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4"/>
  </p:notesMasterIdLst>
  <p:sldIdLst>
    <p:sldId id="256" r:id="rId2"/>
    <p:sldId id="257" r:id="rId3"/>
    <p:sldId id="261"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263" r:id="rId20"/>
    <p:sldId id="314" r:id="rId21"/>
    <p:sldId id="312" r:id="rId22"/>
    <p:sldId id="278" r:id="rId23"/>
  </p:sldIdLst>
  <p:sldSz cx="9144000" cy="5143500" type="screen16x9"/>
  <p:notesSz cx="6858000" cy="9144000"/>
  <p:embeddedFontLst>
    <p:embeddedFont>
      <p:font typeface="Barlow Light" panose="00000400000000000000" pitchFamily="2"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Raleway Thin"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F50"/>
    <a:srgbClr val="00B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E2214B-EEA6-4F0E-851E-DA328E0D34B4}">
  <a:tblStyle styleId="{11E2214B-EEA6-4F0E-851E-DA328E0D34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44D3EF-30E0-43DB-A017-93B0B98886E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50" d="100"/>
          <a:sy n="150"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7078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176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555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4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882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109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3853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047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3775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9321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762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57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078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01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34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2912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63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dirty="0"/>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dirty="0"/>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atin typeface="Calibri" panose="020F0502020204030204" pitchFamily="34" charset="0"/>
                <a:ea typeface="Calibri" panose="020F0502020204030204" pitchFamily="34" charset="0"/>
                <a:cs typeface="Calibri" panose="020F0502020204030204" pitchFamily="34" charset="0"/>
              </a:defRPr>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dirty="0"/>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atin typeface="Calibri" panose="020F0502020204030204" pitchFamily="34" charset="0"/>
                <a:ea typeface="Calibri" panose="020F0502020204030204" pitchFamily="34" charset="0"/>
                <a:cs typeface="Calibri" panose="020F0502020204030204" pitchFamily="34" charset="0"/>
              </a:defRPr>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dirty="0"/>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dirty="0"/>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Calibri" panose="020F0502020204030204" pitchFamily="34" charset="0"/>
                <a:ea typeface="Calibri" panose="020F0502020204030204" pitchFamily="34" charset="0"/>
                <a:cs typeface="Calibri" panose="020F0502020204030204" pitchFamily="34" charset="0"/>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www.weblineglobal.com/blog/hiring-dedicated-react-native-developers-for-business-succe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2"/>
          <p:cNvGrpSpPr/>
          <p:nvPr/>
        </p:nvGrpSpPr>
        <p:grpSpPr>
          <a:xfrm>
            <a:off x="5567912" y="1208050"/>
            <a:ext cx="3084321" cy="3126204"/>
            <a:chOff x="5122427" y="668001"/>
            <a:chExt cx="3841143" cy="3893303"/>
          </a:xfrm>
        </p:grpSpPr>
        <p:grpSp>
          <p:nvGrpSpPr>
            <p:cNvPr id="64" name="Google Shape;64;p12"/>
            <p:cNvGrpSpPr/>
            <p:nvPr/>
          </p:nvGrpSpPr>
          <p:grpSpPr>
            <a:xfrm>
              <a:off x="5144045" y="893590"/>
              <a:ext cx="2833667" cy="2964311"/>
              <a:chOff x="3860721" y="1330073"/>
              <a:chExt cx="3544299" cy="3707706"/>
            </a:xfrm>
          </p:grpSpPr>
          <p:sp>
            <p:nvSpPr>
              <p:cNvPr id="65"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3" name="Google Shape;203;p12"/>
            <p:cNvGrpSpPr/>
            <p:nvPr/>
          </p:nvGrpSpPr>
          <p:grpSpPr>
            <a:xfrm flipH="1">
              <a:off x="5678143" y="1227582"/>
              <a:ext cx="345795" cy="1043508"/>
              <a:chOff x="5678143" y="1151382"/>
              <a:chExt cx="345795" cy="1043508"/>
            </a:xfrm>
          </p:grpSpPr>
          <p:sp>
            <p:nvSpPr>
              <p:cNvPr id="204"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2"/>
            <p:cNvGrpSpPr/>
            <p:nvPr/>
          </p:nvGrpSpPr>
          <p:grpSpPr>
            <a:xfrm>
              <a:off x="5122427" y="3292365"/>
              <a:ext cx="823270" cy="1268939"/>
              <a:chOff x="5490177" y="3555452"/>
              <a:chExt cx="823270" cy="1268939"/>
            </a:xfrm>
          </p:grpSpPr>
          <p:sp>
            <p:nvSpPr>
              <p:cNvPr id="22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9" name="Google Shape;289;p12"/>
            <p:cNvGrpSpPr/>
            <p:nvPr/>
          </p:nvGrpSpPr>
          <p:grpSpPr>
            <a:xfrm>
              <a:off x="6544681" y="927100"/>
              <a:ext cx="264550" cy="200503"/>
              <a:chOff x="6621095" y="1452181"/>
              <a:chExt cx="330894" cy="250785"/>
            </a:xfrm>
          </p:grpSpPr>
          <p:sp>
            <p:nvSpPr>
              <p:cNvPr id="290"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12"/>
            <p:cNvGrpSpPr/>
            <p:nvPr/>
          </p:nvGrpSpPr>
          <p:grpSpPr>
            <a:xfrm>
              <a:off x="7210360" y="1314224"/>
              <a:ext cx="264550" cy="200503"/>
              <a:chOff x="6621095" y="1452181"/>
              <a:chExt cx="330894" cy="250785"/>
            </a:xfrm>
          </p:grpSpPr>
          <p:sp>
            <p:nvSpPr>
              <p:cNvPr id="296"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1"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 name="Google Shape;303;p12"/>
            <p:cNvGrpSpPr/>
            <p:nvPr/>
          </p:nvGrpSpPr>
          <p:grpSpPr>
            <a:xfrm flipH="1">
              <a:off x="8183210" y="2407472"/>
              <a:ext cx="780360" cy="1195999"/>
              <a:chOff x="3975528" y="3303922"/>
              <a:chExt cx="780360" cy="1195999"/>
            </a:xfrm>
          </p:grpSpPr>
          <p:sp>
            <p:nvSpPr>
              <p:cNvPr id="304"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0" name="Google Shape;330;p12"/>
              <p:cNvGrpSpPr/>
              <p:nvPr/>
            </p:nvGrpSpPr>
            <p:grpSpPr>
              <a:xfrm flipH="1">
                <a:off x="4321768" y="3621401"/>
                <a:ext cx="239005" cy="181217"/>
                <a:chOff x="6621095" y="1452181"/>
                <a:chExt cx="330894" cy="250785"/>
              </a:xfrm>
            </p:grpSpPr>
            <p:sp>
              <p:nvSpPr>
                <p:cNvPr id="331"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8" name="Google Shape;338;p12"/>
          <p:cNvSpPr txBox="1">
            <a:spLocks noGrp="1"/>
          </p:cNvSpPr>
          <p:nvPr>
            <p:ph type="ctrTitle"/>
          </p:nvPr>
        </p:nvSpPr>
        <p:spPr>
          <a:xfrm>
            <a:off x="864594" y="1208050"/>
            <a:ext cx="4734710" cy="2678320"/>
          </a:xfrm>
          <a:prstGeom prst="rect">
            <a:avLst/>
          </a:prstGeom>
        </p:spPr>
        <p:txBody>
          <a:bodyPr spcFirstLastPara="1" wrap="square" lIns="0" tIns="0" rIns="0" bIns="0" anchor="t" anchorCtr="0">
            <a:noAutofit/>
          </a:bodyPr>
          <a:lstStyle/>
          <a:p>
            <a:r>
              <a:rPr lang="en-US" sz="4000" dirty="0">
                <a:latin typeface="Calibri" panose="020F0502020204030204" pitchFamily="34" charset="0"/>
                <a:ea typeface="Calibri" panose="020F0502020204030204" pitchFamily="34" charset="0"/>
                <a:cs typeface="Calibri" panose="020F0502020204030204" pitchFamily="34" charset="0"/>
              </a:rPr>
              <a:t>How Hiring Dedicated React Native Developers Can Benefits Your Business?</a:t>
            </a:r>
            <a:endParaRPr lang="en-GB" sz="4000" dirty="0">
              <a:latin typeface="Calibri" panose="020F0502020204030204" pitchFamily="34" charset="0"/>
              <a:ea typeface="Calibri" panose="020F0502020204030204" pitchFamily="34" charset="0"/>
              <a:cs typeface="Calibri" panose="020F0502020204030204" pitchFamily="34" charset="0"/>
            </a:endParaRPr>
          </a:p>
        </p:txBody>
      </p:sp>
      <p:pic>
        <p:nvPicPr>
          <p:cNvPr id="339" name="Graphic 338">
            <a:extLst>
              <a:ext uri="{FF2B5EF4-FFF2-40B4-BE49-F238E27FC236}">
                <a16:creationId xmlns:a16="http://schemas.microsoft.com/office/drawing/2014/main" id="{7EC7866A-965C-46C2-BBD7-BADD372DCF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217" y="181928"/>
            <a:ext cx="2626043" cy="5524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The Advantages of Hiring React Native Developers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1453754"/>
            <a:ext cx="6208731" cy="1398037"/>
            <a:chOff x="315953" y="2349104"/>
            <a:chExt cx="6208731" cy="1398037"/>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Architecture that is adaptable</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699" y="2793034"/>
              <a:ext cx="5749985" cy="954107"/>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If you hire dedicated react native developers, they can quickly enlist their team to work on their project. The adaptable architecture allows other React Native developers to provide suggestions while also allowing for simple changes.</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594A6341-21D5-4DD0-B33F-7C0D6AC17F86}"/>
              </a:ext>
            </a:extLst>
          </p:cNvPr>
          <p:cNvGrpSpPr/>
          <p:nvPr/>
        </p:nvGrpSpPr>
        <p:grpSpPr>
          <a:xfrm>
            <a:off x="315953" y="2950240"/>
            <a:ext cx="6221493" cy="920912"/>
            <a:chOff x="315953" y="3680490"/>
            <a:chExt cx="6221493" cy="920912"/>
          </a:xfrm>
        </p:grpSpPr>
        <p:sp>
          <p:nvSpPr>
            <p:cNvPr id="164" name="Google Shape;595;p17">
              <a:extLst>
                <a:ext uri="{FF2B5EF4-FFF2-40B4-BE49-F238E27FC236}">
                  <a16:creationId xmlns:a16="http://schemas.microsoft.com/office/drawing/2014/main" id="{1044FA4D-3D28-41D1-983B-113C481406C8}"/>
                </a:ext>
              </a:extLst>
            </p:cNvPr>
            <p:cNvSpPr txBox="1">
              <a:spLocks/>
            </p:cNvSpPr>
            <p:nvPr/>
          </p:nvSpPr>
          <p:spPr>
            <a:xfrm>
              <a:off x="315953" y="3680490"/>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t>SEO Friendly</a:t>
              </a:r>
              <a:endParaRPr lang="en-GB" sz="1200" dirty="0"/>
            </a:p>
          </p:txBody>
        </p:sp>
        <p:sp>
          <p:nvSpPr>
            <p:cNvPr id="165" name="TextBox 164">
              <a:extLst>
                <a:ext uri="{FF2B5EF4-FFF2-40B4-BE49-F238E27FC236}">
                  <a16:creationId xmlns:a16="http://schemas.microsoft.com/office/drawing/2014/main" id="{8C88F7AE-B062-41F9-8D3A-4EFD08CAF57E}"/>
                </a:ext>
              </a:extLst>
            </p:cNvPr>
            <p:cNvSpPr txBox="1"/>
            <p:nvPr/>
          </p:nvSpPr>
          <p:spPr>
            <a:xfrm>
              <a:off x="774699" y="4078182"/>
              <a:ext cx="5762747" cy="52322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Developers using React Native may create applications that load quickly. </a:t>
              </a:r>
            </a:p>
            <a:p>
              <a:r>
                <a:rPr lang="en-US" dirty="0">
                  <a:latin typeface="Calibri" panose="020F0502020204030204" pitchFamily="34" charset="0"/>
                  <a:ea typeface="Calibri" panose="020F0502020204030204" pitchFamily="34" charset="0"/>
                  <a:cs typeface="Calibri" panose="020F0502020204030204" pitchFamily="34" charset="0"/>
                </a:rPr>
                <a:t>This helps them achieve a higher SEO ranking and more traffic.</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66" name="Google Shape;2778;p47">
            <a:extLst>
              <a:ext uri="{FF2B5EF4-FFF2-40B4-BE49-F238E27FC236}">
                <a16:creationId xmlns:a16="http://schemas.microsoft.com/office/drawing/2014/main" id="{C8A065DA-7CC6-4961-8C46-B14FE86A4069}"/>
              </a:ext>
            </a:extLst>
          </p:cNvPr>
          <p:cNvGrpSpPr/>
          <p:nvPr/>
        </p:nvGrpSpPr>
        <p:grpSpPr>
          <a:xfrm>
            <a:off x="6537446" y="1638396"/>
            <a:ext cx="2436120" cy="2476404"/>
            <a:chOff x="2011725" y="44285"/>
            <a:chExt cx="4684870" cy="4762340"/>
          </a:xfrm>
        </p:grpSpPr>
        <p:grpSp>
          <p:nvGrpSpPr>
            <p:cNvPr id="167" name="Google Shape;2779;p47">
              <a:extLst>
                <a:ext uri="{FF2B5EF4-FFF2-40B4-BE49-F238E27FC236}">
                  <a16:creationId xmlns:a16="http://schemas.microsoft.com/office/drawing/2014/main" id="{5682A8F1-95FE-4C85-A679-7EBC21A9900E}"/>
                </a:ext>
              </a:extLst>
            </p:cNvPr>
            <p:cNvGrpSpPr/>
            <p:nvPr/>
          </p:nvGrpSpPr>
          <p:grpSpPr>
            <a:xfrm>
              <a:off x="2119596" y="326448"/>
              <a:ext cx="3544299" cy="3707706"/>
              <a:chOff x="3860721" y="1330073"/>
              <a:chExt cx="3544299" cy="3707706"/>
            </a:xfrm>
          </p:grpSpPr>
          <p:sp>
            <p:nvSpPr>
              <p:cNvPr id="331" name="Google Shape;2780;p47">
                <a:extLst>
                  <a:ext uri="{FF2B5EF4-FFF2-40B4-BE49-F238E27FC236}">
                    <a16:creationId xmlns:a16="http://schemas.microsoft.com/office/drawing/2014/main" id="{82D6AD42-CB13-4687-B84B-8F81B558BD6A}"/>
                  </a:ext>
                </a:extLst>
              </p:cNvPr>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2781;p47">
                <a:extLst>
                  <a:ext uri="{FF2B5EF4-FFF2-40B4-BE49-F238E27FC236}">
                    <a16:creationId xmlns:a16="http://schemas.microsoft.com/office/drawing/2014/main" id="{75AE66C0-3CEA-435F-8827-A1ACC09A60B9}"/>
                  </a:ext>
                </a:extLst>
              </p:cNvPr>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2782;p47">
                <a:extLst>
                  <a:ext uri="{FF2B5EF4-FFF2-40B4-BE49-F238E27FC236}">
                    <a16:creationId xmlns:a16="http://schemas.microsoft.com/office/drawing/2014/main" id="{F6693D0B-92BB-44C5-B5B0-2AEF4B6D636B}"/>
                  </a:ext>
                </a:extLst>
              </p:cNvPr>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2783;p47">
                <a:extLst>
                  <a:ext uri="{FF2B5EF4-FFF2-40B4-BE49-F238E27FC236}">
                    <a16:creationId xmlns:a16="http://schemas.microsoft.com/office/drawing/2014/main" id="{311D3A08-0498-4858-866D-E541BD0A98E7}"/>
                  </a:ext>
                </a:extLst>
              </p:cNvPr>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2784;p47">
                <a:extLst>
                  <a:ext uri="{FF2B5EF4-FFF2-40B4-BE49-F238E27FC236}">
                    <a16:creationId xmlns:a16="http://schemas.microsoft.com/office/drawing/2014/main" id="{E25101F5-33F1-4FCA-A9D8-CA86E52241CD}"/>
                  </a:ext>
                </a:extLst>
              </p:cNvPr>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2785;p47">
                <a:extLst>
                  <a:ext uri="{FF2B5EF4-FFF2-40B4-BE49-F238E27FC236}">
                    <a16:creationId xmlns:a16="http://schemas.microsoft.com/office/drawing/2014/main" id="{144E39E6-B7CA-479F-8877-75558D1E69D1}"/>
                  </a:ext>
                </a:extLst>
              </p:cNvPr>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2786;p47">
                <a:extLst>
                  <a:ext uri="{FF2B5EF4-FFF2-40B4-BE49-F238E27FC236}">
                    <a16:creationId xmlns:a16="http://schemas.microsoft.com/office/drawing/2014/main" id="{5F705E84-F574-4B47-9ACD-F28F56921AE6}"/>
                  </a:ext>
                </a:extLst>
              </p:cNvPr>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2787;p47">
                <a:extLst>
                  <a:ext uri="{FF2B5EF4-FFF2-40B4-BE49-F238E27FC236}">
                    <a16:creationId xmlns:a16="http://schemas.microsoft.com/office/drawing/2014/main" id="{153EA7E6-E049-4EA4-BA73-77314EBE6A4E}"/>
                  </a:ext>
                </a:extLst>
              </p:cNvPr>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2788;p47">
                <a:extLst>
                  <a:ext uri="{FF2B5EF4-FFF2-40B4-BE49-F238E27FC236}">
                    <a16:creationId xmlns:a16="http://schemas.microsoft.com/office/drawing/2014/main" id="{3A7B3E59-F602-4385-97B0-8CB93EE64A9A}"/>
                  </a:ext>
                </a:extLst>
              </p:cNvPr>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2789;p47">
                <a:extLst>
                  <a:ext uri="{FF2B5EF4-FFF2-40B4-BE49-F238E27FC236}">
                    <a16:creationId xmlns:a16="http://schemas.microsoft.com/office/drawing/2014/main" id="{76748F9C-4825-4487-8C0B-876CC9301B54}"/>
                  </a:ext>
                </a:extLst>
              </p:cNvPr>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2790;p47">
                <a:extLst>
                  <a:ext uri="{FF2B5EF4-FFF2-40B4-BE49-F238E27FC236}">
                    <a16:creationId xmlns:a16="http://schemas.microsoft.com/office/drawing/2014/main" id="{9C6A5F57-7F7B-4BD7-A10B-08EE4371A23D}"/>
                  </a:ext>
                </a:extLst>
              </p:cNvPr>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2791;p47">
                <a:extLst>
                  <a:ext uri="{FF2B5EF4-FFF2-40B4-BE49-F238E27FC236}">
                    <a16:creationId xmlns:a16="http://schemas.microsoft.com/office/drawing/2014/main" id="{E37B4EC7-7DB8-46AB-98F9-D783B88894C2}"/>
                  </a:ext>
                </a:extLst>
              </p:cNvPr>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2792;p47">
                <a:extLst>
                  <a:ext uri="{FF2B5EF4-FFF2-40B4-BE49-F238E27FC236}">
                    <a16:creationId xmlns:a16="http://schemas.microsoft.com/office/drawing/2014/main" id="{4FA6D15A-715F-45EF-BD9B-77C3F25E1114}"/>
                  </a:ext>
                </a:extLst>
              </p:cNvPr>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2793;p47">
                <a:extLst>
                  <a:ext uri="{FF2B5EF4-FFF2-40B4-BE49-F238E27FC236}">
                    <a16:creationId xmlns:a16="http://schemas.microsoft.com/office/drawing/2014/main" id="{CF8953B8-A9E3-457D-80CD-461A4F090D26}"/>
                  </a:ext>
                </a:extLst>
              </p:cNvPr>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2794;p47">
                <a:extLst>
                  <a:ext uri="{FF2B5EF4-FFF2-40B4-BE49-F238E27FC236}">
                    <a16:creationId xmlns:a16="http://schemas.microsoft.com/office/drawing/2014/main" id="{B1BF39FE-E557-477D-9E27-74C51ABA86D3}"/>
                  </a:ext>
                </a:extLst>
              </p:cNvPr>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2795;p47">
                <a:extLst>
                  <a:ext uri="{FF2B5EF4-FFF2-40B4-BE49-F238E27FC236}">
                    <a16:creationId xmlns:a16="http://schemas.microsoft.com/office/drawing/2014/main" id="{85E9894F-724F-47DF-BDCF-6354CEE458C7}"/>
                  </a:ext>
                </a:extLst>
              </p:cNvPr>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2796;p47">
                <a:extLst>
                  <a:ext uri="{FF2B5EF4-FFF2-40B4-BE49-F238E27FC236}">
                    <a16:creationId xmlns:a16="http://schemas.microsoft.com/office/drawing/2014/main" id="{AF76FBCD-3552-4DE7-9C4E-7B107D2C4256}"/>
                  </a:ext>
                </a:extLst>
              </p:cNvPr>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2797;p47">
                <a:extLst>
                  <a:ext uri="{FF2B5EF4-FFF2-40B4-BE49-F238E27FC236}">
                    <a16:creationId xmlns:a16="http://schemas.microsoft.com/office/drawing/2014/main" id="{62704D4A-48B9-4F32-A109-B84FFE9C26B3}"/>
                  </a:ext>
                </a:extLst>
              </p:cNvPr>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2798;p47">
                <a:extLst>
                  <a:ext uri="{FF2B5EF4-FFF2-40B4-BE49-F238E27FC236}">
                    <a16:creationId xmlns:a16="http://schemas.microsoft.com/office/drawing/2014/main" id="{7CC0A326-CE94-4598-8C24-FCE5CF6864F3}"/>
                  </a:ext>
                </a:extLst>
              </p:cNvPr>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2799;p47">
                <a:extLst>
                  <a:ext uri="{FF2B5EF4-FFF2-40B4-BE49-F238E27FC236}">
                    <a16:creationId xmlns:a16="http://schemas.microsoft.com/office/drawing/2014/main" id="{BAA55703-6F29-47FD-A1D3-48A61197578D}"/>
                  </a:ext>
                </a:extLst>
              </p:cNvPr>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2800;p47">
                <a:extLst>
                  <a:ext uri="{FF2B5EF4-FFF2-40B4-BE49-F238E27FC236}">
                    <a16:creationId xmlns:a16="http://schemas.microsoft.com/office/drawing/2014/main" id="{1B2F5197-5F64-4D39-AB38-CF471C253844}"/>
                  </a:ext>
                </a:extLst>
              </p:cNvPr>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2801;p47">
                <a:extLst>
                  <a:ext uri="{FF2B5EF4-FFF2-40B4-BE49-F238E27FC236}">
                    <a16:creationId xmlns:a16="http://schemas.microsoft.com/office/drawing/2014/main" id="{43C58A72-24BB-48A8-8769-9F9AF9DCB4FF}"/>
                  </a:ext>
                </a:extLst>
              </p:cNvPr>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2802;p47">
                <a:extLst>
                  <a:ext uri="{FF2B5EF4-FFF2-40B4-BE49-F238E27FC236}">
                    <a16:creationId xmlns:a16="http://schemas.microsoft.com/office/drawing/2014/main" id="{0F41A5D3-46D8-4EB8-A673-D48B0F377A36}"/>
                  </a:ext>
                </a:extLst>
              </p:cNvPr>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2803;p47">
                <a:extLst>
                  <a:ext uri="{FF2B5EF4-FFF2-40B4-BE49-F238E27FC236}">
                    <a16:creationId xmlns:a16="http://schemas.microsoft.com/office/drawing/2014/main" id="{E62C548D-2250-4C3E-99C1-8A3BF403735A}"/>
                  </a:ext>
                </a:extLst>
              </p:cNvPr>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2804;p47">
                <a:extLst>
                  <a:ext uri="{FF2B5EF4-FFF2-40B4-BE49-F238E27FC236}">
                    <a16:creationId xmlns:a16="http://schemas.microsoft.com/office/drawing/2014/main" id="{0C11D104-1634-48ED-A262-4BFB7EFCC67A}"/>
                  </a:ext>
                </a:extLst>
              </p:cNvPr>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2805;p47">
                <a:extLst>
                  <a:ext uri="{FF2B5EF4-FFF2-40B4-BE49-F238E27FC236}">
                    <a16:creationId xmlns:a16="http://schemas.microsoft.com/office/drawing/2014/main" id="{3BD5D015-6D7A-462A-8275-79AAE72249E4}"/>
                  </a:ext>
                </a:extLst>
              </p:cNvPr>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2806;p47">
                <a:extLst>
                  <a:ext uri="{FF2B5EF4-FFF2-40B4-BE49-F238E27FC236}">
                    <a16:creationId xmlns:a16="http://schemas.microsoft.com/office/drawing/2014/main" id="{E27A961A-50E9-450C-A920-02AD2B124EF3}"/>
                  </a:ext>
                </a:extLst>
              </p:cNvPr>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2807;p47">
                <a:extLst>
                  <a:ext uri="{FF2B5EF4-FFF2-40B4-BE49-F238E27FC236}">
                    <a16:creationId xmlns:a16="http://schemas.microsoft.com/office/drawing/2014/main" id="{F83C3361-AD75-441B-919F-5BF7465A2030}"/>
                  </a:ext>
                </a:extLst>
              </p:cNvPr>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2808;p47">
                <a:extLst>
                  <a:ext uri="{FF2B5EF4-FFF2-40B4-BE49-F238E27FC236}">
                    <a16:creationId xmlns:a16="http://schemas.microsoft.com/office/drawing/2014/main" id="{BE704B37-FE7D-47ED-9F27-6971CF17BB35}"/>
                  </a:ext>
                </a:extLst>
              </p:cNvPr>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2809;p47">
                <a:extLst>
                  <a:ext uri="{FF2B5EF4-FFF2-40B4-BE49-F238E27FC236}">
                    <a16:creationId xmlns:a16="http://schemas.microsoft.com/office/drawing/2014/main" id="{EE61750A-15F5-4EB1-8A80-312905C79C39}"/>
                  </a:ext>
                </a:extLst>
              </p:cNvPr>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2810;p47">
                <a:extLst>
                  <a:ext uri="{FF2B5EF4-FFF2-40B4-BE49-F238E27FC236}">
                    <a16:creationId xmlns:a16="http://schemas.microsoft.com/office/drawing/2014/main" id="{A14D567C-D403-4EE1-B0DC-0E82AAEB41F8}"/>
                  </a:ext>
                </a:extLst>
              </p:cNvPr>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2811;p47">
                <a:extLst>
                  <a:ext uri="{FF2B5EF4-FFF2-40B4-BE49-F238E27FC236}">
                    <a16:creationId xmlns:a16="http://schemas.microsoft.com/office/drawing/2014/main" id="{C5BD964B-4D50-4BBC-B8B9-3AEFE8E73E11}"/>
                  </a:ext>
                </a:extLst>
              </p:cNvPr>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2812;p47">
                <a:extLst>
                  <a:ext uri="{FF2B5EF4-FFF2-40B4-BE49-F238E27FC236}">
                    <a16:creationId xmlns:a16="http://schemas.microsoft.com/office/drawing/2014/main" id="{A8192C6B-A04D-46A9-961C-C9E19430D73C}"/>
                  </a:ext>
                </a:extLst>
              </p:cNvPr>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2813;p47">
                <a:extLst>
                  <a:ext uri="{FF2B5EF4-FFF2-40B4-BE49-F238E27FC236}">
                    <a16:creationId xmlns:a16="http://schemas.microsoft.com/office/drawing/2014/main" id="{833390D7-80C4-42A0-A96C-0FB5BA8D3342}"/>
                  </a:ext>
                </a:extLst>
              </p:cNvPr>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2814;p47">
                <a:extLst>
                  <a:ext uri="{FF2B5EF4-FFF2-40B4-BE49-F238E27FC236}">
                    <a16:creationId xmlns:a16="http://schemas.microsoft.com/office/drawing/2014/main" id="{47AA3616-3F0F-406F-996B-4FF2198F278E}"/>
                  </a:ext>
                </a:extLst>
              </p:cNvPr>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2815;p47">
                <a:extLst>
                  <a:ext uri="{FF2B5EF4-FFF2-40B4-BE49-F238E27FC236}">
                    <a16:creationId xmlns:a16="http://schemas.microsoft.com/office/drawing/2014/main" id="{35896164-6E78-432D-AA88-29B52FCB6424}"/>
                  </a:ext>
                </a:extLst>
              </p:cNvPr>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2816;p47">
                <a:extLst>
                  <a:ext uri="{FF2B5EF4-FFF2-40B4-BE49-F238E27FC236}">
                    <a16:creationId xmlns:a16="http://schemas.microsoft.com/office/drawing/2014/main" id="{0A422D20-2F72-43A8-A089-19775BD2A1EF}"/>
                  </a:ext>
                </a:extLst>
              </p:cNvPr>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2817;p47">
                <a:extLst>
                  <a:ext uri="{FF2B5EF4-FFF2-40B4-BE49-F238E27FC236}">
                    <a16:creationId xmlns:a16="http://schemas.microsoft.com/office/drawing/2014/main" id="{B1997B41-53B5-49DD-AA80-3D578F4B31A7}"/>
                  </a:ext>
                </a:extLst>
              </p:cNvPr>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2818;p47">
                <a:extLst>
                  <a:ext uri="{FF2B5EF4-FFF2-40B4-BE49-F238E27FC236}">
                    <a16:creationId xmlns:a16="http://schemas.microsoft.com/office/drawing/2014/main" id="{DA2FFFAB-EE47-42C6-B5B5-6B1F6CE4C94C}"/>
                  </a:ext>
                </a:extLst>
              </p:cNvPr>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2819;p47">
                <a:extLst>
                  <a:ext uri="{FF2B5EF4-FFF2-40B4-BE49-F238E27FC236}">
                    <a16:creationId xmlns:a16="http://schemas.microsoft.com/office/drawing/2014/main" id="{B3ECDACE-AEBB-4603-A3FB-1989F33A7064}"/>
                  </a:ext>
                </a:extLst>
              </p:cNvPr>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2820;p47">
                <a:extLst>
                  <a:ext uri="{FF2B5EF4-FFF2-40B4-BE49-F238E27FC236}">
                    <a16:creationId xmlns:a16="http://schemas.microsoft.com/office/drawing/2014/main" id="{EFC671B0-24AE-4030-83DB-0F92C6B13124}"/>
                  </a:ext>
                </a:extLst>
              </p:cNvPr>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2821;p47">
                <a:extLst>
                  <a:ext uri="{FF2B5EF4-FFF2-40B4-BE49-F238E27FC236}">
                    <a16:creationId xmlns:a16="http://schemas.microsoft.com/office/drawing/2014/main" id="{0B55BEE5-ADFE-4C38-8647-B012406C7EEF}"/>
                  </a:ext>
                </a:extLst>
              </p:cNvPr>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2822;p47">
                <a:extLst>
                  <a:ext uri="{FF2B5EF4-FFF2-40B4-BE49-F238E27FC236}">
                    <a16:creationId xmlns:a16="http://schemas.microsoft.com/office/drawing/2014/main" id="{ABB727C9-74FB-437C-B9EC-3D2441849118}"/>
                  </a:ext>
                </a:extLst>
              </p:cNvPr>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2823;p47">
                <a:extLst>
                  <a:ext uri="{FF2B5EF4-FFF2-40B4-BE49-F238E27FC236}">
                    <a16:creationId xmlns:a16="http://schemas.microsoft.com/office/drawing/2014/main" id="{D3A7F82C-C5C7-4847-95E5-B82237D475AD}"/>
                  </a:ext>
                </a:extLst>
              </p:cNvPr>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2824;p47">
                <a:extLst>
                  <a:ext uri="{FF2B5EF4-FFF2-40B4-BE49-F238E27FC236}">
                    <a16:creationId xmlns:a16="http://schemas.microsoft.com/office/drawing/2014/main" id="{4379CF72-2163-4293-BBEB-FEE762173484}"/>
                  </a:ext>
                </a:extLst>
              </p:cNvPr>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2825;p47">
                <a:extLst>
                  <a:ext uri="{FF2B5EF4-FFF2-40B4-BE49-F238E27FC236}">
                    <a16:creationId xmlns:a16="http://schemas.microsoft.com/office/drawing/2014/main" id="{F13AFDF7-14D8-4359-8AEF-39FCA8D49844}"/>
                  </a:ext>
                </a:extLst>
              </p:cNvPr>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2826;p47">
                <a:extLst>
                  <a:ext uri="{FF2B5EF4-FFF2-40B4-BE49-F238E27FC236}">
                    <a16:creationId xmlns:a16="http://schemas.microsoft.com/office/drawing/2014/main" id="{BC7D38F6-E7C2-4576-8038-B72DBE42FF17}"/>
                  </a:ext>
                </a:extLst>
              </p:cNvPr>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2827;p47">
                <a:extLst>
                  <a:ext uri="{FF2B5EF4-FFF2-40B4-BE49-F238E27FC236}">
                    <a16:creationId xmlns:a16="http://schemas.microsoft.com/office/drawing/2014/main" id="{619073CB-643A-4CC4-973B-27CDE345DC32}"/>
                  </a:ext>
                </a:extLst>
              </p:cNvPr>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2828;p47">
                <a:extLst>
                  <a:ext uri="{FF2B5EF4-FFF2-40B4-BE49-F238E27FC236}">
                    <a16:creationId xmlns:a16="http://schemas.microsoft.com/office/drawing/2014/main" id="{90103CC1-6CA3-4A63-95E2-5B7DE05D1574}"/>
                  </a:ext>
                </a:extLst>
              </p:cNvPr>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2829;p47">
                <a:extLst>
                  <a:ext uri="{FF2B5EF4-FFF2-40B4-BE49-F238E27FC236}">
                    <a16:creationId xmlns:a16="http://schemas.microsoft.com/office/drawing/2014/main" id="{7EA69DD5-F20F-4FA6-BE50-A14A56EB5A6B}"/>
                  </a:ext>
                </a:extLst>
              </p:cNvPr>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2830;p47">
                <a:extLst>
                  <a:ext uri="{FF2B5EF4-FFF2-40B4-BE49-F238E27FC236}">
                    <a16:creationId xmlns:a16="http://schemas.microsoft.com/office/drawing/2014/main" id="{C1AF01B1-C2D1-4026-BE96-D1411750D731}"/>
                  </a:ext>
                </a:extLst>
              </p:cNvPr>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2831;p47">
                <a:extLst>
                  <a:ext uri="{FF2B5EF4-FFF2-40B4-BE49-F238E27FC236}">
                    <a16:creationId xmlns:a16="http://schemas.microsoft.com/office/drawing/2014/main" id="{04531289-51DC-42EC-8994-E8041A809209}"/>
                  </a:ext>
                </a:extLst>
              </p:cNvPr>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2832;p47">
                <a:extLst>
                  <a:ext uri="{FF2B5EF4-FFF2-40B4-BE49-F238E27FC236}">
                    <a16:creationId xmlns:a16="http://schemas.microsoft.com/office/drawing/2014/main" id="{EDEFF1EF-A06F-45E2-BD0D-4E1CF737F4F9}"/>
                  </a:ext>
                </a:extLst>
              </p:cNvPr>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2833;p47">
                <a:extLst>
                  <a:ext uri="{FF2B5EF4-FFF2-40B4-BE49-F238E27FC236}">
                    <a16:creationId xmlns:a16="http://schemas.microsoft.com/office/drawing/2014/main" id="{75C36440-0B41-4504-B04D-DDE2284DD7B3}"/>
                  </a:ext>
                </a:extLst>
              </p:cNvPr>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2834;p47">
                <a:extLst>
                  <a:ext uri="{FF2B5EF4-FFF2-40B4-BE49-F238E27FC236}">
                    <a16:creationId xmlns:a16="http://schemas.microsoft.com/office/drawing/2014/main" id="{01D3B77D-EE4E-49C3-887A-90F8541DDB11}"/>
                  </a:ext>
                </a:extLst>
              </p:cNvPr>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2835;p47">
                <a:extLst>
                  <a:ext uri="{FF2B5EF4-FFF2-40B4-BE49-F238E27FC236}">
                    <a16:creationId xmlns:a16="http://schemas.microsoft.com/office/drawing/2014/main" id="{5C4D1F44-C542-4E3D-91EB-2E9AA75A34E7}"/>
                  </a:ext>
                </a:extLst>
              </p:cNvPr>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2836;p47">
                <a:extLst>
                  <a:ext uri="{FF2B5EF4-FFF2-40B4-BE49-F238E27FC236}">
                    <a16:creationId xmlns:a16="http://schemas.microsoft.com/office/drawing/2014/main" id="{4E159EB9-0175-48EA-840F-24BDB66A5440}"/>
                  </a:ext>
                </a:extLst>
              </p:cNvPr>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2837;p47">
                <a:extLst>
                  <a:ext uri="{FF2B5EF4-FFF2-40B4-BE49-F238E27FC236}">
                    <a16:creationId xmlns:a16="http://schemas.microsoft.com/office/drawing/2014/main" id="{7BB4FBE9-7A9A-478D-9750-C13537A6A85B}"/>
                  </a:ext>
                </a:extLst>
              </p:cNvPr>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2838;p47">
                <a:extLst>
                  <a:ext uri="{FF2B5EF4-FFF2-40B4-BE49-F238E27FC236}">
                    <a16:creationId xmlns:a16="http://schemas.microsoft.com/office/drawing/2014/main" id="{9F243DEB-4B0F-4F8B-B1EC-BB15AE782C20}"/>
                  </a:ext>
                </a:extLst>
              </p:cNvPr>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2839;p47">
                <a:extLst>
                  <a:ext uri="{FF2B5EF4-FFF2-40B4-BE49-F238E27FC236}">
                    <a16:creationId xmlns:a16="http://schemas.microsoft.com/office/drawing/2014/main" id="{623682CC-0006-4BC8-88F0-5B901DF92032}"/>
                  </a:ext>
                </a:extLst>
              </p:cNvPr>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2840;p47">
                <a:extLst>
                  <a:ext uri="{FF2B5EF4-FFF2-40B4-BE49-F238E27FC236}">
                    <a16:creationId xmlns:a16="http://schemas.microsoft.com/office/drawing/2014/main" id="{FCB4169E-265D-4261-ABB1-97B87F6E6975}"/>
                  </a:ext>
                </a:extLst>
              </p:cNvPr>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2841;p47">
                <a:extLst>
                  <a:ext uri="{FF2B5EF4-FFF2-40B4-BE49-F238E27FC236}">
                    <a16:creationId xmlns:a16="http://schemas.microsoft.com/office/drawing/2014/main" id="{D5723615-510F-4DA5-B27A-7415DBA8CB80}"/>
                  </a:ext>
                </a:extLst>
              </p:cNvPr>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2842;p47">
                <a:extLst>
                  <a:ext uri="{FF2B5EF4-FFF2-40B4-BE49-F238E27FC236}">
                    <a16:creationId xmlns:a16="http://schemas.microsoft.com/office/drawing/2014/main" id="{7B556782-18D9-4BF3-93C5-8A4783E90FE7}"/>
                  </a:ext>
                </a:extLst>
              </p:cNvPr>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2843;p47">
                <a:extLst>
                  <a:ext uri="{FF2B5EF4-FFF2-40B4-BE49-F238E27FC236}">
                    <a16:creationId xmlns:a16="http://schemas.microsoft.com/office/drawing/2014/main" id="{79A898A0-1E7B-4FED-A8B9-CC385F62B027}"/>
                  </a:ext>
                </a:extLst>
              </p:cNvPr>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2844;p47">
                <a:extLst>
                  <a:ext uri="{FF2B5EF4-FFF2-40B4-BE49-F238E27FC236}">
                    <a16:creationId xmlns:a16="http://schemas.microsoft.com/office/drawing/2014/main" id="{2DB9D0B6-1CE8-4534-8F4A-8A293A339D06}"/>
                  </a:ext>
                </a:extLst>
              </p:cNvPr>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2845;p47">
                <a:extLst>
                  <a:ext uri="{FF2B5EF4-FFF2-40B4-BE49-F238E27FC236}">
                    <a16:creationId xmlns:a16="http://schemas.microsoft.com/office/drawing/2014/main" id="{8EC93ADA-3D13-440D-9E75-EB5A5224F14E}"/>
                  </a:ext>
                </a:extLst>
              </p:cNvPr>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2846;p47">
                <a:extLst>
                  <a:ext uri="{FF2B5EF4-FFF2-40B4-BE49-F238E27FC236}">
                    <a16:creationId xmlns:a16="http://schemas.microsoft.com/office/drawing/2014/main" id="{D5A1FF04-3367-4A25-BB5D-446FAADDDB8C}"/>
                  </a:ext>
                </a:extLst>
              </p:cNvPr>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2847;p47">
                <a:extLst>
                  <a:ext uri="{FF2B5EF4-FFF2-40B4-BE49-F238E27FC236}">
                    <a16:creationId xmlns:a16="http://schemas.microsoft.com/office/drawing/2014/main" id="{0BC7FA98-D2CD-4D5E-B0F1-E5463DACEA17}"/>
                  </a:ext>
                </a:extLst>
              </p:cNvPr>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2848;p47">
                <a:extLst>
                  <a:ext uri="{FF2B5EF4-FFF2-40B4-BE49-F238E27FC236}">
                    <a16:creationId xmlns:a16="http://schemas.microsoft.com/office/drawing/2014/main" id="{9AAB74C4-7D80-487F-81C2-0C386F348D43}"/>
                  </a:ext>
                </a:extLst>
              </p:cNvPr>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2849;p47">
                <a:extLst>
                  <a:ext uri="{FF2B5EF4-FFF2-40B4-BE49-F238E27FC236}">
                    <a16:creationId xmlns:a16="http://schemas.microsoft.com/office/drawing/2014/main" id="{9E94B33D-E990-44ED-97A5-C4017D3C9E57}"/>
                  </a:ext>
                </a:extLst>
              </p:cNvPr>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2850;p47">
                <a:extLst>
                  <a:ext uri="{FF2B5EF4-FFF2-40B4-BE49-F238E27FC236}">
                    <a16:creationId xmlns:a16="http://schemas.microsoft.com/office/drawing/2014/main" id="{D83EC1E6-786F-4032-AEB6-A40ABF56CA19}"/>
                  </a:ext>
                </a:extLst>
              </p:cNvPr>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2851;p47">
                <a:extLst>
                  <a:ext uri="{FF2B5EF4-FFF2-40B4-BE49-F238E27FC236}">
                    <a16:creationId xmlns:a16="http://schemas.microsoft.com/office/drawing/2014/main" id="{6CBADC98-DAB6-43EB-A5CF-8B1E6F6B2E34}"/>
                  </a:ext>
                </a:extLst>
              </p:cNvPr>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2852;p47">
                <a:extLst>
                  <a:ext uri="{FF2B5EF4-FFF2-40B4-BE49-F238E27FC236}">
                    <a16:creationId xmlns:a16="http://schemas.microsoft.com/office/drawing/2014/main" id="{313FADDC-F93C-4387-8FAD-61B48F9D21B1}"/>
                  </a:ext>
                </a:extLst>
              </p:cNvPr>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2853;p47">
                <a:extLst>
                  <a:ext uri="{FF2B5EF4-FFF2-40B4-BE49-F238E27FC236}">
                    <a16:creationId xmlns:a16="http://schemas.microsoft.com/office/drawing/2014/main" id="{18A5D6DB-3AE6-49FA-AB8B-16E78249D291}"/>
                  </a:ext>
                </a:extLst>
              </p:cNvPr>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2854;p47">
                <a:extLst>
                  <a:ext uri="{FF2B5EF4-FFF2-40B4-BE49-F238E27FC236}">
                    <a16:creationId xmlns:a16="http://schemas.microsoft.com/office/drawing/2014/main" id="{0BA758D5-788A-43AC-AD9B-E6C0697461DF}"/>
                  </a:ext>
                </a:extLst>
              </p:cNvPr>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2855;p47">
                <a:extLst>
                  <a:ext uri="{FF2B5EF4-FFF2-40B4-BE49-F238E27FC236}">
                    <a16:creationId xmlns:a16="http://schemas.microsoft.com/office/drawing/2014/main" id="{60316073-A0FD-485B-9C30-C94DE3917A8B}"/>
                  </a:ext>
                </a:extLst>
              </p:cNvPr>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2856;p47">
                <a:extLst>
                  <a:ext uri="{FF2B5EF4-FFF2-40B4-BE49-F238E27FC236}">
                    <a16:creationId xmlns:a16="http://schemas.microsoft.com/office/drawing/2014/main" id="{D9313947-A186-40AB-A258-4EE6596B47F2}"/>
                  </a:ext>
                </a:extLst>
              </p:cNvPr>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2857;p47">
                <a:extLst>
                  <a:ext uri="{FF2B5EF4-FFF2-40B4-BE49-F238E27FC236}">
                    <a16:creationId xmlns:a16="http://schemas.microsoft.com/office/drawing/2014/main" id="{49D8536C-2EA5-4EE4-A500-6B7E9A98417C}"/>
                  </a:ext>
                </a:extLst>
              </p:cNvPr>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2858;p47">
                <a:extLst>
                  <a:ext uri="{FF2B5EF4-FFF2-40B4-BE49-F238E27FC236}">
                    <a16:creationId xmlns:a16="http://schemas.microsoft.com/office/drawing/2014/main" id="{D0C22E9C-443A-46B6-9047-0873B70564A7}"/>
                  </a:ext>
                </a:extLst>
              </p:cNvPr>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2859;p47">
                <a:extLst>
                  <a:ext uri="{FF2B5EF4-FFF2-40B4-BE49-F238E27FC236}">
                    <a16:creationId xmlns:a16="http://schemas.microsoft.com/office/drawing/2014/main" id="{FDAEED02-90EF-443D-B8CC-E2FE125108E6}"/>
                  </a:ext>
                </a:extLst>
              </p:cNvPr>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2860;p47">
                <a:extLst>
                  <a:ext uri="{FF2B5EF4-FFF2-40B4-BE49-F238E27FC236}">
                    <a16:creationId xmlns:a16="http://schemas.microsoft.com/office/drawing/2014/main" id="{AA8BC6A4-E97B-4762-8043-BBED3D729D77}"/>
                  </a:ext>
                </a:extLst>
              </p:cNvPr>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2861;p47">
                <a:extLst>
                  <a:ext uri="{FF2B5EF4-FFF2-40B4-BE49-F238E27FC236}">
                    <a16:creationId xmlns:a16="http://schemas.microsoft.com/office/drawing/2014/main" id="{ABB4204E-6D70-4A72-BEE6-2E9899422180}"/>
                  </a:ext>
                </a:extLst>
              </p:cNvPr>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2862;p47">
                <a:extLst>
                  <a:ext uri="{FF2B5EF4-FFF2-40B4-BE49-F238E27FC236}">
                    <a16:creationId xmlns:a16="http://schemas.microsoft.com/office/drawing/2014/main" id="{937D67EF-4B01-4884-8DA7-A23A778AE3D5}"/>
                  </a:ext>
                </a:extLst>
              </p:cNvPr>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2863;p47">
                <a:extLst>
                  <a:ext uri="{FF2B5EF4-FFF2-40B4-BE49-F238E27FC236}">
                    <a16:creationId xmlns:a16="http://schemas.microsoft.com/office/drawing/2014/main" id="{310EEC33-7791-4867-A737-1C847E598106}"/>
                  </a:ext>
                </a:extLst>
              </p:cNvPr>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2864;p47">
                <a:extLst>
                  <a:ext uri="{FF2B5EF4-FFF2-40B4-BE49-F238E27FC236}">
                    <a16:creationId xmlns:a16="http://schemas.microsoft.com/office/drawing/2014/main" id="{090E2588-2A86-4420-9758-6427E45CC1BB}"/>
                  </a:ext>
                </a:extLst>
              </p:cNvPr>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2865;p47">
                <a:extLst>
                  <a:ext uri="{FF2B5EF4-FFF2-40B4-BE49-F238E27FC236}">
                    <a16:creationId xmlns:a16="http://schemas.microsoft.com/office/drawing/2014/main" id="{00595C10-068F-4B48-B278-517F241FC054}"/>
                  </a:ext>
                </a:extLst>
              </p:cNvPr>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2866;p47">
                <a:extLst>
                  <a:ext uri="{FF2B5EF4-FFF2-40B4-BE49-F238E27FC236}">
                    <a16:creationId xmlns:a16="http://schemas.microsoft.com/office/drawing/2014/main" id="{2AB5C820-E857-4A94-AFC6-1D601A724102}"/>
                  </a:ext>
                </a:extLst>
              </p:cNvPr>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2867;p47">
                <a:extLst>
                  <a:ext uri="{FF2B5EF4-FFF2-40B4-BE49-F238E27FC236}">
                    <a16:creationId xmlns:a16="http://schemas.microsoft.com/office/drawing/2014/main" id="{1ED78EEC-78C3-4283-86AD-4D16BD350961}"/>
                  </a:ext>
                </a:extLst>
              </p:cNvPr>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2868;p47">
                <a:extLst>
                  <a:ext uri="{FF2B5EF4-FFF2-40B4-BE49-F238E27FC236}">
                    <a16:creationId xmlns:a16="http://schemas.microsoft.com/office/drawing/2014/main" id="{30F72F5C-F7CC-4724-B4A3-4C9ED23A5C6D}"/>
                  </a:ext>
                </a:extLst>
              </p:cNvPr>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2869;p47">
                <a:extLst>
                  <a:ext uri="{FF2B5EF4-FFF2-40B4-BE49-F238E27FC236}">
                    <a16:creationId xmlns:a16="http://schemas.microsoft.com/office/drawing/2014/main" id="{4B044FF5-AC0A-44CF-8745-7EDEFC12F39F}"/>
                  </a:ext>
                </a:extLst>
              </p:cNvPr>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2870;p47">
                <a:extLst>
                  <a:ext uri="{FF2B5EF4-FFF2-40B4-BE49-F238E27FC236}">
                    <a16:creationId xmlns:a16="http://schemas.microsoft.com/office/drawing/2014/main" id="{1D41E0AF-C354-4344-B3FC-B0C313B57434}"/>
                  </a:ext>
                </a:extLst>
              </p:cNvPr>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2871;p47">
                <a:extLst>
                  <a:ext uri="{FF2B5EF4-FFF2-40B4-BE49-F238E27FC236}">
                    <a16:creationId xmlns:a16="http://schemas.microsoft.com/office/drawing/2014/main" id="{FD8D44B5-DE21-46AC-9376-465405656FAF}"/>
                  </a:ext>
                </a:extLst>
              </p:cNvPr>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2872;p47">
                <a:extLst>
                  <a:ext uri="{FF2B5EF4-FFF2-40B4-BE49-F238E27FC236}">
                    <a16:creationId xmlns:a16="http://schemas.microsoft.com/office/drawing/2014/main" id="{36BC8CF6-A961-44A5-87AE-DFFC0DED2E1A}"/>
                  </a:ext>
                </a:extLst>
              </p:cNvPr>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2873;p47">
                <a:extLst>
                  <a:ext uri="{FF2B5EF4-FFF2-40B4-BE49-F238E27FC236}">
                    <a16:creationId xmlns:a16="http://schemas.microsoft.com/office/drawing/2014/main" id="{4544A50F-7C9E-4416-8729-1DA3E19B4CAC}"/>
                  </a:ext>
                </a:extLst>
              </p:cNvPr>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2874;p47">
                <a:extLst>
                  <a:ext uri="{FF2B5EF4-FFF2-40B4-BE49-F238E27FC236}">
                    <a16:creationId xmlns:a16="http://schemas.microsoft.com/office/drawing/2014/main" id="{6CE61EDD-C49B-4112-94DA-A96266305E50}"/>
                  </a:ext>
                </a:extLst>
              </p:cNvPr>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2875;p47">
                <a:extLst>
                  <a:ext uri="{FF2B5EF4-FFF2-40B4-BE49-F238E27FC236}">
                    <a16:creationId xmlns:a16="http://schemas.microsoft.com/office/drawing/2014/main" id="{3AE453F2-500E-49B8-AB6A-5116116650E9}"/>
                  </a:ext>
                </a:extLst>
              </p:cNvPr>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2876;p47">
                <a:extLst>
                  <a:ext uri="{FF2B5EF4-FFF2-40B4-BE49-F238E27FC236}">
                    <a16:creationId xmlns:a16="http://schemas.microsoft.com/office/drawing/2014/main" id="{AD683FB5-32C8-4B77-9263-EC2028358454}"/>
                  </a:ext>
                </a:extLst>
              </p:cNvPr>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2877;p47">
                <a:extLst>
                  <a:ext uri="{FF2B5EF4-FFF2-40B4-BE49-F238E27FC236}">
                    <a16:creationId xmlns:a16="http://schemas.microsoft.com/office/drawing/2014/main" id="{2F9356B7-6E2D-4A15-8C0A-66FC7476D242}"/>
                  </a:ext>
                </a:extLst>
              </p:cNvPr>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2878;p47">
                <a:extLst>
                  <a:ext uri="{FF2B5EF4-FFF2-40B4-BE49-F238E27FC236}">
                    <a16:creationId xmlns:a16="http://schemas.microsoft.com/office/drawing/2014/main" id="{8ED954F5-2FD5-4C02-8E93-F4B938760E81}"/>
                  </a:ext>
                </a:extLst>
              </p:cNvPr>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2879;p47">
                <a:extLst>
                  <a:ext uri="{FF2B5EF4-FFF2-40B4-BE49-F238E27FC236}">
                    <a16:creationId xmlns:a16="http://schemas.microsoft.com/office/drawing/2014/main" id="{98DE8DAF-1315-478B-A81D-761A00918A5B}"/>
                  </a:ext>
                </a:extLst>
              </p:cNvPr>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2880;p47">
                <a:extLst>
                  <a:ext uri="{FF2B5EF4-FFF2-40B4-BE49-F238E27FC236}">
                    <a16:creationId xmlns:a16="http://schemas.microsoft.com/office/drawing/2014/main" id="{66FCAEB4-4B78-4220-9E51-E897F5B842BD}"/>
                  </a:ext>
                </a:extLst>
              </p:cNvPr>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2881;p47">
                <a:extLst>
                  <a:ext uri="{FF2B5EF4-FFF2-40B4-BE49-F238E27FC236}">
                    <a16:creationId xmlns:a16="http://schemas.microsoft.com/office/drawing/2014/main" id="{9FE22785-BF2F-49E4-B58D-93578218D27E}"/>
                  </a:ext>
                </a:extLst>
              </p:cNvPr>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2882;p47">
                <a:extLst>
                  <a:ext uri="{FF2B5EF4-FFF2-40B4-BE49-F238E27FC236}">
                    <a16:creationId xmlns:a16="http://schemas.microsoft.com/office/drawing/2014/main" id="{8DD7640D-2909-47D4-9C53-06E34A7CDEFE}"/>
                  </a:ext>
                </a:extLst>
              </p:cNvPr>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2883;p47">
                <a:extLst>
                  <a:ext uri="{FF2B5EF4-FFF2-40B4-BE49-F238E27FC236}">
                    <a16:creationId xmlns:a16="http://schemas.microsoft.com/office/drawing/2014/main" id="{80FF3507-6E43-4F86-8FDE-936EBF77E01E}"/>
                  </a:ext>
                </a:extLst>
              </p:cNvPr>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2884;p47">
                <a:extLst>
                  <a:ext uri="{FF2B5EF4-FFF2-40B4-BE49-F238E27FC236}">
                    <a16:creationId xmlns:a16="http://schemas.microsoft.com/office/drawing/2014/main" id="{F7D985FB-B503-4A3E-B904-C41F4CD40788}"/>
                  </a:ext>
                </a:extLst>
              </p:cNvPr>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2885;p47">
                <a:extLst>
                  <a:ext uri="{FF2B5EF4-FFF2-40B4-BE49-F238E27FC236}">
                    <a16:creationId xmlns:a16="http://schemas.microsoft.com/office/drawing/2014/main" id="{7F693CA7-E30A-44CE-9514-5E344204D58C}"/>
                  </a:ext>
                </a:extLst>
              </p:cNvPr>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2886;p47">
                <a:extLst>
                  <a:ext uri="{FF2B5EF4-FFF2-40B4-BE49-F238E27FC236}">
                    <a16:creationId xmlns:a16="http://schemas.microsoft.com/office/drawing/2014/main" id="{6C5BFEA8-A6A9-4D04-846B-81E1ACC29C65}"/>
                  </a:ext>
                </a:extLst>
              </p:cNvPr>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8" name="Google Shape;2887;p47">
              <a:extLst>
                <a:ext uri="{FF2B5EF4-FFF2-40B4-BE49-F238E27FC236}">
                  <a16:creationId xmlns:a16="http://schemas.microsoft.com/office/drawing/2014/main" id="{B867ED7D-CAE8-4E8B-9B25-6925DA4ABE5F}"/>
                </a:ext>
              </a:extLst>
            </p:cNvPr>
            <p:cNvSpPr/>
            <p:nvPr/>
          </p:nvSpPr>
          <p:spPr>
            <a:xfrm>
              <a:off x="4424312" y="3389781"/>
              <a:ext cx="2237898" cy="1292066"/>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2888;p47">
              <a:extLst>
                <a:ext uri="{FF2B5EF4-FFF2-40B4-BE49-F238E27FC236}">
                  <a16:creationId xmlns:a16="http://schemas.microsoft.com/office/drawing/2014/main" id="{B9964330-91C7-4B17-8345-F8A31DC6EBF7}"/>
                </a:ext>
              </a:extLst>
            </p:cNvPr>
            <p:cNvSpPr/>
            <p:nvPr/>
          </p:nvSpPr>
          <p:spPr>
            <a:xfrm>
              <a:off x="4458697" y="3370540"/>
              <a:ext cx="2237898" cy="1292066"/>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2889;p47">
              <a:extLst>
                <a:ext uri="{FF2B5EF4-FFF2-40B4-BE49-F238E27FC236}">
                  <a16:creationId xmlns:a16="http://schemas.microsoft.com/office/drawing/2014/main" id="{256DCC0D-DDEC-44ED-8AB2-9A57CB205036}"/>
                </a:ext>
              </a:extLst>
            </p:cNvPr>
            <p:cNvSpPr/>
            <p:nvPr/>
          </p:nvSpPr>
          <p:spPr>
            <a:xfrm>
              <a:off x="4458697" y="3334726"/>
              <a:ext cx="2237898" cy="1292066"/>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2890;p47">
              <a:extLst>
                <a:ext uri="{FF2B5EF4-FFF2-40B4-BE49-F238E27FC236}">
                  <a16:creationId xmlns:a16="http://schemas.microsoft.com/office/drawing/2014/main" id="{75B9A519-3841-4EE5-A41C-B6F0F02B7964}"/>
                </a:ext>
              </a:extLst>
            </p:cNvPr>
            <p:cNvSpPr/>
            <p:nvPr/>
          </p:nvSpPr>
          <p:spPr>
            <a:xfrm>
              <a:off x="5662371" y="3457123"/>
              <a:ext cx="830865" cy="479678"/>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2891;p47">
              <a:extLst>
                <a:ext uri="{FF2B5EF4-FFF2-40B4-BE49-F238E27FC236}">
                  <a16:creationId xmlns:a16="http://schemas.microsoft.com/office/drawing/2014/main" id="{88D8B198-0013-4B74-A47B-56130DDD04AA}"/>
                </a:ext>
              </a:extLst>
            </p:cNvPr>
            <p:cNvSpPr/>
            <p:nvPr/>
          </p:nvSpPr>
          <p:spPr>
            <a:xfrm>
              <a:off x="5582647" y="3524845"/>
              <a:ext cx="793337" cy="45805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2892;p47">
              <a:extLst>
                <a:ext uri="{FF2B5EF4-FFF2-40B4-BE49-F238E27FC236}">
                  <a16:creationId xmlns:a16="http://schemas.microsoft.com/office/drawing/2014/main" id="{503DCF83-3C2C-4479-A142-F12E48B37113}"/>
                </a:ext>
              </a:extLst>
            </p:cNvPr>
            <p:cNvSpPr/>
            <p:nvPr/>
          </p:nvSpPr>
          <p:spPr>
            <a:xfrm>
              <a:off x="5520830" y="3560469"/>
              <a:ext cx="793337" cy="45805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2893;p47">
              <a:extLst>
                <a:ext uri="{FF2B5EF4-FFF2-40B4-BE49-F238E27FC236}">
                  <a16:creationId xmlns:a16="http://schemas.microsoft.com/office/drawing/2014/main" id="{ABFCE327-26F3-4EF6-B8AB-CAF4A142C86F}"/>
                </a:ext>
              </a:extLst>
            </p:cNvPr>
            <p:cNvSpPr/>
            <p:nvPr/>
          </p:nvSpPr>
          <p:spPr>
            <a:xfrm>
              <a:off x="5459108" y="3596188"/>
              <a:ext cx="793337" cy="45805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2894;p47">
              <a:extLst>
                <a:ext uri="{FF2B5EF4-FFF2-40B4-BE49-F238E27FC236}">
                  <a16:creationId xmlns:a16="http://schemas.microsoft.com/office/drawing/2014/main" id="{595A21AF-B2D1-4D6C-9B1D-23E8DDCAC28D}"/>
                </a:ext>
              </a:extLst>
            </p:cNvPr>
            <p:cNvSpPr/>
            <p:nvPr/>
          </p:nvSpPr>
          <p:spPr>
            <a:xfrm>
              <a:off x="5006003" y="3836122"/>
              <a:ext cx="830770" cy="479679"/>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2895;p47">
              <a:extLst>
                <a:ext uri="{FF2B5EF4-FFF2-40B4-BE49-F238E27FC236}">
                  <a16:creationId xmlns:a16="http://schemas.microsoft.com/office/drawing/2014/main" id="{BDAA6586-6782-4D99-BB2C-BEEEB157C7BE}"/>
                </a:ext>
              </a:extLst>
            </p:cNvPr>
            <p:cNvSpPr/>
            <p:nvPr/>
          </p:nvSpPr>
          <p:spPr>
            <a:xfrm>
              <a:off x="4926279" y="3903750"/>
              <a:ext cx="741616" cy="428244"/>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2896;p47">
              <a:extLst>
                <a:ext uri="{FF2B5EF4-FFF2-40B4-BE49-F238E27FC236}">
                  <a16:creationId xmlns:a16="http://schemas.microsoft.com/office/drawing/2014/main" id="{8306D4C0-6F86-4983-977C-9A23FBC5D4D1}"/>
                </a:ext>
              </a:extLst>
            </p:cNvPr>
            <p:cNvSpPr/>
            <p:nvPr/>
          </p:nvSpPr>
          <p:spPr>
            <a:xfrm>
              <a:off x="4864462" y="3939468"/>
              <a:ext cx="727614" cy="42005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2897;p47">
              <a:extLst>
                <a:ext uri="{FF2B5EF4-FFF2-40B4-BE49-F238E27FC236}">
                  <a16:creationId xmlns:a16="http://schemas.microsoft.com/office/drawing/2014/main" id="{E8CC0CAA-2B51-4492-9CE8-10B23FF50019}"/>
                </a:ext>
              </a:extLst>
            </p:cNvPr>
            <p:cNvSpPr/>
            <p:nvPr/>
          </p:nvSpPr>
          <p:spPr>
            <a:xfrm>
              <a:off x="4802740" y="3975092"/>
              <a:ext cx="620839" cy="358520"/>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2898;p47">
              <a:extLst>
                <a:ext uri="{FF2B5EF4-FFF2-40B4-BE49-F238E27FC236}">
                  <a16:creationId xmlns:a16="http://schemas.microsoft.com/office/drawing/2014/main" id="{5D74157C-BECA-4622-A881-4428A23DFBC9}"/>
                </a:ext>
              </a:extLst>
            </p:cNvPr>
            <p:cNvSpPr/>
            <p:nvPr/>
          </p:nvSpPr>
          <p:spPr>
            <a:xfrm>
              <a:off x="5169357" y="3663339"/>
              <a:ext cx="421766" cy="243458"/>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2899;p47">
              <a:extLst>
                <a:ext uri="{FF2B5EF4-FFF2-40B4-BE49-F238E27FC236}">
                  <a16:creationId xmlns:a16="http://schemas.microsoft.com/office/drawing/2014/main" id="{E7970CCD-6D22-4E6E-A3DA-E22599F331F2}"/>
                </a:ext>
              </a:extLst>
            </p:cNvPr>
            <p:cNvSpPr/>
            <p:nvPr/>
          </p:nvSpPr>
          <p:spPr>
            <a:xfrm>
              <a:off x="5441867" y="3820597"/>
              <a:ext cx="421766" cy="243554"/>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2900;p47">
              <a:extLst>
                <a:ext uri="{FF2B5EF4-FFF2-40B4-BE49-F238E27FC236}">
                  <a16:creationId xmlns:a16="http://schemas.microsoft.com/office/drawing/2014/main" id="{FE433E5C-E763-47D1-BFF5-92DB82AFC9A1}"/>
                </a:ext>
              </a:extLst>
            </p:cNvPr>
            <p:cNvSpPr/>
            <p:nvPr/>
          </p:nvSpPr>
          <p:spPr>
            <a:xfrm>
              <a:off x="5714378" y="3977950"/>
              <a:ext cx="421766" cy="243554"/>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2901;p47">
              <a:extLst>
                <a:ext uri="{FF2B5EF4-FFF2-40B4-BE49-F238E27FC236}">
                  <a16:creationId xmlns:a16="http://schemas.microsoft.com/office/drawing/2014/main" id="{7F6C055C-FE72-4CAE-BEE6-BB54016B1D70}"/>
                </a:ext>
              </a:extLst>
            </p:cNvPr>
            <p:cNvSpPr/>
            <p:nvPr/>
          </p:nvSpPr>
          <p:spPr>
            <a:xfrm>
              <a:off x="2242896" y="2171438"/>
              <a:ext cx="357473" cy="206406"/>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2902;p47">
              <a:extLst>
                <a:ext uri="{FF2B5EF4-FFF2-40B4-BE49-F238E27FC236}">
                  <a16:creationId xmlns:a16="http://schemas.microsoft.com/office/drawing/2014/main" id="{3A1AB833-F0BB-4EDA-9E9F-FBB8BD5F95C0}"/>
                </a:ext>
              </a:extLst>
            </p:cNvPr>
            <p:cNvSpPr/>
            <p:nvPr/>
          </p:nvSpPr>
          <p:spPr>
            <a:xfrm>
              <a:off x="2526170" y="2006084"/>
              <a:ext cx="357473" cy="206406"/>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2903;p47">
              <a:extLst>
                <a:ext uri="{FF2B5EF4-FFF2-40B4-BE49-F238E27FC236}">
                  <a16:creationId xmlns:a16="http://schemas.microsoft.com/office/drawing/2014/main" id="{CB4652B3-B135-427C-9F7A-97D083FF441F}"/>
                </a:ext>
              </a:extLst>
            </p:cNvPr>
            <p:cNvSpPr/>
            <p:nvPr/>
          </p:nvSpPr>
          <p:spPr>
            <a:xfrm>
              <a:off x="2632278" y="1017294"/>
              <a:ext cx="357473" cy="206311"/>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2904;p47">
              <a:extLst>
                <a:ext uri="{FF2B5EF4-FFF2-40B4-BE49-F238E27FC236}">
                  <a16:creationId xmlns:a16="http://schemas.microsoft.com/office/drawing/2014/main" id="{E5C1B20F-CDBF-4A20-8F7F-EFEB4EFD5D20}"/>
                </a:ext>
              </a:extLst>
            </p:cNvPr>
            <p:cNvSpPr/>
            <p:nvPr/>
          </p:nvSpPr>
          <p:spPr>
            <a:xfrm>
              <a:off x="2632278" y="1120450"/>
              <a:ext cx="178784" cy="1032319"/>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2905;p47">
              <a:extLst>
                <a:ext uri="{FF2B5EF4-FFF2-40B4-BE49-F238E27FC236}">
                  <a16:creationId xmlns:a16="http://schemas.microsoft.com/office/drawing/2014/main" id="{429A3584-F965-41E5-8185-43934CDDE5DC}"/>
                </a:ext>
              </a:extLst>
            </p:cNvPr>
            <p:cNvSpPr/>
            <p:nvPr/>
          </p:nvSpPr>
          <p:spPr>
            <a:xfrm>
              <a:off x="2632278" y="1120450"/>
              <a:ext cx="178784" cy="1032319"/>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2906;p47">
              <a:extLst>
                <a:ext uri="{FF2B5EF4-FFF2-40B4-BE49-F238E27FC236}">
                  <a16:creationId xmlns:a16="http://schemas.microsoft.com/office/drawing/2014/main" id="{F642876B-4BB3-4172-9D6B-A0D45AAD2C76}"/>
                </a:ext>
              </a:extLst>
            </p:cNvPr>
            <p:cNvSpPr/>
            <p:nvPr/>
          </p:nvSpPr>
          <p:spPr>
            <a:xfrm>
              <a:off x="2811062" y="1120450"/>
              <a:ext cx="178689" cy="1032319"/>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2907;p47">
              <a:extLst>
                <a:ext uri="{FF2B5EF4-FFF2-40B4-BE49-F238E27FC236}">
                  <a16:creationId xmlns:a16="http://schemas.microsoft.com/office/drawing/2014/main" id="{423A910D-53BC-461D-BE02-4A592AA13771}"/>
                </a:ext>
              </a:extLst>
            </p:cNvPr>
            <p:cNvSpPr/>
            <p:nvPr/>
          </p:nvSpPr>
          <p:spPr>
            <a:xfrm>
              <a:off x="2364150" y="1481542"/>
              <a:ext cx="357473" cy="2065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2908;p47">
              <a:extLst>
                <a:ext uri="{FF2B5EF4-FFF2-40B4-BE49-F238E27FC236}">
                  <a16:creationId xmlns:a16="http://schemas.microsoft.com/office/drawing/2014/main" id="{A1E0AD85-37A9-4CA6-BBBB-ADF2B917E9D5}"/>
                </a:ext>
              </a:extLst>
            </p:cNvPr>
            <p:cNvSpPr/>
            <p:nvPr/>
          </p:nvSpPr>
          <p:spPr>
            <a:xfrm>
              <a:off x="2364150" y="1584793"/>
              <a:ext cx="178784" cy="72189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2909;p47">
              <a:extLst>
                <a:ext uri="{FF2B5EF4-FFF2-40B4-BE49-F238E27FC236}">
                  <a16:creationId xmlns:a16="http://schemas.microsoft.com/office/drawing/2014/main" id="{6284063C-8D6B-48B3-B359-B3628E2FD645}"/>
                </a:ext>
              </a:extLst>
            </p:cNvPr>
            <p:cNvSpPr/>
            <p:nvPr/>
          </p:nvSpPr>
          <p:spPr>
            <a:xfrm>
              <a:off x="2364150" y="1584793"/>
              <a:ext cx="178784" cy="72189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2910;p47">
              <a:extLst>
                <a:ext uri="{FF2B5EF4-FFF2-40B4-BE49-F238E27FC236}">
                  <a16:creationId xmlns:a16="http://schemas.microsoft.com/office/drawing/2014/main" id="{476351D4-567B-43D4-BB41-A983453233A5}"/>
                </a:ext>
              </a:extLst>
            </p:cNvPr>
            <p:cNvSpPr/>
            <p:nvPr/>
          </p:nvSpPr>
          <p:spPr>
            <a:xfrm>
              <a:off x="2542934" y="1584793"/>
              <a:ext cx="178688" cy="72189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2911;p47">
              <a:extLst>
                <a:ext uri="{FF2B5EF4-FFF2-40B4-BE49-F238E27FC236}">
                  <a16:creationId xmlns:a16="http://schemas.microsoft.com/office/drawing/2014/main" id="{EBA46B79-256B-45D3-8AB0-A3446B7B05B9}"/>
                </a:ext>
              </a:extLst>
            </p:cNvPr>
            <p:cNvSpPr/>
            <p:nvPr/>
          </p:nvSpPr>
          <p:spPr>
            <a:xfrm>
              <a:off x="2013915" y="2306693"/>
              <a:ext cx="357473" cy="206406"/>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2912;p47">
              <a:extLst>
                <a:ext uri="{FF2B5EF4-FFF2-40B4-BE49-F238E27FC236}">
                  <a16:creationId xmlns:a16="http://schemas.microsoft.com/office/drawing/2014/main" id="{2C31B5F3-B394-4719-97A8-CC0B7CF37A4E}"/>
                </a:ext>
              </a:extLst>
            </p:cNvPr>
            <p:cNvSpPr/>
            <p:nvPr/>
          </p:nvSpPr>
          <p:spPr>
            <a:xfrm>
              <a:off x="2078685" y="1971984"/>
              <a:ext cx="357473" cy="206406"/>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2913;p47">
              <a:extLst>
                <a:ext uri="{FF2B5EF4-FFF2-40B4-BE49-F238E27FC236}">
                  <a16:creationId xmlns:a16="http://schemas.microsoft.com/office/drawing/2014/main" id="{39ED28DF-6B0F-4668-808F-80974CEBFEA6}"/>
                </a:ext>
              </a:extLst>
            </p:cNvPr>
            <p:cNvSpPr/>
            <p:nvPr/>
          </p:nvSpPr>
          <p:spPr>
            <a:xfrm>
              <a:off x="2078685" y="2075140"/>
              <a:ext cx="178784" cy="399097"/>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2914;p47">
              <a:extLst>
                <a:ext uri="{FF2B5EF4-FFF2-40B4-BE49-F238E27FC236}">
                  <a16:creationId xmlns:a16="http://schemas.microsoft.com/office/drawing/2014/main" id="{0949B3AF-9455-4E59-8992-DFBF55AB9F62}"/>
                </a:ext>
              </a:extLst>
            </p:cNvPr>
            <p:cNvSpPr/>
            <p:nvPr/>
          </p:nvSpPr>
          <p:spPr>
            <a:xfrm>
              <a:off x="2078685" y="2075140"/>
              <a:ext cx="178784" cy="399097"/>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2915;p47">
              <a:extLst>
                <a:ext uri="{FF2B5EF4-FFF2-40B4-BE49-F238E27FC236}">
                  <a16:creationId xmlns:a16="http://schemas.microsoft.com/office/drawing/2014/main" id="{3769808B-8672-4F32-AB04-6F8C9D938C54}"/>
                </a:ext>
              </a:extLst>
            </p:cNvPr>
            <p:cNvSpPr/>
            <p:nvPr/>
          </p:nvSpPr>
          <p:spPr>
            <a:xfrm>
              <a:off x="2257469" y="2075140"/>
              <a:ext cx="178689" cy="399097"/>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2916;p47">
              <a:extLst>
                <a:ext uri="{FF2B5EF4-FFF2-40B4-BE49-F238E27FC236}">
                  <a16:creationId xmlns:a16="http://schemas.microsoft.com/office/drawing/2014/main" id="{2F1A4ABD-D2EE-453C-A375-BF11FF70EE46}"/>
                </a:ext>
              </a:extLst>
            </p:cNvPr>
            <p:cNvSpPr/>
            <p:nvPr/>
          </p:nvSpPr>
          <p:spPr>
            <a:xfrm>
              <a:off x="4050634" y="46890"/>
              <a:ext cx="205002" cy="299719"/>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2917;p47">
              <a:extLst>
                <a:ext uri="{FF2B5EF4-FFF2-40B4-BE49-F238E27FC236}">
                  <a16:creationId xmlns:a16="http://schemas.microsoft.com/office/drawing/2014/main" id="{D862FF29-16E2-404C-A1B8-BA09F63905CB}"/>
                </a:ext>
              </a:extLst>
            </p:cNvPr>
            <p:cNvSpPr/>
            <p:nvPr/>
          </p:nvSpPr>
          <p:spPr>
            <a:xfrm>
              <a:off x="4066180" y="44285"/>
              <a:ext cx="98194" cy="12100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2918;p47">
              <a:extLst>
                <a:ext uri="{FF2B5EF4-FFF2-40B4-BE49-F238E27FC236}">
                  <a16:creationId xmlns:a16="http://schemas.microsoft.com/office/drawing/2014/main" id="{5FDF4CF6-9EAE-40C8-9066-366D1E9F635E}"/>
                </a:ext>
              </a:extLst>
            </p:cNvPr>
            <p:cNvSpPr/>
            <p:nvPr/>
          </p:nvSpPr>
          <p:spPr>
            <a:xfrm>
              <a:off x="4085379" y="175665"/>
              <a:ext cx="121123" cy="13556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919;p47">
              <a:extLst>
                <a:ext uri="{FF2B5EF4-FFF2-40B4-BE49-F238E27FC236}">
                  <a16:creationId xmlns:a16="http://schemas.microsoft.com/office/drawing/2014/main" id="{24530039-7741-4919-880D-4BF1CAE96931}"/>
                </a:ext>
              </a:extLst>
            </p:cNvPr>
            <p:cNvSpPr/>
            <p:nvPr/>
          </p:nvSpPr>
          <p:spPr>
            <a:xfrm>
              <a:off x="3878508" y="229758"/>
              <a:ext cx="228579" cy="325392"/>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920;p47">
              <a:extLst>
                <a:ext uri="{FF2B5EF4-FFF2-40B4-BE49-F238E27FC236}">
                  <a16:creationId xmlns:a16="http://schemas.microsoft.com/office/drawing/2014/main" id="{99A84B2D-1469-47DC-B9B6-4BE8621B68FF}"/>
                </a:ext>
              </a:extLst>
            </p:cNvPr>
            <p:cNvSpPr/>
            <p:nvPr/>
          </p:nvSpPr>
          <p:spPr>
            <a:xfrm>
              <a:off x="4050113" y="220052"/>
              <a:ext cx="176568" cy="232904"/>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921;p47">
              <a:extLst>
                <a:ext uri="{FF2B5EF4-FFF2-40B4-BE49-F238E27FC236}">
                  <a16:creationId xmlns:a16="http://schemas.microsoft.com/office/drawing/2014/main" id="{2D086D39-4980-4A3D-8013-2C833294F1F4}"/>
                </a:ext>
              </a:extLst>
            </p:cNvPr>
            <p:cNvSpPr/>
            <p:nvPr/>
          </p:nvSpPr>
          <p:spPr>
            <a:xfrm>
              <a:off x="4081568" y="53558"/>
              <a:ext cx="129892" cy="160015"/>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922;p47">
              <a:extLst>
                <a:ext uri="{FF2B5EF4-FFF2-40B4-BE49-F238E27FC236}">
                  <a16:creationId xmlns:a16="http://schemas.microsoft.com/office/drawing/2014/main" id="{3B093FAF-D324-4682-9A71-5E1913C29D60}"/>
                </a:ext>
              </a:extLst>
            </p:cNvPr>
            <p:cNvSpPr/>
            <p:nvPr/>
          </p:nvSpPr>
          <p:spPr>
            <a:xfrm>
              <a:off x="4086841" y="52931"/>
              <a:ext cx="130406" cy="122734"/>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923;p47">
              <a:extLst>
                <a:ext uri="{FF2B5EF4-FFF2-40B4-BE49-F238E27FC236}">
                  <a16:creationId xmlns:a16="http://schemas.microsoft.com/office/drawing/2014/main" id="{678FC5EE-EAE0-4E3D-83DE-4DB0A4393408}"/>
                </a:ext>
              </a:extLst>
            </p:cNvPr>
            <p:cNvSpPr/>
            <p:nvPr/>
          </p:nvSpPr>
          <p:spPr>
            <a:xfrm>
              <a:off x="3930273" y="858890"/>
              <a:ext cx="102549" cy="78223"/>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924;p47">
              <a:extLst>
                <a:ext uri="{FF2B5EF4-FFF2-40B4-BE49-F238E27FC236}">
                  <a16:creationId xmlns:a16="http://schemas.microsoft.com/office/drawing/2014/main" id="{A76EA943-8468-4B9D-A4A4-B24C1C835105}"/>
                </a:ext>
              </a:extLst>
            </p:cNvPr>
            <p:cNvSpPr/>
            <p:nvPr/>
          </p:nvSpPr>
          <p:spPr>
            <a:xfrm>
              <a:off x="3930726" y="883849"/>
              <a:ext cx="102084" cy="53297"/>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925;p47">
              <a:extLst>
                <a:ext uri="{FF2B5EF4-FFF2-40B4-BE49-F238E27FC236}">
                  <a16:creationId xmlns:a16="http://schemas.microsoft.com/office/drawing/2014/main" id="{EB99BE5E-8C84-49BA-90BE-1A994E9158A7}"/>
                </a:ext>
              </a:extLst>
            </p:cNvPr>
            <p:cNvSpPr/>
            <p:nvPr/>
          </p:nvSpPr>
          <p:spPr>
            <a:xfrm>
              <a:off x="3878956" y="825175"/>
              <a:ext cx="93870" cy="7271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926;p47">
              <a:extLst>
                <a:ext uri="{FF2B5EF4-FFF2-40B4-BE49-F238E27FC236}">
                  <a16:creationId xmlns:a16="http://schemas.microsoft.com/office/drawing/2014/main" id="{F1EA42BE-F4EA-40E8-8D74-6E439C0A3B66}"/>
                </a:ext>
              </a:extLst>
            </p:cNvPr>
            <p:cNvSpPr/>
            <p:nvPr/>
          </p:nvSpPr>
          <p:spPr>
            <a:xfrm>
              <a:off x="3879387" y="849177"/>
              <a:ext cx="93498" cy="48808"/>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927;p47">
              <a:extLst>
                <a:ext uri="{FF2B5EF4-FFF2-40B4-BE49-F238E27FC236}">
                  <a16:creationId xmlns:a16="http://schemas.microsoft.com/office/drawing/2014/main" id="{A635A9DA-D1AA-4784-ACD3-B9F54EFBFAB4}"/>
                </a:ext>
              </a:extLst>
            </p:cNvPr>
            <p:cNvSpPr/>
            <p:nvPr/>
          </p:nvSpPr>
          <p:spPr>
            <a:xfrm>
              <a:off x="3913772" y="449985"/>
              <a:ext cx="223526" cy="385528"/>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928;p47">
              <a:extLst>
                <a:ext uri="{FF2B5EF4-FFF2-40B4-BE49-F238E27FC236}">
                  <a16:creationId xmlns:a16="http://schemas.microsoft.com/office/drawing/2014/main" id="{BECA73D1-646D-4E8D-AEAD-97D477825EDC}"/>
                </a:ext>
              </a:extLst>
            </p:cNvPr>
            <p:cNvSpPr/>
            <p:nvPr/>
          </p:nvSpPr>
          <p:spPr>
            <a:xfrm>
              <a:off x="3974732" y="450747"/>
              <a:ext cx="222535" cy="417442"/>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929;p47">
              <a:extLst>
                <a:ext uri="{FF2B5EF4-FFF2-40B4-BE49-F238E27FC236}">
                  <a16:creationId xmlns:a16="http://schemas.microsoft.com/office/drawing/2014/main" id="{7ED778D5-8940-4401-A478-658DD3E8D583}"/>
                </a:ext>
              </a:extLst>
            </p:cNvPr>
            <p:cNvSpPr/>
            <p:nvPr/>
          </p:nvSpPr>
          <p:spPr>
            <a:xfrm>
              <a:off x="3891839" y="424458"/>
              <a:ext cx="332782" cy="306321"/>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930;p47">
              <a:extLst>
                <a:ext uri="{FF2B5EF4-FFF2-40B4-BE49-F238E27FC236}">
                  <a16:creationId xmlns:a16="http://schemas.microsoft.com/office/drawing/2014/main" id="{BA75F6E5-4829-4C16-83F4-9A77D9E1D6F4}"/>
                </a:ext>
              </a:extLst>
            </p:cNvPr>
            <p:cNvSpPr/>
            <p:nvPr/>
          </p:nvSpPr>
          <p:spPr>
            <a:xfrm>
              <a:off x="4159410" y="243442"/>
              <a:ext cx="115651" cy="405453"/>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931;p47">
              <a:extLst>
                <a:ext uri="{FF2B5EF4-FFF2-40B4-BE49-F238E27FC236}">
                  <a16:creationId xmlns:a16="http://schemas.microsoft.com/office/drawing/2014/main" id="{6E1D1CFC-723C-43D9-8AA1-A90EDCF5ACC8}"/>
                </a:ext>
              </a:extLst>
            </p:cNvPr>
            <p:cNvSpPr/>
            <p:nvPr/>
          </p:nvSpPr>
          <p:spPr>
            <a:xfrm>
              <a:off x="4182076" y="238331"/>
              <a:ext cx="69928" cy="88934"/>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932;p47">
              <a:extLst>
                <a:ext uri="{FF2B5EF4-FFF2-40B4-BE49-F238E27FC236}">
                  <a16:creationId xmlns:a16="http://schemas.microsoft.com/office/drawing/2014/main" id="{F73648DB-1182-4F63-AA15-E8C39C0A9943}"/>
                </a:ext>
              </a:extLst>
            </p:cNvPr>
            <p:cNvSpPr/>
            <p:nvPr/>
          </p:nvSpPr>
          <p:spPr>
            <a:xfrm>
              <a:off x="4044931" y="219924"/>
              <a:ext cx="59816" cy="62802"/>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933;p47">
              <a:extLst>
                <a:ext uri="{FF2B5EF4-FFF2-40B4-BE49-F238E27FC236}">
                  <a16:creationId xmlns:a16="http://schemas.microsoft.com/office/drawing/2014/main" id="{832D8343-8FAA-4BD1-AD00-1F23563F5CA7}"/>
                </a:ext>
              </a:extLst>
            </p:cNvPr>
            <p:cNvSpPr/>
            <p:nvPr/>
          </p:nvSpPr>
          <p:spPr>
            <a:xfrm>
              <a:off x="2494198" y="1192008"/>
              <a:ext cx="154251" cy="303342"/>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934;p47">
              <a:extLst>
                <a:ext uri="{FF2B5EF4-FFF2-40B4-BE49-F238E27FC236}">
                  <a16:creationId xmlns:a16="http://schemas.microsoft.com/office/drawing/2014/main" id="{676F989C-5825-4F10-9FBF-B7CB7031E7D6}"/>
                </a:ext>
              </a:extLst>
            </p:cNvPr>
            <p:cNvSpPr/>
            <p:nvPr/>
          </p:nvSpPr>
          <p:spPr>
            <a:xfrm>
              <a:off x="2527565" y="1904831"/>
              <a:ext cx="106588" cy="82319"/>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935;p47">
              <a:extLst>
                <a:ext uri="{FF2B5EF4-FFF2-40B4-BE49-F238E27FC236}">
                  <a16:creationId xmlns:a16="http://schemas.microsoft.com/office/drawing/2014/main" id="{29BB85E1-0FC5-407F-9BD7-42E3FD6161E7}"/>
                </a:ext>
              </a:extLst>
            </p:cNvPr>
            <p:cNvSpPr/>
            <p:nvPr/>
          </p:nvSpPr>
          <p:spPr>
            <a:xfrm>
              <a:off x="2527774" y="1931884"/>
              <a:ext cx="106123" cy="55368"/>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936;p47">
              <a:extLst>
                <a:ext uri="{FF2B5EF4-FFF2-40B4-BE49-F238E27FC236}">
                  <a16:creationId xmlns:a16="http://schemas.microsoft.com/office/drawing/2014/main" id="{F4C8FDE0-BD7C-45BC-B277-1156019CD17B}"/>
                </a:ext>
              </a:extLst>
            </p:cNvPr>
            <p:cNvSpPr/>
            <p:nvPr/>
          </p:nvSpPr>
          <p:spPr>
            <a:xfrm>
              <a:off x="2655329" y="1830290"/>
              <a:ext cx="106576" cy="79516"/>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937;p47">
              <a:extLst>
                <a:ext uri="{FF2B5EF4-FFF2-40B4-BE49-F238E27FC236}">
                  <a16:creationId xmlns:a16="http://schemas.microsoft.com/office/drawing/2014/main" id="{9F684A8A-477A-424A-ABC9-A185BBE030DE}"/>
                </a:ext>
              </a:extLst>
            </p:cNvPr>
            <p:cNvSpPr/>
            <p:nvPr/>
          </p:nvSpPr>
          <p:spPr>
            <a:xfrm>
              <a:off x="2655759" y="1855875"/>
              <a:ext cx="106154" cy="55320"/>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938;p47">
              <a:extLst>
                <a:ext uri="{FF2B5EF4-FFF2-40B4-BE49-F238E27FC236}">
                  <a16:creationId xmlns:a16="http://schemas.microsoft.com/office/drawing/2014/main" id="{24178CFE-E0A2-4E33-B46C-D19DE584BA61}"/>
                </a:ext>
              </a:extLst>
            </p:cNvPr>
            <p:cNvSpPr/>
            <p:nvPr/>
          </p:nvSpPr>
          <p:spPr>
            <a:xfrm>
              <a:off x="2362866" y="1465363"/>
              <a:ext cx="372536" cy="450662"/>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939;p47">
              <a:extLst>
                <a:ext uri="{FF2B5EF4-FFF2-40B4-BE49-F238E27FC236}">
                  <a16:creationId xmlns:a16="http://schemas.microsoft.com/office/drawing/2014/main" id="{AD175579-B288-4164-85A9-A8D8C9F71071}"/>
                </a:ext>
              </a:extLst>
            </p:cNvPr>
            <p:cNvSpPr/>
            <p:nvPr/>
          </p:nvSpPr>
          <p:spPr>
            <a:xfrm>
              <a:off x="2393925" y="1163883"/>
              <a:ext cx="117160" cy="114020"/>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940;p47">
              <a:extLst>
                <a:ext uri="{FF2B5EF4-FFF2-40B4-BE49-F238E27FC236}">
                  <a16:creationId xmlns:a16="http://schemas.microsoft.com/office/drawing/2014/main" id="{E7343B12-19AB-4EFE-A0E9-8EA1DAFF5E4F}"/>
                </a:ext>
              </a:extLst>
            </p:cNvPr>
            <p:cNvSpPr/>
            <p:nvPr/>
          </p:nvSpPr>
          <p:spPr>
            <a:xfrm>
              <a:off x="2362970" y="1179922"/>
              <a:ext cx="189574" cy="370837"/>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941;p47">
              <a:extLst>
                <a:ext uri="{FF2B5EF4-FFF2-40B4-BE49-F238E27FC236}">
                  <a16:creationId xmlns:a16="http://schemas.microsoft.com/office/drawing/2014/main" id="{7920FFE1-911B-4F3E-BFBD-440A4DDB7B21}"/>
                </a:ext>
              </a:extLst>
            </p:cNvPr>
            <p:cNvSpPr/>
            <p:nvPr/>
          </p:nvSpPr>
          <p:spPr>
            <a:xfrm>
              <a:off x="2389574" y="1045793"/>
              <a:ext cx="126365" cy="153696"/>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942;p47">
              <a:extLst>
                <a:ext uri="{FF2B5EF4-FFF2-40B4-BE49-F238E27FC236}">
                  <a16:creationId xmlns:a16="http://schemas.microsoft.com/office/drawing/2014/main" id="{E717AE72-BBDC-403C-9348-435427AF619F}"/>
                </a:ext>
              </a:extLst>
            </p:cNvPr>
            <p:cNvSpPr/>
            <p:nvPr/>
          </p:nvSpPr>
          <p:spPr>
            <a:xfrm>
              <a:off x="2377852" y="1032078"/>
              <a:ext cx="133256" cy="131805"/>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943;p47">
              <a:extLst>
                <a:ext uri="{FF2B5EF4-FFF2-40B4-BE49-F238E27FC236}">
                  <a16:creationId xmlns:a16="http://schemas.microsoft.com/office/drawing/2014/main" id="{79774A83-2644-4D61-811E-D6EA7397F1F5}"/>
                </a:ext>
              </a:extLst>
            </p:cNvPr>
            <p:cNvSpPr/>
            <p:nvPr/>
          </p:nvSpPr>
          <p:spPr>
            <a:xfrm>
              <a:off x="2511120" y="1180647"/>
              <a:ext cx="61436" cy="88868"/>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944;p47">
              <a:extLst>
                <a:ext uri="{FF2B5EF4-FFF2-40B4-BE49-F238E27FC236}">
                  <a16:creationId xmlns:a16="http://schemas.microsoft.com/office/drawing/2014/main" id="{987095ED-D686-454A-8690-79547D7B5F68}"/>
                </a:ext>
              </a:extLst>
            </p:cNvPr>
            <p:cNvSpPr/>
            <p:nvPr/>
          </p:nvSpPr>
          <p:spPr>
            <a:xfrm>
              <a:off x="6137574" y="3350157"/>
              <a:ext cx="432244" cy="249555"/>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945;p47">
              <a:extLst>
                <a:ext uri="{FF2B5EF4-FFF2-40B4-BE49-F238E27FC236}">
                  <a16:creationId xmlns:a16="http://schemas.microsoft.com/office/drawing/2014/main" id="{5057E3DB-A529-46A2-B0A8-92C6F7EAC43E}"/>
                </a:ext>
              </a:extLst>
            </p:cNvPr>
            <p:cNvSpPr/>
            <p:nvPr/>
          </p:nvSpPr>
          <p:spPr>
            <a:xfrm>
              <a:off x="6267054" y="2297586"/>
              <a:ext cx="217597" cy="318657"/>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946;p47">
              <a:extLst>
                <a:ext uri="{FF2B5EF4-FFF2-40B4-BE49-F238E27FC236}">
                  <a16:creationId xmlns:a16="http://schemas.microsoft.com/office/drawing/2014/main" id="{36054D24-071F-4CB5-9595-6526EF99B469}"/>
                </a:ext>
              </a:extLst>
            </p:cNvPr>
            <p:cNvSpPr/>
            <p:nvPr/>
          </p:nvSpPr>
          <p:spPr>
            <a:xfrm>
              <a:off x="6260770" y="2526901"/>
              <a:ext cx="40647" cy="23545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947;p47">
              <a:extLst>
                <a:ext uri="{FF2B5EF4-FFF2-40B4-BE49-F238E27FC236}">
                  <a16:creationId xmlns:a16="http://schemas.microsoft.com/office/drawing/2014/main" id="{8AFB80B9-31F9-47B4-994A-70C57AB00245}"/>
                </a:ext>
              </a:extLst>
            </p:cNvPr>
            <p:cNvSpPr/>
            <p:nvPr/>
          </p:nvSpPr>
          <p:spPr>
            <a:xfrm>
              <a:off x="6283969" y="2294668"/>
              <a:ext cx="103921" cy="128329"/>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948;p47">
              <a:extLst>
                <a:ext uri="{FF2B5EF4-FFF2-40B4-BE49-F238E27FC236}">
                  <a16:creationId xmlns:a16="http://schemas.microsoft.com/office/drawing/2014/main" id="{9496FED1-B95C-41E2-BB90-9462DF7D4AE3}"/>
                </a:ext>
              </a:extLst>
            </p:cNvPr>
            <p:cNvSpPr/>
            <p:nvPr/>
          </p:nvSpPr>
          <p:spPr>
            <a:xfrm>
              <a:off x="6304395" y="2434900"/>
              <a:ext cx="128622" cy="143860"/>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949;p47">
              <a:extLst>
                <a:ext uri="{FF2B5EF4-FFF2-40B4-BE49-F238E27FC236}">
                  <a16:creationId xmlns:a16="http://schemas.microsoft.com/office/drawing/2014/main" id="{CCDFE240-4CC2-4337-9591-C22D2DD3BE8F}"/>
                </a:ext>
              </a:extLst>
            </p:cNvPr>
            <p:cNvSpPr/>
            <p:nvPr/>
          </p:nvSpPr>
          <p:spPr>
            <a:xfrm>
              <a:off x="6266985" y="2481191"/>
              <a:ext cx="187397" cy="215209"/>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950;p47">
              <a:extLst>
                <a:ext uri="{FF2B5EF4-FFF2-40B4-BE49-F238E27FC236}">
                  <a16:creationId xmlns:a16="http://schemas.microsoft.com/office/drawing/2014/main" id="{99173EC7-BD1E-4A8B-867C-FB09559A4560}"/>
                </a:ext>
              </a:extLst>
            </p:cNvPr>
            <p:cNvSpPr/>
            <p:nvPr/>
          </p:nvSpPr>
          <p:spPr>
            <a:xfrm>
              <a:off x="6300305" y="2304949"/>
              <a:ext cx="138529" cy="170431"/>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951;p47">
              <a:extLst>
                <a:ext uri="{FF2B5EF4-FFF2-40B4-BE49-F238E27FC236}">
                  <a16:creationId xmlns:a16="http://schemas.microsoft.com/office/drawing/2014/main" id="{3D664A44-3E47-49DB-B6B0-054F7BD764A8}"/>
                </a:ext>
              </a:extLst>
            </p:cNvPr>
            <p:cNvSpPr/>
            <p:nvPr/>
          </p:nvSpPr>
          <p:spPr>
            <a:xfrm>
              <a:off x="6305880" y="2304032"/>
              <a:ext cx="138474" cy="130867"/>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952;p47">
              <a:extLst>
                <a:ext uri="{FF2B5EF4-FFF2-40B4-BE49-F238E27FC236}">
                  <a16:creationId xmlns:a16="http://schemas.microsoft.com/office/drawing/2014/main" id="{05D15984-9FD6-45B5-97C8-C0B523693E6D}"/>
                </a:ext>
              </a:extLst>
            </p:cNvPr>
            <p:cNvSpPr/>
            <p:nvPr/>
          </p:nvSpPr>
          <p:spPr>
            <a:xfrm>
              <a:off x="6412912" y="2510225"/>
              <a:ext cx="93089" cy="307779"/>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953;p47">
              <a:extLst>
                <a:ext uri="{FF2B5EF4-FFF2-40B4-BE49-F238E27FC236}">
                  <a16:creationId xmlns:a16="http://schemas.microsoft.com/office/drawing/2014/main" id="{44C71EF3-E5DB-44F4-980F-A3BF7BD4BF79}"/>
                </a:ext>
              </a:extLst>
            </p:cNvPr>
            <p:cNvSpPr/>
            <p:nvPr/>
          </p:nvSpPr>
          <p:spPr>
            <a:xfrm>
              <a:off x="6328850" y="3433403"/>
              <a:ext cx="108744" cy="83141"/>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954;p47">
              <a:extLst>
                <a:ext uri="{FF2B5EF4-FFF2-40B4-BE49-F238E27FC236}">
                  <a16:creationId xmlns:a16="http://schemas.microsoft.com/office/drawing/2014/main" id="{DB09FE3D-1A46-4007-AF8A-FAA2E10E7FF3}"/>
                </a:ext>
              </a:extLst>
            </p:cNvPr>
            <p:cNvSpPr/>
            <p:nvPr/>
          </p:nvSpPr>
          <p:spPr>
            <a:xfrm>
              <a:off x="6329407" y="3459885"/>
              <a:ext cx="108204" cy="56238"/>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955;p47">
              <a:extLst>
                <a:ext uri="{FF2B5EF4-FFF2-40B4-BE49-F238E27FC236}">
                  <a16:creationId xmlns:a16="http://schemas.microsoft.com/office/drawing/2014/main" id="{76C01526-7051-4280-B06C-5B5934260660}"/>
                </a:ext>
              </a:extLst>
            </p:cNvPr>
            <p:cNvSpPr/>
            <p:nvPr/>
          </p:nvSpPr>
          <p:spPr>
            <a:xfrm>
              <a:off x="6246119" y="3415021"/>
              <a:ext cx="99827" cy="77341"/>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956;p47">
              <a:extLst>
                <a:ext uri="{FF2B5EF4-FFF2-40B4-BE49-F238E27FC236}">
                  <a16:creationId xmlns:a16="http://schemas.microsoft.com/office/drawing/2014/main" id="{941ACA84-3393-4360-AFBF-6500A447181F}"/>
                </a:ext>
              </a:extLst>
            </p:cNvPr>
            <p:cNvSpPr/>
            <p:nvPr/>
          </p:nvSpPr>
          <p:spPr>
            <a:xfrm>
              <a:off x="6246063" y="3440454"/>
              <a:ext cx="99536" cy="51729"/>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957;p47">
              <a:extLst>
                <a:ext uri="{FF2B5EF4-FFF2-40B4-BE49-F238E27FC236}">
                  <a16:creationId xmlns:a16="http://schemas.microsoft.com/office/drawing/2014/main" id="{1329521A-85E0-4368-A806-C76FA3572E74}"/>
                </a:ext>
              </a:extLst>
            </p:cNvPr>
            <p:cNvSpPr/>
            <p:nvPr/>
          </p:nvSpPr>
          <p:spPr>
            <a:xfrm>
              <a:off x="6262125" y="2696837"/>
              <a:ext cx="213068" cy="74445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958;p47">
              <a:extLst>
                <a:ext uri="{FF2B5EF4-FFF2-40B4-BE49-F238E27FC236}">
                  <a16:creationId xmlns:a16="http://schemas.microsoft.com/office/drawing/2014/main" id="{5614CD64-4F7F-48B9-AF91-BE10FE0B2A92}"/>
                </a:ext>
              </a:extLst>
            </p:cNvPr>
            <p:cNvSpPr/>
            <p:nvPr/>
          </p:nvSpPr>
          <p:spPr>
            <a:xfrm>
              <a:off x="6253173" y="2679311"/>
              <a:ext cx="226922" cy="495109"/>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959;p47">
              <a:extLst>
                <a:ext uri="{FF2B5EF4-FFF2-40B4-BE49-F238E27FC236}">
                  <a16:creationId xmlns:a16="http://schemas.microsoft.com/office/drawing/2014/main" id="{FE2B2086-E575-4D19-AABB-CFF1213C0064}"/>
                </a:ext>
              </a:extLst>
            </p:cNvPr>
            <p:cNvSpPr/>
            <p:nvPr/>
          </p:nvSpPr>
          <p:spPr>
            <a:xfrm>
              <a:off x="6408973" y="2507035"/>
              <a:ext cx="76263" cy="95029"/>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960;p47">
              <a:extLst>
                <a:ext uri="{FF2B5EF4-FFF2-40B4-BE49-F238E27FC236}">
                  <a16:creationId xmlns:a16="http://schemas.microsoft.com/office/drawing/2014/main" id="{5164A149-6312-45B0-A6BC-D827C1E28F7A}"/>
                </a:ext>
              </a:extLst>
            </p:cNvPr>
            <p:cNvSpPr/>
            <p:nvPr/>
          </p:nvSpPr>
          <p:spPr>
            <a:xfrm>
              <a:off x="6261399" y="2481311"/>
              <a:ext cx="63531" cy="66745"/>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961;p47">
              <a:extLst>
                <a:ext uri="{FF2B5EF4-FFF2-40B4-BE49-F238E27FC236}">
                  <a16:creationId xmlns:a16="http://schemas.microsoft.com/office/drawing/2014/main" id="{F88963F5-5251-4EF5-AFF4-23F2F8A8EC9D}"/>
                </a:ext>
              </a:extLst>
            </p:cNvPr>
            <p:cNvSpPr/>
            <p:nvPr/>
          </p:nvSpPr>
          <p:spPr>
            <a:xfrm>
              <a:off x="2608942" y="4557070"/>
              <a:ext cx="432244" cy="249555"/>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962;p47">
              <a:extLst>
                <a:ext uri="{FF2B5EF4-FFF2-40B4-BE49-F238E27FC236}">
                  <a16:creationId xmlns:a16="http://schemas.microsoft.com/office/drawing/2014/main" id="{FCA8F441-7343-44FB-A6DF-845AA64E906B}"/>
                </a:ext>
              </a:extLst>
            </p:cNvPr>
            <p:cNvSpPr/>
            <p:nvPr/>
          </p:nvSpPr>
          <p:spPr>
            <a:xfrm>
              <a:off x="2930982" y="3722965"/>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963;p47">
              <a:extLst>
                <a:ext uri="{FF2B5EF4-FFF2-40B4-BE49-F238E27FC236}">
                  <a16:creationId xmlns:a16="http://schemas.microsoft.com/office/drawing/2014/main" id="{52320F5F-5802-4B0F-9B1E-96585D7ADE06}"/>
                </a:ext>
              </a:extLst>
            </p:cNvPr>
            <p:cNvSpPr/>
            <p:nvPr/>
          </p:nvSpPr>
          <p:spPr>
            <a:xfrm>
              <a:off x="2667241" y="4676337"/>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964;p47">
              <a:extLst>
                <a:ext uri="{FF2B5EF4-FFF2-40B4-BE49-F238E27FC236}">
                  <a16:creationId xmlns:a16="http://schemas.microsoft.com/office/drawing/2014/main" id="{2777742C-B520-4903-A822-43D71E77ABF4}"/>
                </a:ext>
              </a:extLst>
            </p:cNvPr>
            <p:cNvSpPr/>
            <p:nvPr/>
          </p:nvSpPr>
          <p:spPr>
            <a:xfrm>
              <a:off x="2667120" y="4688038"/>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965;p47">
              <a:extLst>
                <a:ext uri="{FF2B5EF4-FFF2-40B4-BE49-F238E27FC236}">
                  <a16:creationId xmlns:a16="http://schemas.microsoft.com/office/drawing/2014/main" id="{2866D2D2-F8AB-443C-9E38-333F00DCF57E}"/>
                </a:ext>
              </a:extLst>
            </p:cNvPr>
            <p:cNvSpPr/>
            <p:nvPr/>
          </p:nvSpPr>
          <p:spPr>
            <a:xfrm>
              <a:off x="2825027" y="4597173"/>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966;p47">
              <a:extLst>
                <a:ext uri="{FF2B5EF4-FFF2-40B4-BE49-F238E27FC236}">
                  <a16:creationId xmlns:a16="http://schemas.microsoft.com/office/drawing/2014/main" id="{D961F0D5-BC1D-4CDE-9E48-D0AF05F83CAD}"/>
                </a:ext>
              </a:extLst>
            </p:cNvPr>
            <p:cNvSpPr/>
            <p:nvPr/>
          </p:nvSpPr>
          <p:spPr>
            <a:xfrm>
              <a:off x="2825072" y="4608314"/>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967;p47">
              <a:extLst>
                <a:ext uri="{FF2B5EF4-FFF2-40B4-BE49-F238E27FC236}">
                  <a16:creationId xmlns:a16="http://schemas.microsoft.com/office/drawing/2014/main" id="{123A03AB-1EEB-4501-A7F0-98638DE7B0F3}"/>
                </a:ext>
              </a:extLst>
            </p:cNvPr>
            <p:cNvSpPr/>
            <p:nvPr/>
          </p:nvSpPr>
          <p:spPr>
            <a:xfrm>
              <a:off x="2742284" y="3964900"/>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968;p47">
              <a:extLst>
                <a:ext uri="{FF2B5EF4-FFF2-40B4-BE49-F238E27FC236}">
                  <a16:creationId xmlns:a16="http://schemas.microsoft.com/office/drawing/2014/main" id="{2F6DE545-5913-4958-A7B0-A88599861424}"/>
                </a:ext>
              </a:extLst>
            </p:cNvPr>
            <p:cNvSpPr/>
            <p:nvPr/>
          </p:nvSpPr>
          <p:spPr>
            <a:xfrm>
              <a:off x="2743301" y="3964900"/>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969;p47">
              <a:extLst>
                <a:ext uri="{FF2B5EF4-FFF2-40B4-BE49-F238E27FC236}">
                  <a16:creationId xmlns:a16="http://schemas.microsoft.com/office/drawing/2014/main" id="{CD43C546-4421-42F6-8FE4-9C20B779F87C}"/>
                </a:ext>
              </a:extLst>
            </p:cNvPr>
            <p:cNvSpPr/>
            <p:nvPr/>
          </p:nvSpPr>
          <p:spPr>
            <a:xfrm>
              <a:off x="2790577" y="3522142"/>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970;p47">
              <a:extLst>
                <a:ext uri="{FF2B5EF4-FFF2-40B4-BE49-F238E27FC236}">
                  <a16:creationId xmlns:a16="http://schemas.microsoft.com/office/drawing/2014/main" id="{63714DB0-0606-40D6-B350-FEEDB2BA2C57}"/>
                </a:ext>
              </a:extLst>
            </p:cNvPr>
            <p:cNvSpPr/>
            <p:nvPr/>
          </p:nvSpPr>
          <p:spPr>
            <a:xfrm>
              <a:off x="2954700" y="3752463"/>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971;p47">
              <a:extLst>
                <a:ext uri="{FF2B5EF4-FFF2-40B4-BE49-F238E27FC236}">
                  <a16:creationId xmlns:a16="http://schemas.microsoft.com/office/drawing/2014/main" id="{9D1AA607-F4FB-4612-ACB0-9AB6EB0C30C2}"/>
                </a:ext>
              </a:extLst>
            </p:cNvPr>
            <p:cNvSpPr/>
            <p:nvPr/>
          </p:nvSpPr>
          <p:spPr>
            <a:xfrm>
              <a:off x="2782487" y="3720882"/>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972;p47">
              <a:extLst>
                <a:ext uri="{FF2B5EF4-FFF2-40B4-BE49-F238E27FC236}">
                  <a16:creationId xmlns:a16="http://schemas.microsoft.com/office/drawing/2014/main" id="{8C42CA42-C04F-413A-B987-6CDCC3A0D24E}"/>
                </a:ext>
              </a:extLst>
            </p:cNvPr>
            <p:cNvSpPr/>
            <p:nvPr/>
          </p:nvSpPr>
          <p:spPr>
            <a:xfrm>
              <a:off x="2469603" y="3777311"/>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973;p47">
              <a:extLst>
                <a:ext uri="{FF2B5EF4-FFF2-40B4-BE49-F238E27FC236}">
                  <a16:creationId xmlns:a16="http://schemas.microsoft.com/office/drawing/2014/main" id="{7BB91F45-F954-4307-BA1B-75B5E17B2EF7}"/>
                </a:ext>
              </a:extLst>
            </p:cNvPr>
            <p:cNvSpPr/>
            <p:nvPr/>
          </p:nvSpPr>
          <p:spPr>
            <a:xfrm>
              <a:off x="2743245" y="3761847"/>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974;p47">
              <a:extLst>
                <a:ext uri="{FF2B5EF4-FFF2-40B4-BE49-F238E27FC236}">
                  <a16:creationId xmlns:a16="http://schemas.microsoft.com/office/drawing/2014/main" id="{CFB4DDB3-48C5-4503-BC5D-DDC79CA17E5C}"/>
                </a:ext>
              </a:extLst>
            </p:cNvPr>
            <p:cNvSpPr/>
            <p:nvPr/>
          </p:nvSpPr>
          <p:spPr>
            <a:xfrm>
              <a:off x="2783810" y="3522089"/>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975;p47">
              <a:extLst>
                <a:ext uri="{FF2B5EF4-FFF2-40B4-BE49-F238E27FC236}">
                  <a16:creationId xmlns:a16="http://schemas.microsoft.com/office/drawing/2014/main" id="{0088E1CB-11FB-40D1-9A4B-64EE30756140}"/>
                </a:ext>
              </a:extLst>
            </p:cNvPr>
            <p:cNvSpPr/>
            <p:nvPr/>
          </p:nvSpPr>
          <p:spPr>
            <a:xfrm>
              <a:off x="2011725" y="4252365"/>
              <a:ext cx="432244" cy="249555"/>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976;p47">
              <a:extLst>
                <a:ext uri="{FF2B5EF4-FFF2-40B4-BE49-F238E27FC236}">
                  <a16:creationId xmlns:a16="http://schemas.microsoft.com/office/drawing/2014/main" id="{30DAFFD8-BF59-4FE8-BD4E-CC02538EFDBE}"/>
                </a:ext>
              </a:extLst>
            </p:cNvPr>
            <p:cNvSpPr/>
            <p:nvPr/>
          </p:nvSpPr>
          <p:spPr>
            <a:xfrm>
              <a:off x="2116256" y="4345803"/>
              <a:ext cx="122876" cy="95119"/>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977;p47">
              <a:extLst>
                <a:ext uri="{FF2B5EF4-FFF2-40B4-BE49-F238E27FC236}">
                  <a16:creationId xmlns:a16="http://schemas.microsoft.com/office/drawing/2014/main" id="{28413EEF-9211-452D-BF51-4037009DE4B5}"/>
                </a:ext>
              </a:extLst>
            </p:cNvPr>
            <p:cNvSpPr/>
            <p:nvPr/>
          </p:nvSpPr>
          <p:spPr>
            <a:xfrm>
              <a:off x="2116272" y="4377142"/>
              <a:ext cx="122242" cy="6375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978;p47">
              <a:extLst>
                <a:ext uri="{FF2B5EF4-FFF2-40B4-BE49-F238E27FC236}">
                  <a16:creationId xmlns:a16="http://schemas.microsoft.com/office/drawing/2014/main" id="{F096B9E1-8C8A-46D6-BAD3-92810ED1E5D4}"/>
                </a:ext>
              </a:extLst>
            </p:cNvPr>
            <p:cNvSpPr/>
            <p:nvPr/>
          </p:nvSpPr>
          <p:spPr>
            <a:xfrm>
              <a:off x="2242069" y="4298215"/>
              <a:ext cx="122771" cy="91654"/>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979;p47">
              <a:extLst>
                <a:ext uri="{FF2B5EF4-FFF2-40B4-BE49-F238E27FC236}">
                  <a16:creationId xmlns:a16="http://schemas.microsoft.com/office/drawing/2014/main" id="{A03102C0-863B-4B8C-A804-AE83B78AE869}"/>
                </a:ext>
              </a:extLst>
            </p:cNvPr>
            <p:cNvSpPr/>
            <p:nvPr/>
          </p:nvSpPr>
          <p:spPr>
            <a:xfrm>
              <a:off x="2242300" y="4327803"/>
              <a:ext cx="122230" cy="6380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980;p47">
              <a:extLst>
                <a:ext uri="{FF2B5EF4-FFF2-40B4-BE49-F238E27FC236}">
                  <a16:creationId xmlns:a16="http://schemas.microsoft.com/office/drawing/2014/main" id="{9A515569-4754-4165-8E7F-A56EB4212F0D}"/>
                </a:ext>
              </a:extLst>
            </p:cNvPr>
            <p:cNvSpPr/>
            <p:nvPr/>
          </p:nvSpPr>
          <p:spPr>
            <a:xfrm>
              <a:off x="2122246" y="3749635"/>
              <a:ext cx="211613" cy="606004"/>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981;p47">
              <a:extLst>
                <a:ext uri="{FF2B5EF4-FFF2-40B4-BE49-F238E27FC236}">
                  <a16:creationId xmlns:a16="http://schemas.microsoft.com/office/drawing/2014/main" id="{1DA36E85-86F2-45B3-9FBD-0BCC950EE8D6}"/>
                </a:ext>
              </a:extLst>
            </p:cNvPr>
            <p:cNvSpPr/>
            <p:nvPr/>
          </p:nvSpPr>
          <p:spPr>
            <a:xfrm>
              <a:off x="2150411" y="3371683"/>
              <a:ext cx="135319" cy="132132"/>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982;p47">
              <a:extLst>
                <a:ext uri="{FF2B5EF4-FFF2-40B4-BE49-F238E27FC236}">
                  <a16:creationId xmlns:a16="http://schemas.microsoft.com/office/drawing/2014/main" id="{BF8EAF7B-E21A-422D-8A4A-D5DBDB3C1205}"/>
                </a:ext>
              </a:extLst>
            </p:cNvPr>
            <p:cNvSpPr/>
            <p:nvPr/>
          </p:nvSpPr>
          <p:spPr>
            <a:xfrm>
              <a:off x="2307535" y="3402925"/>
              <a:ext cx="192267" cy="377666"/>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983;p47">
              <a:extLst>
                <a:ext uri="{FF2B5EF4-FFF2-40B4-BE49-F238E27FC236}">
                  <a16:creationId xmlns:a16="http://schemas.microsoft.com/office/drawing/2014/main" id="{B5FCEB26-73F1-4EBE-8B19-8D56CA2491F7}"/>
                </a:ext>
              </a:extLst>
            </p:cNvPr>
            <p:cNvSpPr/>
            <p:nvPr/>
          </p:nvSpPr>
          <p:spPr>
            <a:xfrm>
              <a:off x="2114600" y="3389774"/>
              <a:ext cx="219367" cy="442443"/>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984;p47">
              <a:extLst>
                <a:ext uri="{FF2B5EF4-FFF2-40B4-BE49-F238E27FC236}">
                  <a16:creationId xmlns:a16="http://schemas.microsoft.com/office/drawing/2014/main" id="{13652EBB-0B1E-40FF-97C9-02F2607631E5}"/>
                </a:ext>
              </a:extLst>
            </p:cNvPr>
            <p:cNvSpPr/>
            <p:nvPr/>
          </p:nvSpPr>
          <p:spPr>
            <a:xfrm>
              <a:off x="2145213" y="3235029"/>
              <a:ext cx="146094" cy="177613"/>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985;p47">
              <a:extLst>
                <a:ext uri="{FF2B5EF4-FFF2-40B4-BE49-F238E27FC236}">
                  <a16:creationId xmlns:a16="http://schemas.microsoft.com/office/drawing/2014/main" id="{E5B77C00-CD15-40B6-9BF5-8BF7C60550B1}"/>
                </a:ext>
              </a:extLst>
            </p:cNvPr>
            <p:cNvSpPr/>
            <p:nvPr/>
          </p:nvSpPr>
          <p:spPr>
            <a:xfrm>
              <a:off x="2131725" y="3219615"/>
              <a:ext cx="154031" cy="152067"/>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986;p47">
              <a:extLst>
                <a:ext uri="{FF2B5EF4-FFF2-40B4-BE49-F238E27FC236}">
                  <a16:creationId xmlns:a16="http://schemas.microsoft.com/office/drawing/2014/main" id="{D862C15F-AA28-4368-AC92-3B414D3B95E4}"/>
                </a:ext>
              </a:extLst>
            </p:cNvPr>
            <p:cNvSpPr/>
            <p:nvPr/>
          </p:nvSpPr>
          <p:spPr>
            <a:xfrm>
              <a:off x="2103052" y="3477411"/>
              <a:ext cx="196972" cy="338613"/>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987;p47">
              <a:extLst>
                <a:ext uri="{FF2B5EF4-FFF2-40B4-BE49-F238E27FC236}">
                  <a16:creationId xmlns:a16="http://schemas.microsoft.com/office/drawing/2014/main" id="{B92479BF-AFA0-4AC2-9413-55550DD57357}"/>
                </a:ext>
              </a:extLst>
            </p:cNvPr>
            <p:cNvSpPr/>
            <p:nvPr/>
          </p:nvSpPr>
          <p:spPr>
            <a:xfrm>
              <a:off x="2312810" y="3580852"/>
              <a:ext cx="228028" cy="306609"/>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988;p47">
              <a:extLst>
                <a:ext uri="{FF2B5EF4-FFF2-40B4-BE49-F238E27FC236}">
                  <a16:creationId xmlns:a16="http://schemas.microsoft.com/office/drawing/2014/main" id="{BA15E2EB-427D-402C-AEAD-F4256564B2C9}"/>
                </a:ext>
              </a:extLst>
            </p:cNvPr>
            <p:cNvSpPr/>
            <p:nvPr/>
          </p:nvSpPr>
          <p:spPr>
            <a:xfrm>
              <a:off x="2273486" y="3773067"/>
              <a:ext cx="115992" cy="56976"/>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989;p47">
              <a:extLst>
                <a:ext uri="{FF2B5EF4-FFF2-40B4-BE49-F238E27FC236}">
                  <a16:creationId xmlns:a16="http://schemas.microsoft.com/office/drawing/2014/main" id="{02492C98-8E62-428A-A5F5-BF73529CB6EC}"/>
                </a:ext>
              </a:extLst>
            </p:cNvPr>
            <p:cNvSpPr/>
            <p:nvPr/>
          </p:nvSpPr>
          <p:spPr>
            <a:xfrm>
              <a:off x="2440714" y="3737029"/>
              <a:ext cx="71478" cy="5909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990;p47">
              <a:extLst>
                <a:ext uri="{FF2B5EF4-FFF2-40B4-BE49-F238E27FC236}">
                  <a16:creationId xmlns:a16="http://schemas.microsoft.com/office/drawing/2014/main" id="{69265EED-A142-4C62-92B3-C787F5E82783}"/>
                </a:ext>
              </a:extLst>
            </p:cNvPr>
            <p:cNvSpPr/>
            <p:nvPr/>
          </p:nvSpPr>
          <p:spPr>
            <a:xfrm>
              <a:off x="2285854" y="3390448"/>
              <a:ext cx="70866" cy="103155"/>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991;p47">
              <a:extLst>
                <a:ext uri="{FF2B5EF4-FFF2-40B4-BE49-F238E27FC236}">
                  <a16:creationId xmlns:a16="http://schemas.microsoft.com/office/drawing/2014/main" id="{615DE3B9-01FD-437A-A8FA-C6989EB48A0A}"/>
                </a:ext>
              </a:extLst>
            </p:cNvPr>
            <p:cNvSpPr/>
            <p:nvPr/>
          </p:nvSpPr>
          <p:spPr>
            <a:xfrm>
              <a:off x="2088637" y="3460502"/>
              <a:ext cx="85975" cy="128318"/>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992;p47">
              <a:extLst>
                <a:ext uri="{FF2B5EF4-FFF2-40B4-BE49-F238E27FC236}">
                  <a16:creationId xmlns:a16="http://schemas.microsoft.com/office/drawing/2014/main" id="{C730B217-A856-403C-9F4C-4ECDA9D539D9}"/>
                </a:ext>
              </a:extLst>
            </p:cNvPr>
            <p:cNvSpPr/>
            <p:nvPr/>
          </p:nvSpPr>
          <p:spPr>
            <a:xfrm>
              <a:off x="4813163" y="609565"/>
              <a:ext cx="169617" cy="33321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993;p47">
              <a:extLst>
                <a:ext uri="{FF2B5EF4-FFF2-40B4-BE49-F238E27FC236}">
                  <a16:creationId xmlns:a16="http://schemas.microsoft.com/office/drawing/2014/main" id="{E819BCAB-25F3-4D6B-97F7-D6091CE73E26}"/>
                </a:ext>
              </a:extLst>
            </p:cNvPr>
            <p:cNvSpPr/>
            <p:nvPr/>
          </p:nvSpPr>
          <p:spPr>
            <a:xfrm>
              <a:off x="4828467" y="1392196"/>
              <a:ext cx="116692" cy="90410"/>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994;p47">
              <a:extLst>
                <a:ext uri="{FF2B5EF4-FFF2-40B4-BE49-F238E27FC236}">
                  <a16:creationId xmlns:a16="http://schemas.microsoft.com/office/drawing/2014/main" id="{32230F1B-9005-42F7-A5D0-9CDA112C0E57}"/>
                </a:ext>
              </a:extLst>
            </p:cNvPr>
            <p:cNvSpPr/>
            <p:nvPr/>
          </p:nvSpPr>
          <p:spPr>
            <a:xfrm>
              <a:off x="4829505" y="1421916"/>
              <a:ext cx="116196" cy="60608"/>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995;p47">
              <a:extLst>
                <a:ext uri="{FF2B5EF4-FFF2-40B4-BE49-F238E27FC236}">
                  <a16:creationId xmlns:a16="http://schemas.microsoft.com/office/drawing/2014/main" id="{2AB1CC23-9196-46AE-9FD4-7158C4B79CE7}"/>
                </a:ext>
              </a:extLst>
            </p:cNvPr>
            <p:cNvSpPr/>
            <p:nvPr/>
          </p:nvSpPr>
          <p:spPr>
            <a:xfrm>
              <a:off x="4688430" y="1310886"/>
              <a:ext cx="116665" cy="87067"/>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996;p47">
              <a:extLst>
                <a:ext uri="{FF2B5EF4-FFF2-40B4-BE49-F238E27FC236}">
                  <a16:creationId xmlns:a16="http://schemas.microsoft.com/office/drawing/2014/main" id="{D71CCCCF-5F22-4C48-AE1B-68A827E883C1}"/>
                </a:ext>
              </a:extLst>
            </p:cNvPr>
            <p:cNvSpPr/>
            <p:nvPr/>
          </p:nvSpPr>
          <p:spPr>
            <a:xfrm>
              <a:off x="4688726" y="1338477"/>
              <a:ext cx="116135" cy="60608"/>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997;p47">
              <a:extLst>
                <a:ext uri="{FF2B5EF4-FFF2-40B4-BE49-F238E27FC236}">
                  <a16:creationId xmlns:a16="http://schemas.microsoft.com/office/drawing/2014/main" id="{D3DC3F9A-076F-4B32-969A-A407E813DDE6}"/>
                </a:ext>
              </a:extLst>
            </p:cNvPr>
            <p:cNvSpPr/>
            <p:nvPr/>
          </p:nvSpPr>
          <p:spPr>
            <a:xfrm>
              <a:off x="4717732" y="910305"/>
              <a:ext cx="408631" cy="493987"/>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998;p47">
              <a:extLst>
                <a:ext uri="{FF2B5EF4-FFF2-40B4-BE49-F238E27FC236}">
                  <a16:creationId xmlns:a16="http://schemas.microsoft.com/office/drawing/2014/main" id="{99836660-288D-4EAA-B939-4882B449C1C5}"/>
                </a:ext>
              </a:extLst>
            </p:cNvPr>
            <p:cNvSpPr/>
            <p:nvPr/>
          </p:nvSpPr>
          <p:spPr>
            <a:xfrm>
              <a:off x="4963696" y="579048"/>
              <a:ext cx="128556" cy="125075"/>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999;p47">
              <a:extLst>
                <a:ext uri="{FF2B5EF4-FFF2-40B4-BE49-F238E27FC236}">
                  <a16:creationId xmlns:a16="http://schemas.microsoft.com/office/drawing/2014/main" id="{E8698742-4801-4818-8752-4E3CD4205B24}"/>
                </a:ext>
              </a:extLst>
            </p:cNvPr>
            <p:cNvSpPr/>
            <p:nvPr/>
          </p:nvSpPr>
          <p:spPr>
            <a:xfrm>
              <a:off x="4918440" y="596574"/>
              <a:ext cx="208599" cy="407146"/>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3000;p47">
              <a:extLst>
                <a:ext uri="{FF2B5EF4-FFF2-40B4-BE49-F238E27FC236}">
                  <a16:creationId xmlns:a16="http://schemas.microsoft.com/office/drawing/2014/main" id="{06AF19E8-F196-4AA8-9364-94C67535AFB3}"/>
                </a:ext>
              </a:extLst>
            </p:cNvPr>
            <p:cNvSpPr/>
            <p:nvPr/>
          </p:nvSpPr>
          <p:spPr>
            <a:xfrm>
              <a:off x="4958560" y="449309"/>
              <a:ext cx="138537" cy="168686"/>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3001;p47">
              <a:extLst>
                <a:ext uri="{FF2B5EF4-FFF2-40B4-BE49-F238E27FC236}">
                  <a16:creationId xmlns:a16="http://schemas.microsoft.com/office/drawing/2014/main" id="{B08F6857-6AAC-4151-B420-B19B1976D24D}"/>
                </a:ext>
              </a:extLst>
            </p:cNvPr>
            <p:cNvSpPr/>
            <p:nvPr/>
          </p:nvSpPr>
          <p:spPr>
            <a:xfrm>
              <a:off x="4963736" y="434568"/>
              <a:ext cx="146199" cy="144480"/>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3002;p47">
              <a:extLst>
                <a:ext uri="{FF2B5EF4-FFF2-40B4-BE49-F238E27FC236}">
                  <a16:creationId xmlns:a16="http://schemas.microsoft.com/office/drawing/2014/main" id="{6D9602C6-339C-4C9B-9F99-C4FCCD2AA8DD}"/>
                </a:ext>
              </a:extLst>
            </p:cNvPr>
            <p:cNvSpPr/>
            <p:nvPr/>
          </p:nvSpPr>
          <p:spPr>
            <a:xfrm>
              <a:off x="4896275" y="596956"/>
              <a:ext cx="67341" cy="98012"/>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3003;p47">
              <a:extLst>
                <a:ext uri="{FF2B5EF4-FFF2-40B4-BE49-F238E27FC236}">
                  <a16:creationId xmlns:a16="http://schemas.microsoft.com/office/drawing/2014/main" id="{D7C8E26C-93C1-4A55-8C0F-47BF8C1275EE}"/>
                </a:ext>
              </a:extLst>
            </p:cNvPr>
            <p:cNvSpPr/>
            <p:nvPr/>
          </p:nvSpPr>
          <p:spPr>
            <a:xfrm>
              <a:off x="5434686" y="3650290"/>
              <a:ext cx="676058" cy="390429"/>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3004;p47">
              <a:extLst>
                <a:ext uri="{FF2B5EF4-FFF2-40B4-BE49-F238E27FC236}">
                  <a16:creationId xmlns:a16="http://schemas.microsoft.com/office/drawing/2014/main" id="{50234F43-C95D-4FEE-A51E-36715D30BBE9}"/>
                </a:ext>
              </a:extLst>
            </p:cNvPr>
            <p:cNvSpPr/>
            <p:nvPr/>
          </p:nvSpPr>
          <p:spPr>
            <a:xfrm>
              <a:off x="5472633" y="3576375"/>
              <a:ext cx="587572" cy="226763"/>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3005;p47">
              <a:extLst>
                <a:ext uri="{FF2B5EF4-FFF2-40B4-BE49-F238E27FC236}">
                  <a16:creationId xmlns:a16="http://schemas.microsoft.com/office/drawing/2014/main" id="{E4C39C9C-C2C5-4D88-9DAD-86151B8DBB25}"/>
                </a:ext>
              </a:extLst>
            </p:cNvPr>
            <p:cNvSpPr/>
            <p:nvPr/>
          </p:nvSpPr>
          <p:spPr>
            <a:xfrm>
              <a:off x="5434724" y="3741253"/>
              <a:ext cx="51339" cy="103346"/>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3006;p47">
              <a:extLst>
                <a:ext uri="{FF2B5EF4-FFF2-40B4-BE49-F238E27FC236}">
                  <a16:creationId xmlns:a16="http://schemas.microsoft.com/office/drawing/2014/main" id="{74BF40BD-2A6E-4B8A-BABF-57B517AB8FCA}"/>
                </a:ext>
              </a:extLst>
            </p:cNvPr>
            <p:cNvSpPr/>
            <p:nvPr/>
          </p:nvSpPr>
          <p:spPr>
            <a:xfrm>
              <a:off x="6065565" y="3741825"/>
              <a:ext cx="45148" cy="102774"/>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3007;p47">
              <a:extLst>
                <a:ext uri="{FF2B5EF4-FFF2-40B4-BE49-F238E27FC236}">
                  <a16:creationId xmlns:a16="http://schemas.microsoft.com/office/drawing/2014/main" id="{3BCC7C84-3A9A-4B83-A6CC-51A32A45D71E}"/>
                </a:ext>
              </a:extLst>
            </p:cNvPr>
            <p:cNvSpPr/>
            <p:nvPr/>
          </p:nvSpPr>
          <p:spPr>
            <a:xfrm>
              <a:off x="5494446" y="3630573"/>
              <a:ext cx="562737" cy="32480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3008;p47">
              <a:extLst>
                <a:ext uri="{FF2B5EF4-FFF2-40B4-BE49-F238E27FC236}">
                  <a16:creationId xmlns:a16="http://schemas.microsoft.com/office/drawing/2014/main" id="{5AF1C5B9-92BF-45C1-97BF-A2A7AC2D8790}"/>
                </a:ext>
              </a:extLst>
            </p:cNvPr>
            <p:cNvSpPr/>
            <p:nvPr/>
          </p:nvSpPr>
          <p:spPr>
            <a:xfrm>
              <a:off x="5460441" y="3803737"/>
              <a:ext cx="614737" cy="220544"/>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3009;p47">
              <a:extLst>
                <a:ext uri="{FF2B5EF4-FFF2-40B4-BE49-F238E27FC236}">
                  <a16:creationId xmlns:a16="http://schemas.microsoft.com/office/drawing/2014/main" id="{2A9E5263-16EB-4F2D-851C-D43984472F6C}"/>
                </a:ext>
              </a:extLst>
            </p:cNvPr>
            <p:cNvSpPr/>
            <p:nvPr/>
          </p:nvSpPr>
          <p:spPr>
            <a:xfrm>
              <a:off x="5434724" y="3551706"/>
              <a:ext cx="675989" cy="390489"/>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3010;p47">
              <a:extLst>
                <a:ext uri="{FF2B5EF4-FFF2-40B4-BE49-F238E27FC236}">
                  <a16:creationId xmlns:a16="http://schemas.microsoft.com/office/drawing/2014/main" id="{E5626C24-B53A-432A-8961-D17967960786}"/>
                </a:ext>
              </a:extLst>
            </p:cNvPr>
            <p:cNvSpPr/>
            <p:nvPr/>
          </p:nvSpPr>
          <p:spPr>
            <a:xfrm rot="-1801764">
              <a:off x="5018434" y="4160307"/>
              <a:ext cx="74228" cy="128473"/>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3011;p47">
              <a:extLst>
                <a:ext uri="{FF2B5EF4-FFF2-40B4-BE49-F238E27FC236}">
                  <a16:creationId xmlns:a16="http://schemas.microsoft.com/office/drawing/2014/main" id="{6506BA6A-071A-4081-BF80-2C4CF5A66FB7}"/>
                </a:ext>
              </a:extLst>
            </p:cNvPr>
            <p:cNvSpPr/>
            <p:nvPr/>
          </p:nvSpPr>
          <p:spPr>
            <a:xfrm>
              <a:off x="5382050" y="3902892"/>
              <a:ext cx="186213" cy="107537"/>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3012;p47">
              <a:extLst>
                <a:ext uri="{FF2B5EF4-FFF2-40B4-BE49-F238E27FC236}">
                  <a16:creationId xmlns:a16="http://schemas.microsoft.com/office/drawing/2014/main" id="{EC1B0612-5C91-4F4E-A7AE-CD306F8CF3E6}"/>
                </a:ext>
              </a:extLst>
            </p:cNvPr>
            <p:cNvSpPr/>
            <p:nvPr/>
          </p:nvSpPr>
          <p:spPr>
            <a:xfrm>
              <a:off x="5425961" y="3928134"/>
              <a:ext cx="142303" cy="132873"/>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3013;p47">
              <a:extLst>
                <a:ext uri="{FF2B5EF4-FFF2-40B4-BE49-F238E27FC236}">
                  <a16:creationId xmlns:a16="http://schemas.microsoft.com/office/drawing/2014/main" id="{7557BA6B-AB3A-4638-BD14-3BD6E9C84AE7}"/>
                </a:ext>
              </a:extLst>
            </p:cNvPr>
            <p:cNvSpPr/>
            <p:nvPr/>
          </p:nvSpPr>
          <p:spPr>
            <a:xfrm>
              <a:off x="5023720" y="3961462"/>
              <a:ext cx="431291" cy="317858"/>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3014;p47">
              <a:extLst>
                <a:ext uri="{FF2B5EF4-FFF2-40B4-BE49-F238E27FC236}">
                  <a16:creationId xmlns:a16="http://schemas.microsoft.com/office/drawing/2014/main" id="{577E8F29-EC10-46F8-987E-FD67CD0858BD}"/>
                </a:ext>
              </a:extLst>
            </p:cNvPr>
            <p:cNvSpPr/>
            <p:nvPr/>
          </p:nvSpPr>
          <p:spPr>
            <a:xfrm rot="-1801764">
              <a:off x="5018434" y="4160307"/>
              <a:ext cx="74228" cy="128473"/>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3015;p47">
              <a:extLst>
                <a:ext uri="{FF2B5EF4-FFF2-40B4-BE49-F238E27FC236}">
                  <a16:creationId xmlns:a16="http://schemas.microsoft.com/office/drawing/2014/main" id="{7D2B0F53-F370-4E4E-8F67-0F2406697327}"/>
                </a:ext>
              </a:extLst>
            </p:cNvPr>
            <p:cNvSpPr/>
            <p:nvPr/>
          </p:nvSpPr>
          <p:spPr>
            <a:xfrm>
              <a:off x="5833536" y="4556308"/>
              <a:ext cx="432244" cy="249555"/>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3016;p47">
              <a:extLst>
                <a:ext uri="{FF2B5EF4-FFF2-40B4-BE49-F238E27FC236}">
                  <a16:creationId xmlns:a16="http://schemas.microsoft.com/office/drawing/2014/main" id="{398B3C26-E7F4-497F-B0E4-74CC63BC6D72}"/>
                </a:ext>
              </a:extLst>
            </p:cNvPr>
            <p:cNvSpPr/>
            <p:nvPr/>
          </p:nvSpPr>
          <p:spPr>
            <a:xfrm>
              <a:off x="6124048" y="3784878"/>
              <a:ext cx="99113" cy="215741"/>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3017;p47">
              <a:extLst>
                <a:ext uri="{FF2B5EF4-FFF2-40B4-BE49-F238E27FC236}">
                  <a16:creationId xmlns:a16="http://schemas.microsoft.com/office/drawing/2014/main" id="{3B5BB361-B725-44AE-B4F9-7B2175F6122A}"/>
                </a:ext>
              </a:extLst>
            </p:cNvPr>
            <p:cNvSpPr/>
            <p:nvPr/>
          </p:nvSpPr>
          <p:spPr>
            <a:xfrm>
              <a:off x="6137955" y="3696137"/>
              <a:ext cx="71246" cy="137090"/>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3018;p47">
              <a:extLst>
                <a:ext uri="{FF2B5EF4-FFF2-40B4-BE49-F238E27FC236}">
                  <a16:creationId xmlns:a16="http://schemas.microsoft.com/office/drawing/2014/main" id="{1D48B1A4-85E4-46AF-8EBD-DD4173285FFC}"/>
                </a:ext>
              </a:extLst>
            </p:cNvPr>
            <p:cNvSpPr/>
            <p:nvPr/>
          </p:nvSpPr>
          <p:spPr>
            <a:xfrm>
              <a:off x="5898535" y="4644969"/>
              <a:ext cx="153698" cy="86203"/>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19;p47">
              <a:extLst>
                <a:ext uri="{FF2B5EF4-FFF2-40B4-BE49-F238E27FC236}">
                  <a16:creationId xmlns:a16="http://schemas.microsoft.com/office/drawing/2014/main" id="{A314E46A-C455-4649-9F93-DEB4DA27892C}"/>
                </a:ext>
              </a:extLst>
            </p:cNvPr>
            <p:cNvSpPr/>
            <p:nvPr/>
          </p:nvSpPr>
          <p:spPr>
            <a:xfrm>
              <a:off x="5898544" y="4659654"/>
              <a:ext cx="151113" cy="71804"/>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20;p47">
              <a:extLst>
                <a:ext uri="{FF2B5EF4-FFF2-40B4-BE49-F238E27FC236}">
                  <a16:creationId xmlns:a16="http://schemas.microsoft.com/office/drawing/2014/main" id="{02C90D95-A468-4E36-841A-505CDA8690C6}"/>
                </a:ext>
              </a:extLst>
            </p:cNvPr>
            <p:cNvSpPr/>
            <p:nvPr/>
          </p:nvSpPr>
          <p:spPr>
            <a:xfrm>
              <a:off x="6010930" y="4594540"/>
              <a:ext cx="153698" cy="86245"/>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1;p47">
              <a:extLst>
                <a:ext uri="{FF2B5EF4-FFF2-40B4-BE49-F238E27FC236}">
                  <a16:creationId xmlns:a16="http://schemas.microsoft.com/office/drawing/2014/main" id="{F2BFCB7E-5EBE-4BE8-834C-5FC281AF26CE}"/>
                </a:ext>
              </a:extLst>
            </p:cNvPr>
            <p:cNvSpPr/>
            <p:nvPr/>
          </p:nvSpPr>
          <p:spPr>
            <a:xfrm>
              <a:off x="6010940" y="4609266"/>
              <a:ext cx="151113" cy="71804"/>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22;p47">
              <a:extLst>
                <a:ext uri="{FF2B5EF4-FFF2-40B4-BE49-F238E27FC236}">
                  <a16:creationId xmlns:a16="http://schemas.microsoft.com/office/drawing/2014/main" id="{B0D23AEB-0E9E-4C7C-8029-4DB58BE25316}"/>
                </a:ext>
              </a:extLst>
            </p:cNvPr>
            <p:cNvSpPr/>
            <p:nvPr/>
          </p:nvSpPr>
          <p:spPr>
            <a:xfrm>
              <a:off x="5939834" y="4034528"/>
              <a:ext cx="224738" cy="6344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23;p47">
              <a:extLst>
                <a:ext uri="{FF2B5EF4-FFF2-40B4-BE49-F238E27FC236}">
                  <a16:creationId xmlns:a16="http://schemas.microsoft.com/office/drawing/2014/main" id="{A0BA6005-2687-4A06-AC38-2D037EB1E3C6}"/>
                </a:ext>
              </a:extLst>
            </p:cNvPr>
            <p:cNvSpPr/>
            <p:nvPr/>
          </p:nvSpPr>
          <p:spPr>
            <a:xfrm>
              <a:off x="5972635" y="3514319"/>
              <a:ext cx="163123" cy="261076"/>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24;p47">
              <a:extLst>
                <a:ext uri="{FF2B5EF4-FFF2-40B4-BE49-F238E27FC236}">
                  <a16:creationId xmlns:a16="http://schemas.microsoft.com/office/drawing/2014/main" id="{965EEF81-D500-4440-8AE7-234DB4139BFF}"/>
                </a:ext>
              </a:extLst>
            </p:cNvPr>
            <p:cNvSpPr/>
            <p:nvPr/>
          </p:nvSpPr>
          <p:spPr>
            <a:xfrm>
              <a:off x="5938247" y="3698937"/>
              <a:ext cx="250857" cy="415389"/>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25;p47">
              <a:extLst>
                <a:ext uri="{FF2B5EF4-FFF2-40B4-BE49-F238E27FC236}">
                  <a16:creationId xmlns:a16="http://schemas.microsoft.com/office/drawing/2014/main" id="{DA5EBAD1-6FF8-4559-BFED-C7B63E29C40B}"/>
                </a:ext>
              </a:extLst>
            </p:cNvPr>
            <p:cNvSpPr/>
            <p:nvPr/>
          </p:nvSpPr>
          <p:spPr>
            <a:xfrm>
              <a:off x="5692823" y="3751153"/>
              <a:ext cx="318504" cy="248122"/>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26;p47">
              <a:extLst>
                <a:ext uri="{FF2B5EF4-FFF2-40B4-BE49-F238E27FC236}">
                  <a16:creationId xmlns:a16="http://schemas.microsoft.com/office/drawing/2014/main" id="{7B8247C8-8E56-40A8-9D2B-5788957A460A}"/>
                </a:ext>
              </a:extLst>
            </p:cNvPr>
            <p:cNvSpPr/>
            <p:nvPr/>
          </p:nvSpPr>
          <p:spPr>
            <a:xfrm>
              <a:off x="5925738" y="3745773"/>
              <a:ext cx="96916" cy="141862"/>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27;p47">
              <a:extLst>
                <a:ext uri="{FF2B5EF4-FFF2-40B4-BE49-F238E27FC236}">
                  <a16:creationId xmlns:a16="http://schemas.microsoft.com/office/drawing/2014/main" id="{8F4C62E3-E242-45F6-BD3C-EEBDD228ABF8}"/>
                </a:ext>
              </a:extLst>
            </p:cNvPr>
            <p:cNvSpPr/>
            <p:nvPr/>
          </p:nvSpPr>
          <p:spPr>
            <a:xfrm>
              <a:off x="5972396" y="3502859"/>
              <a:ext cx="158142" cy="174304"/>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9" name="Google Shape;3028;p47">
              <a:extLst>
                <a:ext uri="{FF2B5EF4-FFF2-40B4-BE49-F238E27FC236}">
                  <a16:creationId xmlns:a16="http://schemas.microsoft.com/office/drawing/2014/main" id="{2FB1FFB4-7F39-4CD0-B5FA-EB05AA5765B6}"/>
                </a:ext>
              </a:extLst>
            </p:cNvPr>
            <p:cNvGrpSpPr/>
            <p:nvPr/>
          </p:nvGrpSpPr>
          <p:grpSpPr>
            <a:xfrm>
              <a:off x="3871486" y="368362"/>
              <a:ext cx="330894" cy="250785"/>
              <a:chOff x="6621095" y="1452181"/>
              <a:chExt cx="330894" cy="250785"/>
            </a:xfrm>
          </p:grpSpPr>
          <p:sp>
            <p:nvSpPr>
              <p:cNvPr id="326" name="Google Shape;3029;p47">
                <a:extLst>
                  <a:ext uri="{FF2B5EF4-FFF2-40B4-BE49-F238E27FC236}">
                    <a16:creationId xmlns:a16="http://schemas.microsoft.com/office/drawing/2014/main" id="{D9032515-22EE-4A8D-B7DE-30A1FDDC5F2D}"/>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030;p47">
                <a:extLst>
                  <a:ext uri="{FF2B5EF4-FFF2-40B4-BE49-F238E27FC236}">
                    <a16:creationId xmlns:a16="http://schemas.microsoft.com/office/drawing/2014/main" id="{2E424845-A4E6-4607-949B-3BF76B308B10}"/>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031;p47">
                <a:extLst>
                  <a:ext uri="{FF2B5EF4-FFF2-40B4-BE49-F238E27FC236}">
                    <a16:creationId xmlns:a16="http://schemas.microsoft.com/office/drawing/2014/main" id="{A7BC601C-B152-4196-8B29-A2CDAA95952A}"/>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032;p47">
                <a:extLst>
                  <a:ext uri="{FF2B5EF4-FFF2-40B4-BE49-F238E27FC236}">
                    <a16:creationId xmlns:a16="http://schemas.microsoft.com/office/drawing/2014/main" id="{FD0D8259-897F-4E0D-AE13-D5230D153010}"/>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033;p47">
                <a:extLst>
                  <a:ext uri="{FF2B5EF4-FFF2-40B4-BE49-F238E27FC236}">
                    <a16:creationId xmlns:a16="http://schemas.microsoft.com/office/drawing/2014/main" id="{1440B3B2-D4B6-474D-BE39-9347C51C612B}"/>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0" name="Google Shape;3034;p47">
              <a:extLst>
                <a:ext uri="{FF2B5EF4-FFF2-40B4-BE49-F238E27FC236}">
                  <a16:creationId xmlns:a16="http://schemas.microsoft.com/office/drawing/2014/main" id="{E740FA02-B91A-452D-9F12-BCFF06949CC5}"/>
                </a:ext>
              </a:extLst>
            </p:cNvPr>
            <p:cNvGrpSpPr/>
            <p:nvPr/>
          </p:nvGrpSpPr>
          <p:grpSpPr>
            <a:xfrm>
              <a:off x="4704106" y="852569"/>
              <a:ext cx="330894" cy="250785"/>
              <a:chOff x="6621095" y="1452181"/>
              <a:chExt cx="330894" cy="250785"/>
            </a:xfrm>
          </p:grpSpPr>
          <p:sp>
            <p:nvSpPr>
              <p:cNvPr id="321" name="Google Shape;3035;p47">
                <a:extLst>
                  <a:ext uri="{FF2B5EF4-FFF2-40B4-BE49-F238E27FC236}">
                    <a16:creationId xmlns:a16="http://schemas.microsoft.com/office/drawing/2014/main" id="{CFE82B0D-A60D-4608-A0D4-3C641D7F5D28}"/>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036;p47">
                <a:extLst>
                  <a:ext uri="{FF2B5EF4-FFF2-40B4-BE49-F238E27FC236}">
                    <a16:creationId xmlns:a16="http://schemas.microsoft.com/office/drawing/2014/main" id="{822DBBCB-F61F-4F72-A99C-F6A9B91E62C5}"/>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037;p47">
                <a:extLst>
                  <a:ext uri="{FF2B5EF4-FFF2-40B4-BE49-F238E27FC236}">
                    <a16:creationId xmlns:a16="http://schemas.microsoft.com/office/drawing/2014/main" id="{7EC815E1-F59C-4A0C-BD8A-26B5A3100BB7}"/>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038;p47">
                <a:extLst>
                  <a:ext uri="{FF2B5EF4-FFF2-40B4-BE49-F238E27FC236}">
                    <a16:creationId xmlns:a16="http://schemas.microsoft.com/office/drawing/2014/main" id="{6FA329E6-D515-43D8-A6BF-94641A1EF4DE}"/>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039;p47">
                <a:extLst>
                  <a:ext uri="{FF2B5EF4-FFF2-40B4-BE49-F238E27FC236}">
                    <a16:creationId xmlns:a16="http://schemas.microsoft.com/office/drawing/2014/main" id="{59A18FD6-CC34-46D8-B6F9-E6E6AFBC8232}"/>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1" name="Google Shape;3040;p47">
              <a:extLst>
                <a:ext uri="{FF2B5EF4-FFF2-40B4-BE49-F238E27FC236}">
                  <a16:creationId xmlns:a16="http://schemas.microsoft.com/office/drawing/2014/main" id="{BE611B13-7BBB-42BA-961E-AC9EBCBA34EA}"/>
                </a:ext>
              </a:extLst>
            </p:cNvPr>
            <p:cNvSpPr/>
            <p:nvPr/>
          </p:nvSpPr>
          <p:spPr>
            <a:xfrm>
              <a:off x="5005135" y="663654"/>
              <a:ext cx="157949" cy="441664"/>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041;p47">
              <a:extLst>
                <a:ext uri="{FF2B5EF4-FFF2-40B4-BE49-F238E27FC236}">
                  <a16:creationId xmlns:a16="http://schemas.microsoft.com/office/drawing/2014/main" id="{1A7C4D90-5134-4A84-A26B-1A1D51030531}"/>
                </a:ext>
              </a:extLst>
            </p:cNvPr>
            <p:cNvSpPr/>
            <p:nvPr/>
          </p:nvSpPr>
          <p:spPr>
            <a:xfrm>
              <a:off x="5078203" y="660182"/>
              <a:ext cx="90963" cy="123358"/>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3" name="Google Shape;3042;p47">
              <a:extLst>
                <a:ext uri="{FF2B5EF4-FFF2-40B4-BE49-F238E27FC236}">
                  <a16:creationId xmlns:a16="http://schemas.microsoft.com/office/drawing/2014/main" id="{1C9FB41A-A9AD-4C6D-A45C-C1CE84B8F85A}"/>
                </a:ext>
              </a:extLst>
            </p:cNvPr>
            <p:cNvGrpSpPr/>
            <p:nvPr/>
          </p:nvGrpSpPr>
          <p:grpSpPr>
            <a:xfrm flipH="1">
              <a:off x="2446567" y="1414370"/>
              <a:ext cx="298963" cy="226660"/>
              <a:chOff x="6621095" y="1452181"/>
              <a:chExt cx="330894" cy="250785"/>
            </a:xfrm>
          </p:grpSpPr>
          <p:sp>
            <p:nvSpPr>
              <p:cNvPr id="316" name="Google Shape;3043;p47">
                <a:extLst>
                  <a:ext uri="{FF2B5EF4-FFF2-40B4-BE49-F238E27FC236}">
                    <a16:creationId xmlns:a16="http://schemas.microsoft.com/office/drawing/2014/main" id="{05621AF1-5722-4091-9D0A-9BD1361ED239}"/>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044;p47">
                <a:extLst>
                  <a:ext uri="{FF2B5EF4-FFF2-40B4-BE49-F238E27FC236}">
                    <a16:creationId xmlns:a16="http://schemas.microsoft.com/office/drawing/2014/main" id="{A21A552F-2095-499F-9CFA-7E0AC25B4420}"/>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045;p47">
                <a:extLst>
                  <a:ext uri="{FF2B5EF4-FFF2-40B4-BE49-F238E27FC236}">
                    <a16:creationId xmlns:a16="http://schemas.microsoft.com/office/drawing/2014/main" id="{C026E889-9EE3-4B4D-81E6-3008761AD59A}"/>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046;p47">
                <a:extLst>
                  <a:ext uri="{FF2B5EF4-FFF2-40B4-BE49-F238E27FC236}">
                    <a16:creationId xmlns:a16="http://schemas.microsoft.com/office/drawing/2014/main" id="{9F26EAF0-3EEA-4CC7-A7E6-965ED4542FD3}"/>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047;p47">
                <a:extLst>
                  <a:ext uri="{FF2B5EF4-FFF2-40B4-BE49-F238E27FC236}">
                    <a16:creationId xmlns:a16="http://schemas.microsoft.com/office/drawing/2014/main" id="{DAED827F-5FDA-44A9-AFF9-A4BA9D723CBF}"/>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4" name="Google Shape;3048;p47">
              <a:extLst>
                <a:ext uri="{FF2B5EF4-FFF2-40B4-BE49-F238E27FC236}">
                  <a16:creationId xmlns:a16="http://schemas.microsoft.com/office/drawing/2014/main" id="{DE14C2CC-FA80-4256-9B45-6F8738454081}"/>
                </a:ext>
              </a:extLst>
            </p:cNvPr>
            <p:cNvSpPr/>
            <p:nvPr/>
          </p:nvSpPr>
          <p:spPr>
            <a:xfrm>
              <a:off x="2329846" y="1241863"/>
              <a:ext cx="143174" cy="402337"/>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049;p47">
              <a:extLst>
                <a:ext uri="{FF2B5EF4-FFF2-40B4-BE49-F238E27FC236}">
                  <a16:creationId xmlns:a16="http://schemas.microsoft.com/office/drawing/2014/main" id="{059142E7-5789-447B-A575-4852D128EDF9}"/>
                </a:ext>
              </a:extLst>
            </p:cNvPr>
            <p:cNvSpPr/>
            <p:nvPr/>
          </p:nvSpPr>
          <p:spPr>
            <a:xfrm>
              <a:off x="2323859" y="1237315"/>
              <a:ext cx="82772" cy="112806"/>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5" name="Group 334">
            <a:extLst>
              <a:ext uri="{FF2B5EF4-FFF2-40B4-BE49-F238E27FC236}">
                <a16:creationId xmlns:a16="http://schemas.microsoft.com/office/drawing/2014/main" id="{EA87FFBB-2F05-4629-8CA7-8390DBED55C6}"/>
              </a:ext>
            </a:extLst>
          </p:cNvPr>
          <p:cNvGrpSpPr/>
          <p:nvPr/>
        </p:nvGrpSpPr>
        <p:grpSpPr>
          <a:xfrm>
            <a:off x="0" y="4728494"/>
            <a:ext cx="9144000" cy="356855"/>
            <a:chOff x="0" y="406525"/>
            <a:chExt cx="9144000" cy="356855"/>
          </a:xfrm>
        </p:grpSpPr>
        <p:cxnSp>
          <p:nvCxnSpPr>
            <p:cNvPr id="336" name="Straight Connector 335">
              <a:extLst>
                <a:ext uri="{FF2B5EF4-FFF2-40B4-BE49-F238E27FC236}">
                  <a16:creationId xmlns:a16="http://schemas.microsoft.com/office/drawing/2014/main" id="{3C5216BD-7B12-4C7F-879B-C3A5E5FBEC92}"/>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7" name="TextBox 336">
              <a:extLst>
                <a:ext uri="{FF2B5EF4-FFF2-40B4-BE49-F238E27FC236}">
                  <a16:creationId xmlns:a16="http://schemas.microsoft.com/office/drawing/2014/main" id="{8EB18D8D-A4EE-4CAB-A9EA-B5E4F03CC71D}"/>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338" name="Graphic 337">
              <a:extLst>
                <a:ext uri="{FF2B5EF4-FFF2-40B4-BE49-F238E27FC236}">
                  <a16:creationId xmlns:a16="http://schemas.microsoft.com/office/drawing/2014/main" id="{32B09477-9811-45B2-A057-4F77B2C2CB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16464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How to Find Trusted React Native Developers?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1453754"/>
            <a:ext cx="6218197" cy="1182594"/>
            <a:chOff x="315953" y="2349104"/>
            <a:chExt cx="6218197" cy="1182594"/>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Examine their Coding Capability</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699" y="2793034"/>
              <a:ext cx="5759451" cy="73866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Look for programmers that can write code that is simple to read and understand. Examine their coding standards and procedures for keeping their code clear and simple to understand.</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594A6341-21D5-4DD0-B33F-7C0D6AC17F86}"/>
              </a:ext>
            </a:extLst>
          </p:cNvPr>
          <p:cNvGrpSpPr/>
          <p:nvPr/>
        </p:nvGrpSpPr>
        <p:grpSpPr>
          <a:xfrm>
            <a:off x="315953" y="2950240"/>
            <a:ext cx="6221493" cy="1136356"/>
            <a:chOff x="315953" y="3680490"/>
            <a:chExt cx="6221493" cy="1136356"/>
          </a:xfrm>
        </p:grpSpPr>
        <p:sp>
          <p:nvSpPr>
            <p:cNvPr id="164" name="Google Shape;595;p17">
              <a:extLst>
                <a:ext uri="{FF2B5EF4-FFF2-40B4-BE49-F238E27FC236}">
                  <a16:creationId xmlns:a16="http://schemas.microsoft.com/office/drawing/2014/main" id="{1044FA4D-3D28-41D1-983B-113C481406C8}"/>
                </a:ext>
              </a:extLst>
            </p:cNvPr>
            <p:cNvSpPr txBox="1">
              <a:spLocks/>
            </p:cNvSpPr>
            <p:nvPr/>
          </p:nvSpPr>
          <p:spPr>
            <a:xfrm>
              <a:off x="315953" y="3680490"/>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t>Hire an in-house React Native Developer</a:t>
              </a:r>
              <a:endParaRPr lang="en-GB" sz="1600" dirty="0"/>
            </a:p>
          </p:txBody>
        </p:sp>
        <p:sp>
          <p:nvSpPr>
            <p:cNvPr id="165" name="TextBox 164">
              <a:extLst>
                <a:ext uri="{FF2B5EF4-FFF2-40B4-BE49-F238E27FC236}">
                  <a16:creationId xmlns:a16="http://schemas.microsoft.com/office/drawing/2014/main" id="{8C88F7AE-B062-41F9-8D3A-4EFD08CAF57E}"/>
                </a:ext>
              </a:extLst>
            </p:cNvPr>
            <p:cNvSpPr txBox="1"/>
            <p:nvPr/>
          </p:nvSpPr>
          <p:spPr>
            <a:xfrm>
              <a:off x="774699" y="4078182"/>
              <a:ext cx="5762747" cy="73866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You can hire react native developers in-house as a new team member. Set a budget, align needs in terms of knowledge &amp; experience, and post them on job platforms such as Glassdoor, Indeed &amp; others.</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429" name="Google Shape;2529;p47">
            <a:extLst>
              <a:ext uri="{FF2B5EF4-FFF2-40B4-BE49-F238E27FC236}">
                <a16:creationId xmlns:a16="http://schemas.microsoft.com/office/drawing/2014/main" id="{639C4128-81C5-41F0-B1AA-8EDAC6B5BEC5}"/>
              </a:ext>
            </a:extLst>
          </p:cNvPr>
          <p:cNvGrpSpPr/>
          <p:nvPr/>
        </p:nvGrpSpPr>
        <p:grpSpPr>
          <a:xfrm>
            <a:off x="6309785" y="1051912"/>
            <a:ext cx="2567689" cy="2665352"/>
            <a:chOff x="2012475" y="393272"/>
            <a:chExt cx="4440240" cy="4609126"/>
          </a:xfrm>
        </p:grpSpPr>
        <p:sp>
          <p:nvSpPr>
            <p:cNvPr id="430" name="Google Shape;2530;p47">
              <a:extLst>
                <a:ext uri="{FF2B5EF4-FFF2-40B4-BE49-F238E27FC236}">
                  <a16:creationId xmlns:a16="http://schemas.microsoft.com/office/drawing/2014/main" id="{10CD1E51-F5DC-4A19-A527-4E075D1B8841}"/>
                </a:ext>
              </a:extLst>
            </p:cNvPr>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2531;p47">
              <a:extLst>
                <a:ext uri="{FF2B5EF4-FFF2-40B4-BE49-F238E27FC236}">
                  <a16:creationId xmlns:a16="http://schemas.microsoft.com/office/drawing/2014/main" id="{6FE1CB90-66EE-4192-A825-759172683B77}"/>
                </a:ext>
              </a:extLst>
            </p:cNvPr>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2532;p47">
              <a:extLst>
                <a:ext uri="{FF2B5EF4-FFF2-40B4-BE49-F238E27FC236}">
                  <a16:creationId xmlns:a16="http://schemas.microsoft.com/office/drawing/2014/main" id="{970B3404-4E14-423A-A520-259E2B9FF297}"/>
                </a:ext>
              </a:extLst>
            </p:cNvPr>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2533;p47">
              <a:extLst>
                <a:ext uri="{FF2B5EF4-FFF2-40B4-BE49-F238E27FC236}">
                  <a16:creationId xmlns:a16="http://schemas.microsoft.com/office/drawing/2014/main" id="{4D3763D5-29E8-4FD0-B4A0-CB1BB4DDDE19}"/>
                </a:ext>
              </a:extLst>
            </p:cNvPr>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2534;p47">
              <a:extLst>
                <a:ext uri="{FF2B5EF4-FFF2-40B4-BE49-F238E27FC236}">
                  <a16:creationId xmlns:a16="http://schemas.microsoft.com/office/drawing/2014/main" id="{9301C8E4-3062-4EA2-A8B3-3EBEB5F41FD3}"/>
                </a:ext>
              </a:extLst>
            </p:cNvPr>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2535;p47">
              <a:extLst>
                <a:ext uri="{FF2B5EF4-FFF2-40B4-BE49-F238E27FC236}">
                  <a16:creationId xmlns:a16="http://schemas.microsoft.com/office/drawing/2014/main" id="{1C206153-2070-4B56-9219-B32940E5C57C}"/>
                </a:ext>
              </a:extLst>
            </p:cNvPr>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2536;p47">
              <a:extLst>
                <a:ext uri="{FF2B5EF4-FFF2-40B4-BE49-F238E27FC236}">
                  <a16:creationId xmlns:a16="http://schemas.microsoft.com/office/drawing/2014/main" id="{3269C70C-79B2-45B1-9BDD-7856BF542DB7}"/>
                </a:ext>
              </a:extLst>
            </p:cNvPr>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2537;p47">
              <a:extLst>
                <a:ext uri="{FF2B5EF4-FFF2-40B4-BE49-F238E27FC236}">
                  <a16:creationId xmlns:a16="http://schemas.microsoft.com/office/drawing/2014/main" id="{93C7A5F8-467A-4CC2-932B-4AA51DBDD66E}"/>
                </a:ext>
              </a:extLst>
            </p:cNvPr>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2538;p47">
              <a:extLst>
                <a:ext uri="{FF2B5EF4-FFF2-40B4-BE49-F238E27FC236}">
                  <a16:creationId xmlns:a16="http://schemas.microsoft.com/office/drawing/2014/main" id="{E5DD02F3-DF14-4EAD-A8DC-4A4A452E3F1D}"/>
                </a:ext>
              </a:extLst>
            </p:cNvPr>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2539;p47">
              <a:extLst>
                <a:ext uri="{FF2B5EF4-FFF2-40B4-BE49-F238E27FC236}">
                  <a16:creationId xmlns:a16="http://schemas.microsoft.com/office/drawing/2014/main" id="{EDB64E0E-1F28-4A52-B532-A3267680AA3C}"/>
                </a:ext>
              </a:extLst>
            </p:cNvPr>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2540;p47">
              <a:extLst>
                <a:ext uri="{FF2B5EF4-FFF2-40B4-BE49-F238E27FC236}">
                  <a16:creationId xmlns:a16="http://schemas.microsoft.com/office/drawing/2014/main" id="{E47D4E4F-5685-46C1-8A93-2721885368A8}"/>
                </a:ext>
              </a:extLst>
            </p:cNvPr>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2541;p47">
              <a:extLst>
                <a:ext uri="{FF2B5EF4-FFF2-40B4-BE49-F238E27FC236}">
                  <a16:creationId xmlns:a16="http://schemas.microsoft.com/office/drawing/2014/main" id="{67BDE389-8BB7-4815-9FAE-3E6432111982}"/>
                </a:ext>
              </a:extLst>
            </p:cNvPr>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2542;p47">
              <a:extLst>
                <a:ext uri="{FF2B5EF4-FFF2-40B4-BE49-F238E27FC236}">
                  <a16:creationId xmlns:a16="http://schemas.microsoft.com/office/drawing/2014/main" id="{962F13AE-6B5B-4288-A024-7733F9252930}"/>
                </a:ext>
              </a:extLst>
            </p:cNvPr>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2543;p47">
              <a:extLst>
                <a:ext uri="{FF2B5EF4-FFF2-40B4-BE49-F238E27FC236}">
                  <a16:creationId xmlns:a16="http://schemas.microsoft.com/office/drawing/2014/main" id="{16037FB8-3B5A-417E-A1D0-F0822A49D6D4}"/>
                </a:ext>
              </a:extLst>
            </p:cNvPr>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2544;p47">
              <a:extLst>
                <a:ext uri="{FF2B5EF4-FFF2-40B4-BE49-F238E27FC236}">
                  <a16:creationId xmlns:a16="http://schemas.microsoft.com/office/drawing/2014/main" id="{9B28B567-C845-427C-B9D9-60A22AAADBAA}"/>
                </a:ext>
              </a:extLst>
            </p:cNvPr>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2545;p47">
              <a:extLst>
                <a:ext uri="{FF2B5EF4-FFF2-40B4-BE49-F238E27FC236}">
                  <a16:creationId xmlns:a16="http://schemas.microsoft.com/office/drawing/2014/main" id="{379C739C-5EAB-4FC6-B3EB-867CBBA5FECC}"/>
                </a:ext>
              </a:extLst>
            </p:cNvPr>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2546;p47">
              <a:extLst>
                <a:ext uri="{FF2B5EF4-FFF2-40B4-BE49-F238E27FC236}">
                  <a16:creationId xmlns:a16="http://schemas.microsoft.com/office/drawing/2014/main" id="{83049E9A-F135-4A95-8CEF-16ECCC96F977}"/>
                </a:ext>
              </a:extLst>
            </p:cNvPr>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2547;p47">
              <a:extLst>
                <a:ext uri="{FF2B5EF4-FFF2-40B4-BE49-F238E27FC236}">
                  <a16:creationId xmlns:a16="http://schemas.microsoft.com/office/drawing/2014/main" id="{750AB6C4-5AC3-4218-869B-08227F6C2949}"/>
                </a:ext>
              </a:extLst>
            </p:cNvPr>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2548;p47">
              <a:extLst>
                <a:ext uri="{FF2B5EF4-FFF2-40B4-BE49-F238E27FC236}">
                  <a16:creationId xmlns:a16="http://schemas.microsoft.com/office/drawing/2014/main" id="{A007D5E3-F007-49AC-92B6-42BD5BCDE084}"/>
                </a:ext>
              </a:extLst>
            </p:cNvPr>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2549;p47">
              <a:extLst>
                <a:ext uri="{FF2B5EF4-FFF2-40B4-BE49-F238E27FC236}">
                  <a16:creationId xmlns:a16="http://schemas.microsoft.com/office/drawing/2014/main" id="{E7B92B39-9E9E-47C5-A7C5-840F837C42A4}"/>
                </a:ext>
              </a:extLst>
            </p:cNvPr>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2550;p47">
              <a:extLst>
                <a:ext uri="{FF2B5EF4-FFF2-40B4-BE49-F238E27FC236}">
                  <a16:creationId xmlns:a16="http://schemas.microsoft.com/office/drawing/2014/main" id="{EAFB1B98-E4E3-40AC-B6DC-A13DDCC1F195}"/>
                </a:ext>
              </a:extLst>
            </p:cNvPr>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2551;p47">
              <a:extLst>
                <a:ext uri="{FF2B5EF4-FFF2-40B4-BE49-F238E27FC236}">
                  <a16:creationId xmlns:a16="http://schemas.microsoft.com/office/drawing/2014/main" id="{33847EA5-90B2-452F-AFA5-81B111EBBC0F}"/>
                </a:ext>
              </a:extLst>
            </p:cNvPr>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2552;p47">
              <a:extLst>
                <a:ext uri="{FF2B5EF4-FFF2-40B4-BE49-F238E27FC236}">
                  <a16:creationId xmlns:a16="http://schemas.microsoft.com/office/drawing/2014/main" id="{411D700A-2A08-4D7E-B15C-36797DA3E2DC}"/>
                </a:ext>
              </a:extLst>
            </p:cNvPr>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2553;p47">
              <a:extLst>
                <a:ext uri="{FF2B5EF4-FFF2-40B4-BE49-F238E27FC236}">
                  <a16:creationId xmlns:a16="http://schemas.microsoft.com/office/drawing/2014/main" id="{CE287514-9FD0-4E47-88B9-DD0458513E8E}"/>
                </a:ext>
              </a:extLst>
            </p:cNvPr>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2554;p47">
              <a:extLst>
                <a:ext uri="{FF2B5EF4-FFF2-40B4-BE49-F238E27FC236}">
                  <a16:creationId xmlns:a16="http://schemas.microsoft.com/office/drawing/2014/main" id="{1322E45B-2CA5-4FF0-9B2F-513043836A9F}"/>
                </a:ext>
              </a:extLst>
            </p:cNvPr>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2555;p47">
              <a:extLst>
                <a:ext uri="{FF2B5EF4-FFF2-40B4-BE49-F238E27FC236}">
                  <a16:creationId xmlns:a16="http://schemas.microsoft.com/office/drawing/2014/main" id="{36403F2E-FF1A-4A35-99ED-C1D5357004A8}"/>
                </a:ext>
              </a:extLst>
            </p:cNvPr>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2556;p47">
              <a:extLst>
                <a:ext uri="{FF2B5EF4-FFF2-40B4-BE49-F238E27FC236}">
                  <a16:creationId xmlns:a16="http://schemas.microsoft.com/office/drawing/2014/main" id="{6CC97371-3C58-42C8-9100-2ED559BF259B}"/>
                </a:ext>
              </a:extLst>
            </p:cNvPr>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2557;p47">
              <a:extLst>
                <a:ext uri="{FF2B5EF4-FFF2-40B4-BE49-F238E27FC236}">
                  <a16:creationId xmlns:a16="http://schemas.microsoft.com/office/drawing/2014/main" id="{4A1D1481-23B7-44F2-A281-53FDF089D082}"/>
                </a:ext>
              </a:extLst>
            </p:cNvPr>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2558;p47">
              <a:extLst>
                <a:ext uri="{FF2B5EF4-FFF2-40B4-BE49-F238E27FC236}">
                  <a16:creationId xmlns:a16="http://schemas.microsoft.com/office/drawing/2014/main" id="{7DB64096-96DB-4AB3-97D8-81E74DED81F4}"/>
                </a:ext>
              </a:extLst>
            </p:cNvPr>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2559;p47">
              <a:extLst>
                <a:ext uri="{FF2B5EF4-FFF2-40B4-BE49-F238E27FC236}">
                  <a16:creationId xmlns:a16="http://schemas.microsoft.com/office/drawing/2014/main" id="{05C4314C-7BEF-43B5-9296-29A11040C945}"/>
                </a:ext>
              </a:extLst>
            </p:cNvPr>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2560;p47">
              <a:extLst>
                <a:ext uri="{FF2B5EF4-FFF2-40B4-BE49-F238E27FC236}">
                  <a16:creationId xmlns:a16="http://schemas.microsoft.com/office/drawing/2014/main" id="{ED284B00-1DA1-451D-B7B6-DB368E6860DB}"/>
                </a:ext>
              </a:extLst>
            </p:cNvPr>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2561;p47">
              <a:extLst>
                <a:ext uri="{FF2B5EF4-FFF2-40B4-BE49-F238E27FC236}">
                  <a16:creationId xmlns:a16="http://schemas.microsoft.com/office/drawing/2014/main" id="{9BFF76A7-0798-4EA3-ADBB-B7C559B33797}"/>
                </a:ext>
              </a:extLst>
            </p:cNvPr>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2562;p47">
              <a:extLst>
                <a:ext uri="{FF2B5EF4-FFF2-40B4-BE49-F238E27FC236}">
                  <a16:creationId xmlns:a16="http://schemas.microsoft.com/office/drawing/2014/main" id="{050E65B9-F8F4-4AA9-ABC8-8966D0CF40AF}"/>
                </a:ext>
              </a:extLst>
            </p:cNvPr>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2563;p47">
              <a:extLst>
                <a:ext uri="{FF2B5EF4-FFF2-40B4-BE49-F238E27FC236}">
                  <a16:creationId xmlns:a16="http://schemas.microsoft.com/office/drawing/2014/main" id="{3F1C09D4-C4C5-40ED-AD82-9E4F50885B04}"/>
                </a:ext>
              </a:extLst>
            </p:cNvPr>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2564;p47">
              <a:extLst>
                <a:ext uri="{FF2B5EF4-FFF2-40B4-BE49-F238E27FC236}">
                  <a16:creationId xmlns:a16="http://schemas.microsoft.com/office/drawing/2014/main" id="{11C6F6C2-8F09-4935-BD0A-5FD68ED1EDC1}"/>
                </a:ext>
              </a:extLst>
            </p:cNvPr>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2565;p47">
              <a:extLst>
                <a:ext uri="{FF2B5EF4-FFF2-40B4-BE49-F238E27FC236}">
                  <a16:creationId xmlns:a16="http://schemas.microsoft.com/office/drawing/2014/main" id="{6FE4B516-DF42-4C16-9C49-30BD9E0BFF0C}"/>
                </a:ext>
              </a:extLst>
            </p:cNvPr>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2566;p47">
              <a:extLst>
                <a:ext uri="{FF2B5EF4-FFF2-40B4-BE49-F238E27FC236}">
                  <a16:creationId xmlns:a16="http://schemas.microsoft.com/office/drawing/2014/main" id="{B014EC04-39D6-4C0A-9B58-526A14A839F1}"/>
                </a:ext>
              </a:extLst>
            </p:cNvPr>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2567;p47">
              <a:extLst>
                <a:ext uri="{FF2B5EF4-FFF2-40B4-BE49-F238E27FC236}">
                  <a16:creationId xmlns:a16="http://schemas.microsoft.com/office/drawing/2014/main" id="{49759DF9-089D-4DF8-84BF-11623D6C92BE}"/>
                </a:ext>
              </a:extLst>
            </p:cNvPr>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2568;p47">
              <a:extLst>
                <a:ext uri="{FF2B5EF4-FFF2-40B4-BE49-F238E27FC236}">
                  <a16:creationId xmlns:a16="http://schemas.microsoft.com/office/drawing/2014/main" id="{87AA3A60-7C8A-4EB6-A248-A5721FAF972D}"/>
                </a:ext>
              </a:extLst>
            </p:cNvPr>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2569;p47">
              <a:extLst>
                <a:ext uri="{FF2B5EF4-FFF2-40B4-BE49-F238E27FC236}">
                  <a16:creationId xmlns:a16="http://schemas.microsoft.com/office/drawing/2014/main" id="{668D5E22-606A-4172-91D2-99D34BF2DC1A}"/>
                </a:ext>
              </a:extLst>
            </p:cNvPr>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2570;p47">
              <a:extLst>
                <a:ext uri="{FF2B5EF4-FFF2-40B4-BE49-F238E27FC236}">
                  <a16:creationId xmlns:a16="http://schemas.microsoft.com/office/drawing/2014/main" id="{F31477B9-C990-4F5A-96A9-62905500561D}"/>
                </a:ext>
              </a:extLst>
            </p:cNvPr>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2571;p47">
              <a:extLst>
                <a:ext uri="{FF2B5EF4-FFF2-40B4-BE49-F238E27FC236}">
                  <a16:creationId xmlns:a16="http://schemas.microsoft.com/office/drawing/2014/main" id="{6B4B0A32-0B4B-425B-B46D-0253500A326A}"/>
                </a:ext>
              </a:extLst>
            </p:cNvPr>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2572;p47">
              <a:extLst>
                <a:ext uri="{FF2B5EF4-FFF2-40B4-BE49-F238E27FC236}">
                  <a16:creationId xmlns:a16="http://schemas.microsoft.com/office/drawing/2014/main" id="{E3A5EAEF-5210-48D6-9DBC-894758C902F6}"/>
                </a:ext>
              </a:extLst>
            </p:cNvPr>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2573;p47">
              <a:extLst>
                <a:ext uri="{FF2B5EF4-FFF2-40B4-BE49-F238E27FC236}">
                  <a16:creationId xmlns:a16="http://schemas.microsoft.com/office/drawing/2014/main" id="{07E597C0-F4FD-4C38-9302-D7CCCB5BD08E}"/>
                </a:ext>
              </a:extLst>
            </p:cNvPr>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2574;p47">
              <a:extLst>
                <a:ext uri="{FF2B5EF4-FFF2-40B4-BE49-F238E27FC236}">
                  <a16:creationId xmlns:a16="http://schemas.microsoft.com/office/drawing/2014/main" id="{EDB58980-1AD7-49BC-BD0E-D263E9EA8D88}"/>
                </a:ext>
              </a:extLst>
            </p:cNvPr>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2575;p47">
              <a:extLst>
                <a:ext uri="{FF2B5EF4-FFF2-40B4-BE49-F238E27FC236}">
                  <a16:creationId xmlns:a16="http://schemas.microsoft.com/office/drawing/2014/main" id="{80905085-F0C8-48BA-A3C2-FBB47E0A8E8E}"/>
                </a:ext>
              </a:extLst>
            </p:cNvPr>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2576;p47">
              <a:extLst>
                <a:ext uri="{FF2B5EF4-FFF2-40B4-BE49-F238E27FC236}">
                  <a16:creationId xmlns:a16="http://schemas.microsoft.com/office/drawing/2014/main" id="{E3AE67C3-7B2F-4D2E-9C42-52C1B26A3603}"/>
                </a:ext>
              </a:extLst>
            </p:cNvPr>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2577;p47">
              <a:extLst>
                <a:ext uri="{FF2B5EF4-FFF2-40B4-BE49-F238E27FC236}">
                  <a16:creationId xmlns:a16="http://schemas.microsoft.com/office/drawing/2014/main" id="{4D8443FC-6E99-4337-9DFD-82EEBD40ABF0}"/>
                </a:ext>
              </a:extLst>
            </p:cNvPr>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2578;p47">
              <a:extLst>
                <a:ext uri="{FF2B5EF4-FFF2-40B4-BE49-F238E27FC236}">
                  <a16:creationId xmlns:a16="http://schemas.microsoft.com/office/drawing/2014/main" id="{0306C396-D443-4A0A-B375-AB32DAD1100C}"/>
                </a:ext>
              </a:extLst>
            </p:cNvPr>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2579;p47">
              <a:extLst>
                <a:ext uri="{FF2B5EF4-FFF2-40B4-BE49-F238E27FC236}">
                  <a16:creationId xmlns:a16="http://schemas.microsoft.com/office/drawing/2014/main" id="{C42975BA-F1C0-4689-84BA-D521E13E769A}"/>
                </a:ext>
              </a:extLst>
            </p:cNvPr>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2580;p47">
              <a:extLst>
                <a:ext uri="{FF2B5EF4-FFF2-40B4-BE49-F238E27FC236}">
                  <a16:creationId xmlns:a16="http://schemas.microsoft.com/office/drawing/2014/main" id="{F56B9504-995E-4F12-BD0E-831F43CC63D9}"/>
                </a:ext>
              </a:extLst>
            </p:cNvPr>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2581;p47">
              <a:extLst>
                <a:ext uri="{FF2B5EF4-FFF2-40B4-BE49-F238E27FC236}">
                  <a16:creationId xmlns:a16="http://schemas.microsoft.com/office/drawing/2014/main" id="{9B7437A8-7981-4023-B5B0-399428AD6200}"/>
                </a:ext>
              </a:extLst>
            </p:cNvPr>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2582;p47">
              <a:extLst>
                <a:ext uri="{FF2B5EF4-FFF2-40B4-BE49-F238E27FC236}">
                  <a16:creationId xmlns:a16="http://schemas.microsoft.com/office/drawing/2014/main" id="{D431A01E-24E0-41DB-8E5E-AB33928C893C}"/>
                </a:ext>
              </a:extLst>
            </p:cNvPr>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2583;p47">
              <a:extLst>
                <a:ext uri="{FF2B5EF4-FFF2-40B4-BE49-F238E27FC236}">
                  <a16:creationId xmlns:a16="http://schemas.microsoft.com/office/drawing/2014/main" id="{4BDAA561-3D0A-43EC-9613-ABA05C8DCB66}"/>
                </a:ext>
              </a:extLst>
            </p:cNvPr>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2584;p47">
              <a:extLst>
                <a:ext uri="{FF2B5EF4-FFF2-40B4-BE49-F238E27FC236}">
                  <a16:creationId xmlns:a16="http://schemas.microsoft.com/office/drawing/2014/main" id="{0441A57C-2B7D-4D7C-9CA1-979564BB5C89}"/>
                </a:ext>
              </a:extLst>
            </p:cNvPr>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2585;p47">
              <a:extLst>
                <a:ext uri="{FF2B5EF4-FFF2-40B4-BE49-F238E27FC236}">
                  <a16:creationId xmlns:a16="http://schemas.microsoft.com/office/drawing/2014/main" id="{A0273686-2CA4-4897-ADD0-755A2767BE3F}"/>
                </a:ext>
              </a:extLst>
            </p:cNvPr>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2586;p47">
              <a:extLst>
                <a:ext uri="{FF2B5EF4-FFF2-40B4-BE49-F238E27FC236}">
                  <a16:creationId xmlns:a16="http://schemas.microsoft.com/office/drawing/2014/main" id="{BCB46193-114C-4499-A70E-07037415B034}"/>
                </a:ext>
              </a:extLst>
            </p:cNvPr>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2587;p47">
              <a:extLst>
                <a:ext uri="{FF2B5EF4-FFF2-40B4-BE49-F238E27FC236}">
                  <a16:creationId xmlns:a16="http://schemas.microsoft.com/office/drawing/2014/main" id="{78731BA7-7FD5-4463-B800-AE22EFC8AF70}"/>
                </a:ext>
              </a:extLst>
            </p:cNvPr>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2588;p47">
              <a:extLst>
                <a:ext uri="{FF2B5EF4-FFF2-40B4-BE49-F238E27FC236}">
                  <a16:creationId xmlns:a16="http://schemas.microsoft.com/office/drawing/2014/main" id="{39EE266B-20CE-445A-8EC4-2037DF845550}"/>
                </a:ext>
              </a:extLst>
            </p:cNvPr>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2589;p47">
              <a:extLst>
                <a:ext uri="{FF2B5EF4-FFF2-40B4-BE49-F238E27FC236}">
                  <a16:creationId xmlns:a16="http://schemas.microsoft.com/office/drawing/2014/main" id="{B0AC3449-D6CA-4B5E-B733-79A3918BF983}"/>
                </a:ext>
              </a:extLst>
            </p:cNvPr>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2590;p47">
              <a:extLst>
                <a:ext uri="{FF2B5EF4-FFF2-40B4-BE49-F238E27FC236}">
                  <a16:creationId xmlns:a16="http://schemas.microsoft.com/office/drawing/2014/main" id="{1B000188-647B-4CF3-85E1-14C59A2E0B07}"/>
                </a:ext>
              </a:extLst>
            </p:cNvPr>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2591;p47">
              <a:extLst>
                <a:ext uri="{FF2B5EF4-FFF2-40B4-BE49-F238E27FC236}">
                  <a16:creationId xmlns:a16="http://schemas.microsoft.com/office/drawing/2014/main" id="{7D3AEF03-A3E7-40F1-A67E-1C478E73F2AF}"/>
                </a:ext>
              </a:extLst>
            </p:cNvPr>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2592;p47">
              <a:extLst>
                <a:ext uri="{FF2B5EF4-FFF2-40B4-BE49-F238E27FC236}">
                  <a16:creationId xmlns:a16="http://schemas.microsoft.com/office/drawing/2014/main" id="{DCA25BAF-6BFA-48B2-B70F-852F24FE7DBC}"/>
                </a:ext>
              </a:extLst>
            </p:cNvPr>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2593;p47">
              <a:extLst>
                <a:ext uri="{FF2B5EF4-FFF2-40B4-BE49-F238E27FC236}">
                  <a16:creationId xmlns:a16="http://schemas.microsoft.com/office/drawing/2014/main" id="{14D9A0ED-8314-4D7C-A38A-917F3F0DB4FC}"/>
                </a:ext>
              </a:extLst>
            </p:cNvPr>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2594;p47">
              <a:extLst>
                <a:ext uri="{FF2B5EF4-FFF2-40B4-BE49-F238E27FC236}">
                  <a16:creationId xmlns:a16="http://schemas.microsoft.com/office/drawing/2014/main" id="{7C186B88-081F-4217-BC37-0ED50D0398C3}"/>
                </a:ext>
              </a:extLst>
            </p:cNvPr>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2595;p47">
              <a:extLst>
                <a:ext uri="{FF2B5EF4-FFF2-40B4-BE49-F238E27FC236}">
                  <a16:creationId xmlns:a16="http://schemas.microsoft.com/office/drawing/2014/main" id="{E1B2F434-B1EA-4477-B6C2-DB8DFFAD78D5}"/>
                </a:ext>
              </a:extLst>
            </p:cNvPr>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2596;p47">
              <a:extLst>
                <a:ext uri="{FF2B5EF4-FFF2-40B4-BE49-F238E27FC236}">
                  <a16:creationId xmlns:a16="http://schemas.microsoft.com/office/drawing/2014/main" id="{1BE77929-207C-4F26-9CDC-9AA1E0DC6701}"/>
                </a:ext>
              </a:extLst>
            </p:cNvPr>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2597;p47">
              <a:extLst>
                <a:ext uri="{FF2B5EF4-FFF2-40B4-BE49-F238E27FC236}">
                  <a16:creationId xmlns:a16="http://schemas.microsoft.com/office/drawing/2014/main" id="{B40383DA-7AEB-4083-9993-64F11548493D}"/>
                </a:ext>
              </a:extLst>
            </p:cNvPr>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2598;p47">
              <a:extLst>
                <a:ext uri="{FF2B5EF4-FFF2-40B4-BE49-F238E27FC236}">
                  <a16:creationId xmlns:a16="http://schemas.microsoft.com/office/drawing/2014/main" id="{D4F18F82-8ADC-4DCA-A579-90941B6BBA06}"/>
                </a:ext>
              </a:extLst>
            </p:cNvPr>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2599;p47">
              <a:extLst>
                <a:ext uri="{FF2B5EF4-FFF2-40B4-BE49-F238E27FC236}">
                  <a16:creationId xmlns:a16="http://schemas.microsoft.com/office/drawing/2014/main" id="{45926583-39D7-4852-9A26-9DEC04E75DAA}"/>
                </a:ext>
              </a:extLst>
            </p:cNvPr>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2600;p47">
              <a:extLst>
                <a:ext uri="{FF2B5EF4-FFF2-40B4-BE49-F238E27FC236}">
                  <a16:creationId xmlns:a16="http://schemas.microsoft.com/office/drawing/2014/main" id="{5699006D-25B9-4EE4-A107-5052D6FB9710}"/>
                </a:ext>
              </a:extLst>
            </p:cNvPr>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2601;p47">
              <a:extLst>
                <a:ext uri="{FF2B5EF4-FFF2-40B4-BE49-F238E27FC236}">
                  <a16:creationId xmlns:a16="http://schemas.microsoft.com/office/drawing/2014/main" id="{EF2ED3FA-C58D-4D49-9ACC-43C3AD6590EC}"/>
                </a:ext>
              </a:extLst>
            </p:cNvPr>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2602;p47">
              <a:extLst>
                <a:ext uri="{FF2B5EF4-FFF2-40B4-BE49-F238E27FC236}">
                  <a16:creationId xmlns:a16="http://schemas.microsoft.com/office/drawing/2014/main" id="{68508EB6-C75F-4557-ACB2-F97C57165460}"/>
                </a:ext>
              </a:extLst>
            </p:cNvPr>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2603;p47">
              <a:extLst>
                <a:ext uri="{FF2B5EF4-FFF2-40B4-BE49-F238E27FC236}">
                  <a16:creationId xmlns:a16="http://schemas.microsoft.com/office/drawing/2014/main" id="{D16C5C75-C211-4F4B-81BB-729382FB0D23}"/>
                </a:ext>
              </a:extLst>
            </p:cNvPr>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2604;p47">
              <a:extLst>
                <a:ext uri="{FF2B5EF4-FFF2-40B4-BE49-F238E27FC236}">
                  <a16:creationId xmlns:a16="http://schemas.microsoft.com/office/drawing/2014/main" id="{3DA02554-08E7-4A81-B1ED-3D9069D97FD8}"/>
                </a:ext>
              </a:extLst>
            </p:cNvPr>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2605;p47">
              <a:extLst>
                <a:ext uri="{FF2B5EF4-FFF2-40B4-BE49-F238E27FC236}">
                  <a16:creationId xmlns:a16="http://schemas.microsoft.com/office/drawing/2014/main" id="{E27C96DB-8614-4716-A40F-2262C2F8757D}"/>
                </a:ext>
              </a:extLst>
            </p:cNvPr>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2606;p47">
              <a:extLst>
                <a:ext uri="{FF2B5EF4-FFF2-40B4-BE49-F238E27FC236}">
                  <a16:creationId xmlns:a16="http://schemas.microsoft.com/office/drawing/2014/main" id="{35A7C490-C605-417C-AADF-1A89B28159D3}"/>
                </a:ext>
              </a:extLst>
            </p:cNvPr>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2607;p47">
              <a:extLst>
                <a:ext uri="{FF2B5EF4-FFF2-40B4-BE49-F238E27FC236}">
                  <a16:creationId xmlns:a16="http://schemas.microsoft.com/office/drawing/2014/main" id="{55C56399-2274-4DDE-9991-9F16F7E4890F}"/>
                </a:ext>
              </a:extLst>
            </p:cNvPr>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2608;p47">
              <a:extLst>
                <a:ext uri="{FF2B5EF4-FFF2-40B4-BE49-F238E27FC236}">
                  <a16:creationId xmlns:a16="http://schemas.microsoft.com/office/drawing/2014/main" id="{55D91290-AC45-4E4D-B7D4-66C91D52B54B}"/>
                </a:ext>
              </a:extLst>
            </p:cNvPr>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2609;p47">
              <a:extLst>
                <a:ext uri="{FF2B5EF4-FFF2-40B4-BE49-F238E27FC236}">
                  <a16:creationId xmlns:a16="http://schemas.microsoft.com/office/drawing/2014/main" id="{1FEDA698-E2F1-4D12-9D69-D9F001AD2649}"/>
                </a:ext>
              </a:extLst>
            </p:cNvPr>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2610;p47">
              <a:extLst>
                <a:ext uri="{FF2B5EF4-FFF2-40B4-BE49-F238E27FC236}">
                  <a16:creationId xmlns:a16="http://schemas.microsoft.com/office/drawing/2014/main" id="{F54E8B10-4AA5-4A62-8ED8-7CBAEBD8AAEF}"/>
                </a:ext>
              </a:extLst>
            </p:cNvPr>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2611;p47">
              <a:extLst>
                <a:ext uri="{FF2B5EF4-FFF2-40B4-BE49-F238E27FC236}">
                  <a16:creationId xmlns:a16="http://schemas.microsoft.com/office/drawing/2014/main" id="{DFA30651-61F8-4E38-B547-C7206A34C191}"/>
                </a:ext>
              </a:extLst>
            </p:cNvPr>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2612;p47">
              <a:extLst>
                <a:ext uri="{FF2B5EF4-FFF2-40B4-BE49-F238E27FC236}">
                  <a16:creationId xmlns:a16="http://schemas.microsoft.com/office/drawing/2014/main" id="{09ACFB72-BB3B-4F80-8ADB-8181047B8B81}"/>
                </a:ext>
              </a:extLst>
            </p:cNvPr>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2613;p47">
              <a:extLst>
                <a:ext uri="{FF2B5EF4-FFF2-40B4-BE49-F238E27FC236}">
                  <a16:creationId xmlns:a16="http://schemas.microsoft.com/office/drawing/2014/main" id="{90904A07-9F92-4400-B102-90BBFA25A669}"/>
                </a:ext>
              </a:extLst>
            </p:cNvPr>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2614;p47">
              <a:extLst>
                <a:ext uri="{FF2B5EF4-FFF2-40B4-BE49-F238E27FC236}">
                  <a16:creationId xmlns:a16="http://schemas.microsoft.com/office/drawing/2014/main" id="{ABDCB614-2FCC-4131-8BC4-119AE32D3233}"/>
                </a:ext>
              </a:extLst>
            </p:cNvPr>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2615;p47">
              <a:extLst>
                <a:ext uri="{FF2B5EF4-FFF2-40B4-BE49-F238E27FC236}">
                  <a16:creationId xmlns:a16="http://schemas.microsoft.com/office/drawing/2014/main" id="{EB646D20-1134-4BCA-8516-3CF7DE7BEC71}"/>
                </a:ext>
              </a:extLst>
            </p:cNvPr>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2616;p47">
              <a:extLst>
                <a:ext uri="{FF2B5EF4-FFF2-40B4-BE49-F238E27FC236}">
                  <a16:creationId xmlns:a16="http://schemas.microsoft.com/office/drawing/2014/main" id="{AFAEF28E-E615-4B02-8A15-E136F91088B0}"/>
                </a:ext>
              </a:extLst>
            </p:cNvPr>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2617;p47">
              <a:extLst>
                <a:ext uri="{FF2B5EF4-FFF2-40B4-BE49-F238E27FC236}">
                  <a16:creationId xmlns:a16="http://schemas.microsoft.com/office/drawing/2014/main" id="{36DDAC2D-F0E1-4A27-9CA6-B6E3B61D78DC}"/>
                </a:ext>
              </a:extLst>
            </p:cNvPr>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2618;p47">
              <a:extLst>
                <a:ext uri="{FF2B5EF4-FFF2-40B4-BE49-F238E27FC236}">
                  <a16:creationId xmlns:a16="http://schemas.microsoft.com/office/drawing/2014/main" id="{77F70143-DCD7-4C47-8DEB-6DFBBA697877}"/>
                </a:ext>
              </a:extLst>
            </p:cNvPr>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2619;p47">
              <a:extLst>
                <a:ext uri="{FF2B5EF4-FFF2-40B4-BE49-F238E27FC236}">
                  <a16:creationId xmlns:a16="http://schemas.microsoft.com/office/drawing/2014/main" id="{6645FFA4-F74F-4FB7-8102-951D1F25A9A5}"/>
                </a:ext>
              </a:extLst>
            </p:cNvPr>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2620;p47">
              <a:extLst>
                <a:ext uri="{FF2B5EF4-FFF2-40B4-BE49-F238E27FC236}">
                  <a16:creationId xmlns:a16="http://schemas.microsoft.com/office/drawing/2014/main" id="{E45340F3-37B3-44DF-AC60-6B4BCA08A6B0}"/>
                </a:ext>
              </a:extLst>
            </p:cNvPr>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2621;p47">
              <a:extLst>
                <a:ext uri="{FF2B5EF4-FFF2-40B4-BE49-F238E27FC236}">
                  <a16:creationId xmlns:a16="http://schemas.microsoft.com/office/drawing/2014/main" id="{2FB5160D-24F6-4873-AC37-5A74A76CF26F}"/>
                </a:ext>
              </a:extLst>
            </p:cNvPr>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2622;p47">
              <a:extLst>
                <a:ext uri="{FF2B5EF4-FFF2-40B4-BE49-F238E27FC236}">
                  <a16:creationId xmlns:a16="http://schemas.microsoft.com/office/drawing/2014/main" id="{FA6A8CC8-7CB4-493A-934C-B8F0884DF831}"/>
                </a:ext>
              </a:extLst>
            </p:cNvPr>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4" name="Group 103">
            <a:extLst>
              <a:ext uri="{FF2B5EF4-FFF2-40B4-BE49-F238E27FC236}">
                <a16:creationId xmlns:a16="http://schemas.microsoft.com/office/drawing/2014/main" id="{07C37B9B-D389-4520-9F10-9DE44497302D}"/>
              </a:ext>
            </a:extLst>
          </p:cNvPr>
          <p:cNvGrpSpPr/>
          <p:nvPr/>
        </p:nvGrpSpPr>
        <p:grpSpPr>
          <a:xfrm>
            <a:off x="0" y="4728494"/>
            <a:ext cx="9144000" cy="356855"/>
            <a:chOff x="0" y="406525"/>
            <a:chExt cx="9144000" cy="356855"/>
          </a:xfrm>
        </p:grpSpPr>
        <p:cxnSp>
          <p:nvCxnSpPr>
            <p:cNvPr id="105" name="Straight Connector 104">
              <a:extLst>
                <a:ext uri="{FF2B5EF4-FFF2-40B4-BE49-F238E27FC236}">
                  <a16:creationId xmlns:a16="http://schemas.microsoft.com/office/drawing/2014/main" id="{D6B6BD58-F767-4F84-AEC4-376B360D847A}"/>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A4DF1AC7-A8DD-4470-8E7F-E34592E2CC34}"/>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107" name="Graphic 106">
              <a:extLst>
                <a:ext uri="{FF2B5EF4-FFF2-40B4-BE49-F238E27FC236}">
                  <a16:creationId xmlns:a16="http://schemas.microsoft.com/office/drawing/2014/main" id="{A19C151F-8A1F-436B-BBBE-8713C74A1A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4188677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How to Find Trusted React Native Developers?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1453754"/>
            <a:ext cx="6218197" cy="1182594"/>
            <a:chOff x="315953" y="2349104"/>
            <a:chExt cx="6218197" cy="1182594"/>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Hire a Freelancer</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699" y="2793034"/>
              <a:ext cx="5759451" cy="73866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If you don’t want to hire someone on a long-term basis, hiring a contractor or freelancer is a possibility. You can locate React Native programmers on sites like Fiverr, Upwork, and </a:t>
              </a:r>
              <a:r>
                <a:rPr lang="en-US" dirty="0" err="1">
                  <a:latin typeface="Calibri" panose="020F0502020204030204" pitchFamily="34" charset="0"/>
                  <a:ea typeface="Calibri" panose="020F0502020204030204" pitchFamily="34" charset="0"/>
                  <a:cs typeface="Calibri" panose="020F0502020204030204" pitchFamily="34" charset="0"/>
                </a:rPr>
                <a:t>Toptal</a:t>
              </a:r>
              <a:r>
                <a:rPr lang="en-US"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594A6341-21D5-4DD0-B33F-7C0D6AC17F86}"/>
              </a:ext>
            </a:extLst>
          </p:cNvPr>
          <p:cNvGrpSpPr/>
          <p:nvPr/>
        </p:nvGrpSpPr>
        <p:grpSpPr>
          <a:xfrm>
            <a:off x="315953" y="2912140"/>
            <a:ext cx="6221493" cy="1136356"/>
            <a:chOff x="315953" y="3680490"/>
            <a:chExt cx="6221493" cy="1136356"/>
          </a:xfrm>
        </p:grpSpPr>
        <p:sp>
          <p:nvSpPr>
            <p:cNvPr id="164" name="Google Shape;595;p17">
              <a:extLst>
                <a:ext uri="{FF2B5EF4-FFF2-40B4-BE49-F238E27FC236}">
                  <a16:creationId xmlns:a16="http://schemas.microsoft.com/office/drawing/2014/main" id="{1044FA4D-3D28-41D1-983B-113C481406C8}"/>
                </a:ext>
              </a:extLst>
            </p:cNvPr>
            <p:cNvSpPr txBox="1">
              <a:spLocks/>
            </p:cNvSpPr>
            <p:nvPr/>
          </p:nvSpPr>
          <p:spPr>
            <a:xfrm>
              <a:off x="315953" y="3680490"/>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t>Hire a React Native App Development Company</a:t>
              </a:r>
              <a:endParaRPr lang="en-GB" sz="1600" dirty="0"/>
            </a:p>
          </p:txBody>
        </p:sp>
        <p:sp>
          <p:nvSpPr>
            <p:cNvPr id="165" name="TextBox 164">
              <a:extLst>
                <a:ext uri="{FF2B5EF4-FFF2-40B4-BE49-F238E27FC236}">
                  <a16:creationId xmlns:a16="http://schemas.microsoft.com/office/drawing/2014/main" id="{8C88F7AE-B062-41F9-8D3A-4EFD08CAF57E}"/>
                </a:ext>
              </a:extLst>
            </p:cNvPr>
            <p:cNvSpPr txBox="1"/>
            <p:nvPr/>
          </p:nvSpPr>
          <p:spPr>
            <a:xfrm>
              <a:off x="774699" y="4078182"/>
              <a:ext cx="5762747" cy="73866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If you’ve never considered employing a software development agency to help you with this but in fact, they can assist you in locating the best developer &amp; guiding you through the process, making your job easier.</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35" name="Google Shape;2529;p47">
            <a:extLst>
              <a:ext uri="{FF2B5EF4-FFF2-40B4-BE49-F238E27FC236}">
                <a16:creationId xmlns:a16="http://schemas.microsoft.com/office/drawing/2014/main" id="{8E0D1FA7-88F1-4777-91F9-E90ADF0575AE}"/>
              </a:ext>
            </a:extLst>
          </p:cNvPr>
          <p:cNvGrpSpPr/>
          <p:nvPr/>
        </p:nvGrpSpPr>
        <p:grpSpPr>
          <a:xfrm>
            <a:off x="6309785" y="1051912"/>
            <a:ext cx="2567689" cy="2665352"/>
            <a:chOff x="2012475" y="393272"/>
            <a:chExt cx="4440240" cy="4609126"/>
          </a:xfrm>
        </p:grpSpPr>
        <p:sp>
          <p:nvSpPr>
            <p:cNvPr id="336" name="Google Shape;2530;p47">
              <a:extLst>
                <a:ext uri="{FF2B5EF4-FFF2-40B4-BE49-F238E27FC236}">
                  <a16:creationId xmlns:a16="http://schemas.microsoft.com/office/drawing/2014/main" id="{224EF279-73E3-4F6C-8D7F-1A6D9701650B}"/>
                </a:ext>
              </a:extLst>
            </p:cNvPr>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2531;p47">
              <a:extLst>
                <a:ext uri="{FF2B5EF4-FFF2-40B4-BE49-F238E27FC236}">
                  <a16:creationId xmlns:a16="http://schemas.microsoft.com/office/drawing/2014/main" id="{2B22375C-7B45-4B2B-BA80-6F6758F14E01}"/>
                </a:ext>
              </a:extLst>
            </p:cNvPr>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2532;p47">
              <a:extLst>
                <a:ext uri="{FF2B5EF4-FFF2-40B4-BE49-F238E27FC236}">
                  <a16:creationId xmlns:a16="http://schemas.microsoft.com/office/drawing/2014/main" id="{8BEFCDB3-F5F3-43A0-9C00-FD114E388239}"/>
                </a:ext>
              </a:extLst>
            </p:cNvPr>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2533;p47">
              <a:extLst>
                <a:ext uri="{FF2B5EF4-FFF2-40B4-BE49-F238E27FC236}">
                  <a16:creationId xmlns:a16="http://schemas.microsoft.com/office/drawing/2014/main" id="{19CA93DE-7366-40B0-BAFB-257273108A2B}"/>
                </a:ext>
              </a:extLst>
            </p:cNvPr>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2534;p47">
              <a:extLst>
                <a:ext uri="{FF2B5EF4-FFF2-40B4-BE49-F238E27FC236}">
                  <a16:creationId xmlns:a16="http://schemas.microsoft.com/office/drawing/2014/main" id="{60300C0E-87F5-4201-BA33-4A8DFE84044D}"/>
                </a:ext>
              </a:extLst>
            </p:cNvPr>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2535;p47">
              <a:extLst>
                <a:ext uri="{FF2B5EF4-FFF2-40B4-BE49-F238E27FC236}">
                  <a16:creationId xmlns:a16="http://schemas.microsoft.com/office/drawing/2014/main" id="{A6CA8A63-F652-410D-89D5-EC16CBF0A224}"/>
                </a:ext>
              </a:extLst>
            </p:cNvPr>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2536;p47">
              <a:extLst>
                <a:ext uri="{FF2B5EF4-FFF2-40B4-BE49-F238E27FC236}">
                  <a16:creationId xmlns:a16="http://schemas.microsoft.com/office/drawing/2014/main" id="{AFD5CE97-BCEC-4FE6-9921-82CCAB23FB03}"/>
                </a:ext>
              </a:extLst>
            </p:cNvPr>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2537;p47">
              <a:extLst>
                <a:ext uri="{FF2B5EF4-FFF2-40B4-BE49-F238E27FC236}">
                  <a16:creationId xmlns:a16="http://schemas.microsoft.com/office/drawing/2014/main" id="{C40A8A21-5C21-4652-8373-6B8903C511FB}"/>
                </a:ext>
              </a:extLst>
            </p:cNvPr>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2538;p47">
              <a:extLst>
                <a:ext uri="{FF2B5EF4-FFF2-40B4-BE49-F238E27FC236}">
                  <a16:creationId xmlns:a16="http://schemas.microsoft.com/office/drawing/2014/main" id="{78331305-0293-49E3-83FB-CADEFD46DE04}"/>
                </a:ext>
              </a:extLst>
            </p:cNvPr>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2539;p47">
              <a:extLst>
                <a:ext uri="{FF2B5EF4-FFF2-40B4-BE49-F238E27FC236}">
                  <a16:creationId xmlns:a16="http://schemas.microsoft.com/office/drawing/2014/main" id="{5BAF2741-73CE-436D-87B3-0E5742FA8E46}"/>
                </a:ext>
              </a:extLst>
            </p:cNvPr>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2540;p47">
              <a:extLst>
                <a:ext uri="{FF2B5EF4-FFF2-40B4-BE49-F238E27FC236}">
                  <a16:creationId xmlns:a16="http://schemas.microsoft.com/office/drawing/2014/main" id="{F02DB22A-C16A-43A7-8BD2-FD333DAFB101}"/>
                </a:ext>
              </a:extLst>
            </p:cNvPr>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2541;p47">
              <a:extLst>
                <a:ext uri="{FF2B5EF4-FFF2-40B4-BE49-F238E27FC236}">
                  <a16:creationId xmlns:a16="http://schemas.microsoft.com/office/drawing/2014/main" id="{357ED7AA-17D1-456C-9427-88015C7AE7A0}"/>
                </a:ext>
              </a:extLst>
            </p:cNvPr>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2542;p47">
              <a:extLst>
                <a:ext uri="{FF2B5EF4-FFF2-40B4-BE49-F238E27FC236}">
                  <a16:creationId xmlns:a16="http://schemas.microsoft.com/office/drawing/2014/main" id="{B6CB5C01-8381-4694-941C-5E2DC9FC3541}"/>
                </a:ext>
              </a:extLst>
            </p:cNvPr>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2543;p47">
              <a:extLst>
                <a:ext uri="{FF2B5EF4-FFF2-40B4-BE49-F238E27FC236}">
                  <a16:creationId xmlns:a16="http://schemas.microsoft.com/office/drawing/2014/main" id="{6C5E50D6-27F6-4298-96E1-E8DF12DC7F33}"/>
                </a:ext>
              </a:extLst>
            </p:cNvPr>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2544;p47">
              <a:extLst>
                <a:ext uri="{FF2B5EF4-FFF2-40B4-BE49-F238E27FC236}">
                  <a16:creationId xmlns:a16="http://schemas.microsoft.com/office/drawing/2014/main" id="{EDA0B7EE-3269-4388-AADD-D10AFE6164A6}"/>
                </a:ext>
              </a:extLst>
            </p:cNvPr>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2545;p47">
              <a:extLst>
                <a:ext uri="{FF2B5EF4-FFF2-40B4-BE49-F238E27FC236}">
                  <a16:creationId xmlns:a16="http://schemas.microsoft.com/office/drawing/2014/main" id="{44F7E185-7C6F-4D7C-B473-5CEB20306C08}"/>
                </a:ext>
              </a:extLst>
            </p:cNvPr>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2546;p47">
              <a:extLst>
                <a:ext uri="{FF2B5EF4-FFF2-40B4-BE49-F238E27FC236}">
                  <a16:creationId xmlns:a16="http://schemas.microsoft.com/office/drawing/2014/main" id="{1742955D-27BE-4FE9-8652-7E88CC6836BA}"/>
                </a:ext>
              </a:extLst>
            </p:cNvPr>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2547;p47">
              <a:extLst>
                <a:ext uri="{FF2B5EF4-FFF2-40B4-BE49-F238E27FC236}">
                  <a16:creationId xmlns:a16="http://schemas.microsoft.com/office/drawing/2014/main" id="{6C96964C-20C5-46F2-8C34-02FB96E976A6}"/>
                </a:ext>
              </a:extLst>
            </p:cNvPr>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2548;p47">
              <a:extLst>
                <a:ext uri="{FF2B5EF4-FFF2-40B4-BE49-F238E27FC236}">
                  <a16:creationId xmlns:a16="http://schemas.microsoft.com/office/drawing/2014/main" id="{DDBDD9E7-9094-418C-8238-37E9D7F6C4C2}"/>
                </a:ext>
              </a:extLst>
            </p:cNvPr>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2549;p47">
              <a:extLst>
                <a:ext uri="{FF2B5EF4-FFF2-40B4-BE49-F238E27FC236}">
                  <a16:creationId xmlns:a16="http://schemas.microsoft.com/office/drawing/2014/main" id="{3070E924-5A23-4E5A-8921-969E1E83B801}"/>
                </a:ext>
              </a:extLst>
            </p:cNvPr>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2550;p47">
              <a:extLst>
                <a:ext uri="{FF2B5EF4-FFF2-40B4-BE49-F238E27FC236}">
                  <a16:creationId xmlns:a16="http://schemas.microsoft.com/office/drawing/2014/main" id="{077089C0-118B-4061-8D29-0AC6A0B656B3}"/>
                </a:ext>
              </a:extLst>
            </p:cNvPr>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2551;p47">
              <a:extLst>
                <a:ext uri="{FF2B5EF4-FFF2-40B4-BE49-F238E27FC236}">
                  <a16:creationId xmlns:a16="http://schemas.microsoft.com/office/drawing/2014/main" id="{A5B28CA2-0394-41BC-8DFB-41E55728039F}"/>
                </a:ext>
              </a:extLst>
            </p:cNvPr>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2552;p47">
              <a:extLst>
                <a:ext uri="{FF2B5EF4-FFF2-40B4-BE49-F238E27FC236}">
                  <a16:creationId xmlns:a16="http://schemas.microsoft.com/office/drawing/2014/main" id="{41662DCE-F104-454A-8CAE-645E6F483D95}"/>
                </a:ext>
              </a:extLst>
            </p:cNvPr>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2553;p47">
              <a:extLst>
                <a:ext uri="{FF2B5EF4-FFF2-40B4-BE49-F238E27FC236}">
                  <a16:creationId xmlns:a16="http://schemas.microsoft.com/office/drawing/2014/main" id="{485DA5CC-8F27-4F1F-A9EE-A2579EA3F1A2}"/>
                </a:ext>
              </a:extLst>
            </p:cNvPr>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2554;p47">
              <a:extLst>
                <a:ext uri="{FF2B5EF4-FFF2-40B4-BE49-F238E27FC236}">
                  <a16:creationId xmlns:a16="http://schemas.microsoft.com/office/drawing/2014/main" id="{E8B5C8D7-8F3A-4866-B083-5A632AD58990}"/>
                </a:ext>
              </a:extLst>
            </p:cNvPr>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2555;p47">
              <a:extLst>
                <a:ext uri="{FF2B5EF4-FFF2-40B4-BE49-F238E27FC236}">
                  <a16:creationId xmlns:a16="http://schemas.microsoft.com/office/drawing/2014/main" id="{2FB95E35-D41C-4EFC-B373-C22ED6B73716}"/>
                </a:ext>
              </a:extLst>
            </p:cNvPr>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2556;p47">
              <a:extLst>
                <a:ext uri="{FF2B5EF4-FFF2-40B4-BE49-F238E27FC236}">
                  <a16:creationId xmlns:a16="http://schemas.microsoft.com/office/drawing/2014/main" id="{7B51CAC5-ED66-4BE0-BC89-46E73810BFCB}"/>
                </a:ext>
              </a:extLst>
            </p:cNvPr>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2557;p47">
              <a:extLst>
                <a:ext uri="{FF2B5EF4-FFF2-40B4-BE49-F238E27FC236}">
                  <a16:creationId xmlns:a16="http://schemas.microsoft.com/office/drawing/2014/main" id="{C1288371-055C-4534-9502-13E0D501E297}"/>
                </a:ext>
              </a:extLst>
            </p:cNvPr>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2558;p47">
              <a:extLst>
                <a:ext uri="{FF2B5EF4-FFF2-40B4-BE49-F238E27FC236}">
                  <a16:creationId xmlns:a16="http://schemas.microsoft.com/office/drawing/2014/main" id="{78D59FF6-726E-4C77-B772-0D51D6D6C0E6}"/>
                </a:ext>
              </a:extLst>
            </p:cNvPr>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2559;p47">
              <a:extLst>
                <a:ext uri="{FF2B5EF4-FFF2-40B4-BE49-F238E27FC236}">
                  <a16:creationId xmlns:a16="http://schemas.microsoft.com/office/drawing/2014/main" id="{CABCC321-2356-4BE9-83D8-333E6C1D75FF}"/>
                </a:ext>
              </a:extLst>
            </p:cNvPr>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2560;p47">
              <a:extLst>
                <a:ext uri="{FF2B5EF4-FFF2-40B4-BE49-F238E27FC236}">
                  <a16:creationId xmlns:a16="http://schemas.microsoft.com/office/drawing/2014/main" id="{5D3E4889-1A36-4E13-A971-FA889395DCE3}"/>
                </a:ext>
              </a:extLst>
            </p:cNvPr>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2561;p47">
              <a:extLst>
                <a:ext uri="{FF2B5EF4-FFF2-40B4-BE49-F238E27FC236}">
                  <a16:creationId xmlns:a16="http://schemas.microsoft.com/office/drawing/2014/main" id="{1BDEB658-A4A2-4825-B8BB-DE919C452E34}"/>
                </a:ext>
              </a:extLst>
            </p:cNvPr>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2562;p47">
              <a:extLst>
                <a:ext uri="{FF2B5EF4-FFF2-40B4-BE49-F238E27FC236}">
                  <a16:creationId xmlns:a16="http://schemas.microsoft.com/office/drawing/2014/main" id="{BA9B14E1-567A-4E04-B903-47B5AE5FB451}"/>
                </a:ext>
              </a:extLst>
            </p:cNvPr>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2563;p47">
              <a:extLst>
                <a:ext uri="{FF2B5EF4-FFF2-40B4-BE49-F238E27FC236}">
                  <a16:creationId xmlns:a16="http://schemas.microsoft.com/office/drawing/2014/main" id="{84ACADFA-CD26-4402-9D81-2F81DD2FBF3D}"/>
                </a:ext>
              </a:extLst>
            </p:cNvPr>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2564;p47">
              <a:extLst>
                <a:ext uri="{FF2B5EF4-FFF2-40B4-BE49-F238E27FC236}">
                  <a16:creationId xmlns:a16="http://schemas.microsoft.com/office/drawing/2014/main" id="{862AE64E-BB5B-4548-BF1E-EB9A1EF26548}"/>
                </a:ext>
              </a:extLst>
            </p:cNvPr>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2565;p47">
              <a:extLst>
                <a:ext uri="{FF2B5EF4-FFF2-40B4-BE49-F238E27FC236}">
                  <a16:creationId xmlns:a16="http://schemas.microsoft.com/office/drawing/2014/main" id="{3CAB53AF-5478-436A-8C7B-283F1416FFB6}"/>
                </a:ext>
              </a:extLst>
            </p:cNvPr>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2566;p47">
              <a:extLst>
                <a:ext uri="{FF2B5EF4-FFF2-40B4-BE49-F238E27FC236}">
                  <a16:creationId xmlns:a16="http://schemas.microsoft.com/office/drawing/2014/main" id="{11DAFE93-8EE9-4FB9-9387-698B3B1134C8}"/>
                </a:ext>
              </a:extLst>
            </p:cNvPr>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2567;p47">
              <a:extLst>
                <a:ext uri="{FF2B5EF4-FFF2-40B4-BE49-F238E27FC236}">
                  <a16:creationId xmlns:a16="http://schemas.microsoft.com/office/drawing/2014/main" id="{7F9C0F2D-3B48-40E6-A384-C69BD07288E9}"/>
                </a:ext>
              </a:extLst>
            </p:cNvPr>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2568;p47">
              <a:extLst>
                <a:ext uri="{FF2B5EF4-FFF2-40B4-BE49-F238E27FC236}">
                  <a16:creationId xmlns:a16="http://schemas.microsoft.com/office/drawing/2014/main" id="{AFC62BC0-D336-4905-B732-C26800C15F1B}"/>
                </a:ext>
              </a:extLst>
            </p:cNvPr>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2569;p47">
              <a:extLst>
                <a:ext uri="{FF2B5EF4-FFF2-40B4-BE49-F238E27FC236}">
                  <a16:creationId xmlns:a16="http://schemas.microsoft.com/office/drawing/2014/main" id="{51552A3E-1C7F-4C38-BB89-D01D8E25144E}"/>
                </a:ext>
              </a:extLst>
            </p:cNvPr>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2570;p47">
              <a:extLst>
                <a:ext uri="{FF2B5EF4-FFF2-40B4-BE49-F238E27FC236}">
                  <a16:creationId xmlns:a16="http://schemas.microsoft.com/office/drawing/2014/main" id="{31FDD700-44A0-404A-83BC-3037CB24582D}"/>
                </a:ext>
              </a:extLst>
            </p:cNvPr>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2571;p47">
              <a:extLst>
                <a:ext uri="{FF2B5EF4-FFF2-40B4-BE49-F238E27FC236}">
                  <a16:creationId xmlns:a16="http://schemas.microsoft.com/office/drawing/2014/main" id="{1A2089E7-0003-45AA-B51C-2E83774FB1F5}"/>
                </a:ext>
              </a:extLst>
            </p:cNvPr>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2572;p47">
              <a:extLst>
                <a:ext uri="{FF2B5EF4-FFF2-40B4-BE49-F238E27FC236}">
                  <a16:creationId xmlns:a16="http://schemas.microsoft.com/office/drawing/2014/main" id="{05E970F0-26CB-427D-B249-10343A71BADD}"/>
                </a:ext>
              </a:extLst>
            </p:cNvPr>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2573;p47">
              <a:extLst>
                <a:ext uri="{FF2B5EF4-FFF2-40B4-BE49-F238E27FC236}">
                  <a16:creationId xmlns:a16="http://schemas.microsoft.com/office/drawing/2014/main" id="{0ACB14DF-054D-4AF7-BF92-E357DCBC2704}"/>
                </a:ext>
              </a:extLst>
            </p:cNvPr>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2574;p47">
              <a:extLst>
                <a:ext uri="{FF2B5EF4-FFF2-40B4-BE49-F238E27FC236}">
                  <a16:creationId xmlns:a16="http://schemas.microsoft.com/office/drawing/2014/main" id="{FB5502AC-6A5A-4629-A454-F30327DBE0BD}"/>
                </a:ext>
              </a:extLst>
            </p:cNvPr>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2575;p47">
              <a:extLst>
                <a:ext uri="{FF2B5EF4-FFF2-40B4-BE49-F238E27FC236}">
                  <a16:creationId xmlns:a16="http://schemas.microsoft.com/office/drawing/2014/main" id="{41F6A043-1AAA-46D8-8A08-996A734893FB}"/>
                </a:ext>
              </a:extLst>
            </p:cNvPr>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2576;p47">
              <a:extLst>
                <a:ext uri="{FF2B5EF4-FFF2-40B4-BE49-F238E27FC236}">
                  <a16:creationId xmlns:a16="http://schemas.microsoft.com/office/drawing/2014/main" id="{5F5B8EEB-8E2B-4562-833D-D5A4F13F832C}"/>
                </a:ext>
              </a:extLst>
            </p:cNvPr>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2577;p47">
              <a:extLst>
                <a:ext uri="{FF2B5EF4-FFF2-40B4-BE49-F238E27FC236}">
                  <a16:creationId xmlns:a16="http://schemas.microsoft.com/office/drawing/2014/main" id="{B3C61AD2-8A84-4649-AA8C-D3D2F6642001}"/>
                </a:ext>
              </a:extLst>
            </p:cNvPr>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2578;p47">
              <a:extLst>
                <a:ext uri="{FF2B5EF4-FFF2-40B4-BE49-F238E27FC236}">
                  <a16:creationId xmlns:a16="http://schemas.microsoft.com/office/drawing/2014/main" id="{C4E5580A-3B8D-43CD-8A8B-8D30339CD900}"/>
                </a:ext>
              </a:extLst>
            </p:cNvPr>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2579;p47">
              <a:extLst>
                <a:ext uri="{FF2B5EF4-FFF2-40B4-BE49-F238E27FC236}">
                  <a16:creationId xmlns:a16="http://schemas.microsoft.com/office/drawing/2014/main" id="{771ED827-5CF4-48CD-8EAE-6F2B439D3034}"/>
                </a:ext>
              </a:extLst>
            </p:cNvPr>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2580;p47">
              <a:extLst>
                <a:ext uri="{FF2B5EF4-FFF2-40B4-BE49-F238E27FC236}">
                  <a16:creationId xmlns:a16="http://schemas.microsoft.com/office/drawing/2014/main" id="{148BE837-78F9-417A-BFE3-5D6DEB561764}"/>
                </a:ext>
              </a:extLst>
            </p:cNvPr>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2581;p47">
              <a:extLst>
                <a:ext uri="{FF2B5EF4-FFF2-40B4-BE49-F238E27FC236}">
                  <a16:creationId xmlns:a16="http://schemas.microsoft.com/office/drawing/2014/main" id="{02795D22-5148-4CA2-8AE4-949F509B2A5B}"/>
                </a:ext>
              </a:extLst>
            </p:cNvPr>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2582;p47">
              <a:extLst>
                <a:ext uri="{FF2B5EF4-FFF2-40B4-BE49-F238E27FC236}">
                  <a16:creationId xmlns:a16="http://schemas.microsoft.com/office/drawing/2014/main" id="{5DE37799-BD94-4282-B9F9-8879763B75D3}"/>
                </a:ext>
              </a:extLst>
            </p:cNvPr>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2583;p47">
              <a:extLst>
                <a:ext uri="{FF2B5EF4-FFF2-40B4-BE49-F238E27FC236}">
                  <a16:creationId xmlns:a16="http://schemas.microsoft.com/office/drawing/2014/main" id="{72DD256B-1572-4ED9-8746-62B99BF16E90}"/>
                </a:ext>
              </a:extLst>
            </p:cNvPr>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2584;p47">
              <a:extLst>
                <a:ext uri="{FF2B5EF4-FFF2-40B4-BE49-F238E27FC236}">
                  <a16:creationId xmlns:a16="http://schemas.microsoft.com/office/drawing/2014/main" id="{3772F2AE-D877-4607-821D-80313C3E0136}"/>
                </a:ext>
              </a:extLst>
            </p:cNvPr>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2585;p47">
              <a:extLst>
                <a:ext uri="{FF2B5EF4-FFF2-40B4-BE49-F238E27FC236}">
                  <a16:creationId xmlns:a16="http://schemas.microsoft.com/office/drawing/2014/main" id="{CCD343CB-23F7-4706-8904-BC5C438DA2B5}"/>
                </a:ext>
              </a:extLst>
            </p:cNvPr>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2586;p47">
              <a:extLst>
                <a:ext uri="{FF2B5EF4-FFF2-40B4-BE49-F238E27FC236}">
                  <a16:creationId xmlns:a16="http://schemas.microsoft.com/office/drawing/2014/main" id="{8A82B3D9-78C7-455E-A407-805E9F98EA34}"/>
                </a:ext>
              </a:extLst>
            </p:cNvPr>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2587;p47">
              <a:extLst>
                <a:ext uri="{FF2B5EF4-FFF2-40B4-BE49-F238E27FC236}">
                  <a16:creationId xmlns:a16="http://schemas.microsoft.com/office/drawing/2014/main" id="{C4338064-193F-486D-B3AD-E498A512663C}"/>
                </a:ext>
              </a:extLst>
            </p:cNvPr>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2588;p47">
              <a:extLst>
                <a:ext uri="{FF2B5EF4-FFF2-40B4-BE49-F238E27FC236}">
                  <a16:creationId xmlns:a16="http://schemas.microsoft.com/office/drawing/2014/main" id="{7B05D842-21AA-4293-8353-9DD1C65D9FB6}"/>
                </a:ext>
              </a:extLst>
            </p:cNvPr>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2589;p47">
              <a:extLst>
                <a:ext uri="{FF2B5EF4-FFF2-40B4-BE49-F238E27FC236}">
                  <a16:creationId xmlns:a16="http://schemas.microsoft.com/office/drawing/2014/main" id="{07839A02-2BF7-4681-9C1A-D5C400041893}"/>
                </a:ext>
              </a:extLst>
            </p:cNvPr>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2590;p47">
              <a:extLst>
                <a:ext uri="{FF2B5EF4-FFF2-40B4-BE49-F238E27FC236}">
                  <a16:creationId xmlns:a16="http://schemas.microsoft.com/office/drawing/2014/main" id="{9B63AB8A-477A-45C9-8C43-29D58106591C}"/>
                </a:ext>
              </a:extLst>
            </p:cNvPr>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2591;p47">
              <a:extLst>
                <a:ext uri="{FF2B5EF4-FFF2-40B4-BE49-F238E27FC236}">
                  <a16:creationId xmlns:a16="http://schemas.microsoft.com/office/drawing/2014/main" id="{0F1FBB86-806C-445E-B4DB-980BEEC7A1EE}"/>
                </a:ext>
              </a:extLst>
            </p:cNvPr>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2592;p47">
              <a:extLst>
                <a:ext uri="{FF2B5EF4-FFF2-40B4-BE49-F238E27FC236}">
                  <a16:creationId xmlns:a16="http://schemas.microsoft.com/office/drawing/2014/main" id="{5012D53B-09B9-4FF0-9EE1-5B0670783ECF}"/>
                </a:ext>
              </a:extLst>
            </p:cNvPr>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2593;p47">
              <a:extLst>
                <a:ext uri="{FF2B5EF4-FFF2-40B4-BE49-F238E27FC236}">
                  <a16:creationId xmlns:a16="http://schemas.microsoft.com/office/drawing/2014/main" id="{28481527-D66D-4BD9-ACC4-599C8BE466DA}"/>
                </a:ext>
              </a:extLst>
            </p:cNvPr>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2594;p47">
              <a:extLst>
                <a:ext uri="{FF2B5EF4-FFF2-40B4-BE49-F238E27FC236}">
                  <a16:creationId xmlns:a16="http://schemas.microsoft.com/office/drawing/2014/main" id="{E0F3DC03-771B-4763-8313-53B2F2ADF1F6}"/>
                </a:ext>
              </a:extLst>
            </p:cNvPr>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2595;p47">
              <a:extLst>
                <a:ext uri="{FF2B5EF4-FFF2-40B4-BE49-F238E27FC236}">
                  <a16:creationId xmlns:a16="http://schemas.microsoft.com/office/drawing/2014/main" id="{7FB7AEC3-A783-40E6-8754-B3575D213D81}"/>
                </a:ext>
              </a:extLst>
            </p:cNvPr>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2596;p47">
              <a:extLst>
                <a:ext uri="{FF2B5EF4-FFF2-40B4-BE49-F238E27FC236}">
                  <a16:creationId xmlns:a16="http://schemas.microsoft.com/office/drawing/2014/main" id="{C593EC5F-D074-4690-8FD5-0F66854799E3}"/>
                </a:ext>
              </a:extLst>
            </p:cNvPr>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2597;p47">
              <a:extLst>
                <a:ext uri="{FF2B5EF4-FFF2-40B4-BE49-F238E27FC236}">
                  <a16:creationId xmlns:a16="http://schemas.microsoft.com/office/drawing/2014/main" id="{96F1B2F0-76E8-49B3-88FD-9BAA7D0B4BBD}"/>
                </a:ext>
              </a:extLst>
            </p:cNvPr>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2598;p47">
              <a:extLst>
                <a:ext uri="{FF2B5EF4-FFF2-40B4-BE49-F238E27FC236}">
                  <a16:creationId xmlns:a16="http://schemas.microsoft.com/office/drawing/2014/main" id="{154686CE-8C47-4C50-B5EE-AA1DEB2D5448}"/>
                </a:ext>
              </a:extLst>
            </p:cNvPr>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2599;p47">
              <a:extLst>
                <a:ext uri="{FF2B5EF4-FFF2-40B4-BE49-F238E27FC236}">
                  <a16:creationId xmlns:a16="http://schemas.microsoft.com/office/drawing/2014/main" id="{B16686E2-D8A1-4A69-A1DE-6D486D73DBC6}"/>
                </a:ext>
              </a:extLst>
            </p:cNvPr>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2600;p47">
              <a:extLst>
                <a:ext uri="{FF2B5EF4-FFF2-40B4-BE49-F238E27FC236}">
                  <a16:creationId xmlns:a16="http://schemas.microsoft.com/office/drawing/2014/main" id="{DB680C77-30BD-46B9-B547-4423AFA07BFF}"/>
                </a:ext>
              </a:extLst>
            </p:cNvPr>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2601;p47">
              <a:extLst>
                <a:ext uri="{FF2B5EF4-FFF2-40B4-BE49-F238E27FC236}">
                  <a16:creationId xmlns:a16="http://schemas.microsoft.com/office/drawing/2014/main" id="{0CBD93BE-6AA1-4977-AC92-AF71F8E3CFDE}"/>
                </a:ext>
              </a:extLst>
            </p:cNvPr>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2602;p47">
              <a:extLst>
                <a:ext uri="{FF2B5EF4-FFF2-40B4-BE49-F238E27FC236}">
                  <a16:creationId xmlns:a16="http://schemas.microsoft.com/office/drawing/2014/main" id="{6EEA7403-22BF-42C6-A8F3-19000F349494}"/>
                </a:ext>
              </a:extLst>
            </p:cNvPr>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2603;p47">
              <a:extLst>
                <a:ext uri="{FF2B5EF4-FFF2-40B4-BE49-F238E27FC236}">
                  <a16:creationId xmlns:a16="http://schemas.microsoft.com/office/drawing/2014/main" id="{5BE79B95-27F6-4E5C-B871-DF967C8E4635}"/>
                </a:ext>
              </a:extLst>
            </p:cNvPr>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2604;p47">
              <a:extLst>
                <a:ext uri="{FF2B5EF4-FFF2-40B4-BE49-F238E27FC236}">
                  <a16:creationId xmlns:a16="http://schemas.microsoft.com/office/drawing/2014/main" id="{7CAAE108-F520-4FB0-AA83-D3987FE5D9E9}"/>
                </a:ext>
              </a:extLst>
            </p:cNvPr>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2605;p47">
              <a:extLst>
                <a:ext uri="{FF2B5EF4-FFF2-40B4-BE49-F238E27FC236}">
                  <a16:creationId xmlns:a16="http://schemas.microsoft.com/office/drawing/2014/main" id="{31A31601-4286-4076-95DE-F4A62F2833A5}"/>
                </a:ext>
              </a:extLst>
            </p:cNvPr>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2606;p47">
              <a:extLst>
                <a:ext uri="{FF2B5EF4-FFF2-40B4-BE49-F238E27FC236}">
                  <a16:creationId xmlns:a16="http://schemas.microsoft.com/office/drawing/2014/main" id="{DBA5828B-4E02-4D5E-9EEE-06C7A06C877F}"/>
                </a:ext>
              </a:extLst>
            </p:cNvPr>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2607;p47">
              <a:extLst>
                <a:ext uri="{FF2B5EF4-FFF2-40B4-BE49-F238E27FC236}">
                  <a16:creationId xmlns:a16="http://schemas.microsoft.com/office/drawing/2014/main" id="{B0451A41-34FA-4BBF-A426-A88391094BD1}"/>
                </a:ext>
              </a:extLst>
            </p:cNvPr>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2608;p47">
              <a:extLst>
                <a:ext uri="{FF2B5EF4-FFF2-40B4-BE49-F238E27FC236}">
                  <a16:creationId xmlns:a16="http://schemas.microsoft.com/office/drawing/2014/main" id="{81AC09AE-4FE1-4BFA-8141-882FBDFC7436}"/>
                </a:ext>
              </a:extLst>
            </p:cNvPr>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2609;p47">
              <a:extLst>
                <a:ext uri="{FF2B5EF4-FFF2-40B4-BE49-F238E27FC236}">
                  <a16:creationId xmlns:a16="http://schemas.microsoft.com/office/drawing/2014/main" id="{DDE0E44F-0BBE-4959-8924-D57FF93D9ABC}"/>
                </a:ext>
              </a:extLst>
            </p:cNvPr>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2610;p47">
              <a:extLst>
                <a:ext uri="{FF2B5EF4-FFF2-40B4-BE49-F238E27FC236}">
                  <a16:creationId xmlns:a16="http://schemas.microsoft.com/office/drawing/2014/main" id="{30132E69-79EE-4348-86B2-B94610521895}"/>
                </a:ext>
              </a:extLst>
            </p:cNvPr>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2611;p47">
              <a:extLst>
                <a:ext uri="{FF2B5EF4-FFF2-40B4-BE49-F238E27FC236}">
                  <a16:creationId xmlns:a16="http://schemas.microsoft.com/office/drawing/2014/main" id="{5A465C89-6D77-40A5-B64D-D8536B14B712}"/>
                </a:ext>
              </a:extLst>
            </p:cNvPr>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2612;p47">
              <a:extLst>
                <a:ext uri="{FF2B5EF4-FFF2-40B4-BE49-F238E27FC236}">
                  <a16:creationId xmlns:a16="http://schemas.microsoft.com/office/drawing/2014/main" id="{06A16FA1-A5CD-4953-9969-993CE2A5D4D6}"/>
                </a:ext>
              </a:extLst>
            </p:cNvPr>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2613;p47">
              <a:extLst>
                <a:ext uri="{FF2B5EF4-FFF2-40B4-BE49-F238E27FC236}">
                  <a16:creationId xmlns:a16="http://schemas.microsoft.com/office/drawing/2014/main" id="{9B604205-EBF8-42C3-8395-02C42EA24D94}"/>
                </a:ext>
              </a:extLst>
            </p:cNvPr>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2614;p47">
              <a:extLst>
                <a:ext uri="{FF2B5EF4-FFF2-40B4-BE49-F238E27FC236}">
                  <a16:creationId xmlns:a16="http://schemas.microsoft.com/office/drawing/2014/main" id="{328B02BD-AD9E-48F7-A3B0-4E0F6A4B9B86}"/>
                </a:ext>
              </a:extLst>
            </p:cNvPr>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2615;p47">
              <a:extLst>
                <a:ext uri="{FF2B5EF4-FFF2-40B4-BE49-F238E27FC236}">
                  <a16:creationId xmlns:a16="http://schemas.microsoft.com/office/drawing/2014/main" id="{16AF09AD-D037-447D-8E3A-2FBB482C3F45}"/>
                </a:ext>
              </a:extLst>
            </p:cNvPr>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2616;p47">
              <a:extLst>
                <a:ext uri="{FF2B5EF4-FFF2-40B4-BE49-F238E27FC236}">
                  <a16:creationId xmlns:a16="http://schemas.microsoft.com/office/drawing/2014/main" id="{946FD954-3FC0-492A-83A4-DADD07EE07F0}"/>
                </a:ext>
              </a:extLst>
            </p:cNvPr>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2617;p47">
              <a:extLst>
                <a:ext uri="{FF2B5EF4-FFF2-40B4-BE49-F238E27FC236}">
                  <a16:creationId xmlns:a16="http://schemas.microsoft.com/office/drawing/2014/main" id="{B337B01C-389C-4859-BC2C-4822B36FF0DD}"/>
                </a:ext>
              </a:extLst>
            </p:cNvPr>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2618;p47">
              <a:extLst>
                <a:ext uri="{FF2B5EF4-FFF2-40B4-BE49-F238E27FC236}">
                  <a16:creationId xmlns:a16="http://schemas.microsoft.com/office/drawing/2014/main" id="{BD44B15F-08B6-4C1B-983E-50D250CB6DBC}"/>
                </a:ext>
              </a:extLst>
            </p:cNvPr>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2619;p47">
              <a:extLst>
                <a:ext uri="{FF2B5EF4-FFF2-40B4-BE49-F238E27FC236}">
                  <a16:creationId xmlns:a16="http://schemas.microsoft.com/office/drawing/2014/main" id="{CBBCBA43-F301-4918-A21B-E7160FD514FE}"/>
                </a:ext>
              </a:extLst>
            </p:cNvPr>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2620;p47">
              <a:extLst>
                <a:ext uri="{FF2B5EF4-FFF2-40B4-BE49-F238E27FC236}">
                  <a16:creationId xmlns:a16="http://schemas.microsoft.com/office/drawing/2014/main" id="{4DB476E0-FA3F-4035-AEE9-B900734487F5}"/>
                </a:ext>
              </a:extLst>
            </p:cNvPr>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2621;p47">
              <a:extLst>
                <a:ext uri="{FF2B5EF4-FFF2-40B4-BE49-F238E27FC236}">
                  <a16:creationId xmlns:a16="http://schemas.microsoft.com/office/drawing/2014/main" id="{89FB35C2-81D0-44AD-AB28-2BD11F714865}"/>
                </a:ext>
              </a:extLst>
            </p:cNvPr>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2622;p47">
              <a:extLst>
                <a:ext uri="{FF2B5EF4-FFF2-40B4-BE49-F238E27FC236}">
                  <a16:creationId xmlns:a16="http://schemas.microsoft.com/office/drawing/2014/main" id="{20A419FC-E163-4008-8C17-0D416772BCD9}"/>
                </a:ext>
              </a:extLst>
            </p:cNvPr>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4" name="Group 103">
            <a:extLst>
              <a:ext uri="{FF2B5EF4-FFF2-40B4-BE49-F238E27FC236}">
                <a16:creationId xmlns:a16="http://schemas.microsoft.com/office/drawing/2014/main" id="{6A3AFD7E-67A1-4FA5-B43A-6CC72D7F6BD5}"/>
              </a:ext>
            </a:extLst>
          </p:cNvPr>
          <p:cNvGrpSpPr/>
          <p:nvPr/>
        </p:nvGrpSpPr>
        <p:grpSpPr>
          <a:xfrm>
            <a:off x="0" y="4728494"/>
            <a:ext cx="9144000" cy="356855"/>
            <a:chOff x="0" y="406525"/>
            <a:chExt cx="9144000" cy="356855"/>
          </a:xfrm>
        </p:grpSpPr>
        <p:cxnSp>
          <p:nvCxnSpPr>
            <p:cNvPr id="105" name="Straight Connector 104">
              <a:extLst>
                <a:ext uri="{FF2B5EF4-FFF2-40B4-BE49-F238E27FC236}">
                  <a16:creationId xmlns:a16="http://schemas.microsoft.com/office/drawing/2014/main" id="{8144A864-3315-4D88-9CEC-A63B47B40E6B}"/>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3A2DA049-A26A-415E-A7B1-FCA13004218D}"/>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107" name="Graphic 106">
              <a:extLst>
                <a:ext uri="{FF2B5EF4-FFF2-40B4-BE49-F238E27FC236}">
                  <a16:creationId xmlns:a16="http://schemas.microsoft.com/office/drawing/2014/main" id="{5A7C3BE4-5BBA-4C26-8D95-C844CB2735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341385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Hard Skill Requirements for a React Native Developer</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1453754"/>
            <a:ext cx="6218197" cy="967150"/>
            <a:chOff x="315953" y="2349104"/>
            <a:chExt cx="6218197" cy="967150"/>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Understanding of Fundamental React Assertions</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699" y="2793034"/>
              <a:ext cx="5759451" cy="52322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Some of the React Native features that developers should be familiar with are JSX, Virtual DOM, and Component Lifestyle. </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594A6341-21D5-4DD0-B33F-7C0D6AC17F86}"/>
              </a:ext>
            </a:extLst>
          </p:cNvPr>
          <p:cNvGrpSpPr/>
          <p:nvPr/>
        </p:nvGrpSpPr>
        <p:grpSpPr>
          <a:xfrm>
            <a:off x="315953" y="2581940"/>
            <a:ext cx="6221493" cy="1351799"/>
            <a:chOff x="315953" y="3680490"/>
            <a:chExt cx="6221493" cy="1351799"/>
          </a:xfrm>
        </p:grpSpPr>
        <p:sp>
          <p:nvSpPr>
            <p:cNvPr id="164" name="Google Shape;595;p17">
              <a:extLst>
                <a:ext uri="{FF2B5EF4-FFF2-40B4-BE49-F238E27FC236}">
                  <a16:creationId xmlns:a16="http://schemas.microsoft.com/office/drawing/2014/main" id="{1044FA4D-3D28-41D1-983B-113C481406C8}"/>
                </a:ext>
              </a:extLst>
            </p:cNvPr>
            <p:cNvSpPr txBox="1">
              <a:spLocks/>
            </p:cNvSpPr>
            <p:nvPr/>
          </p:nvSpPr>
          <p:spPr>
            <a:xfrm>
              <a:off x="315953" y="3680490"/>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t>Extensive JavaScript Knowledge</a:t>
              </a:r>
              <a:endParaRPr lang="en-GB" sz="1600" dirty="0"/>
            </a:p>
          </p:txBody>
        </p:sp>
        <p:sp>
          <p:nvSpPr>
            <p:cNvPr id="165" name="TextBox 164">
              <a:extLst>
                <a:ext uri="{FF2B5EF4-FFF2-40B4-BE49-F238E27FC236}">
                  <a16:creationId xmlns:a16="http://schemas.microsoft.com/office/drawing/2014/main" id="{8C88F7AE-B062-41F9-8D3A-4EFD08CAF57E}"/>
                </a:ext>
              </a:extLst>
            </p:cNvPr>
            <p:cNvSpPr txBox="1"/>
            <p:nvPr/>
          </p:nvSpPr>
          <p:spPr>
            <a:xfrm>
              <a:off x="774699" y="4078182"/>
              <a:ext cx="5762747" cy="954107"/>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A comprehensive comprehension of JavaScript is a must-have skill for React Native developers when you recruit them. It’s useful not just for designing components, but also for understanding how programs are built and how they work. </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04" name="Google Shape;3050;p47">
            <a:extLst>
              <a:ext uri="{FF2B5EF4-FFF2-40B4-BE49-F238E27FC236}">
                <a16:creationId xmlns:a16="http://schemas.microsoft.com/office/drawing/2014/main" id="{FBF9A550-7954-4346-B4E2-7B8FC856BEBD}"/>
              </a:ext>
            </a:extLst>
          </p:cNvPr>
          <p:cNvGrpSpPr/>
          <p:nvPr/>
        </p:nvGrpSpPr>
        <p:grpSpPr>
          <a:xfrm>
            <a:off x="6534150" y="1551083"/>
            <a:ext cx="2362911" cy="2620867"/>
            <a:chOff x="2152750" y="190500"/>
            <a:chExt cx="4293756" cy="4762499"/>
          </a:xfrm>
        </p:grpSpPr>
        <p:sp>
          <p:nvSpPr>
            <p:cNvPr id="105" name="Google Shape;3051;p47">
              <a:extLst>
                <a:ext uri="{FF2B5EF4-FFF2-40B4-BE49-F238E27FC236}">
                  <a16:creationId xmlns:a16="http://schemas.microsoft.com/office/drawing/2014/main" id="{5535ED13-D67B-44DE-AE6A-BC5CB9EE4455}"/>
                </a:ext>
              </a:extLst>
            </p:cNvPr>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3052;p47">
              <a:extLst>
                <a:ext uri="{FF2B5EF4-FFF2-40B4-BE49-F238E27FC236}">
                  <a16:creationId xmlns:a16="http://schemas.microsoft.com/office/drawing/2014/main" id="{93D1F6D5-6E05-4555-9455-56365782AF89}"/>
                </a:ext>
              </a:extLst>
            </p:cNvPr>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3053;p47">
              <a:extLst>
                <a:ext uri="{FF2B5EF4-FFF2-40B4-BE49-F238E27FC236}">
                  <a16:creationId xmlns:a16="http://schemas.microsoft.com/office/drawing/2014/main" id="{4B411A3A-2DA3-44A3-964A-593A1D429702}"/>
                </a:ext>
              </a:extLst>
            </p:cNvPr>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3054;p47">
              <a:extLst>
                <a:ext uri="{FF2B5EF4-FFF2-40B4-BE49-F238E27FC236}">
                  <a16:creationId xmlns:a16="http://schemas.microsoft.com/office/drawing/2014/main" id="{34635B4E-B645-4527-9051-FF4D3F3BED02}"/>
                </a:ext>
              </a:extLst>
            </p:cNvPr>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3055;p47">
              <a:extLst>
                <a:ext uri="{FF2B5EF4-FFF2-40B4-BE49-F238E27FC236}">
                  <a16:creationId xmlns:a16="http://schemas.microsoft.com/office/drawing/2014/main" id="{04B36075-DA57-4EDF-9A98-2044EB5D0FDF}"/>
                </a:ext>
              </a:extLst>
            </p:cNvPr>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3056;p47">
              <a:extLst>
                <a:ext uri="{FF2B5EF4-FFF2-40B4-BE49-F238E27FC236}">
                  <a16:creationId xmlns:a16="http://schemas.microsoft.com/office/drawing/2014/main" id="{1062E33F-DA03-4EA2-98C1-28390481E800}"/>
                </a:ext>
              </a:extLst>
            </p:cNvPr>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3057;p47">
              <a:extLst>
                <a:ext uri="{FF2B5EF4-FFF2-40B4-BE49-F238E27FC236}">
                  <a16:creationId xmlns:a16="http://schemas.microsoft.com/office/drawing/2014/main" id="{8EBF380F-94B4-4966-BF5E-C18C327D0D88}"/>
                </a:ext>
              </a:extLst>
            </p:cNvPr>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3058;p47">
              <a:extLst>
                <a:ext uri="{FF2B5EF4-FFF2-40B4-BE49-F238E27FC236}">
                  <a16:creationId xmlns:a16="http://schemas.microsoft.com/office/drawing/2014/main" id="{F01C3417-2F95-47A1-B2F9-133447188E1B}"/>
                </a:ext>
              </a:extLst>
            </p:cNvPr>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3059;p47">
              <a:extLst>
                <a:ext uri="{FF2B5EF4-FFF2-40B4-BE49-F238E27FC236}">
                  <a16:creationId xmlns:a16="http://schemas.microsoft.com/office/drawing/2014/main" id="{4FBADAA8-E4E9-445D-890A-6D5596FF457A}"/>
                </a:ext>
              </a:extLst>
            </p:cNvPr>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3060;p47">
              <a:extLst>
                <a:ext uri="{FF2B5EF4-FFF2-40B4-BE49-F238E27FC236}">
                  <a16:creationId xmlns:a16="http://schemas.microsoft.com/office/drawing/2014/main" id="{B474DB50-3701-47E7-A125-2B9293F5402B}"/>
                </a:ext>
              </a:extLst>
            </p:cNvPr>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3061;p47">
              <a:extLst>
                <a:ext uri="{FF2B5EF4-FFF2-40B4-BE49-F238E27FC236}">
                  <a16:creationId xmlns:a16="http://schemas.microsoft.com/office/drawing/2014/main" id="{C9F1D56F-4821-4AD4-A55E-0016779E30A5}"/>
                </a:ext>
              </a:extLst>
            </p:cNvPr>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3062;p47">
              <a:extLst>
                <a:ext uri="{FF2B5EF4-FFF2-40B4-BE49-F238E27FC236}">
                  <a16:creationId xmlns:a16="http://schemas.microsoft.com/office/drawing/2014/main" id="{ADF0EB35-AE6D-4115-A893-4D64A3CF098F}"/>
                </a:ext>
              </a:extLst>
            </p:cNvPr>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3063;p47">
              <a:extLst>
                <a:ext uri="{FF2B5EF4-FFF2-40B4-BE49-F238E27FC236}">
                  <a16:creationId xmlns:a16="http://schemas.microsoft.com/office/drawing/2014/main" id="{2387581E-3055-4198-818D-FAE9CB5D6E8B}"/>
                </a:ext>
              </a:extLst>
            </p:cNvPr>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3064;p47">
              <a:extLst>
                <a:ext uri="{FF2B5EF4-FFF2-40B4-BE49-F238E27FC236}">
                  <a16:creationId xmlns:a16="http://schemas.microsoft.com/office/drawing/2014/main" id="{4144D556-FB9E-4DB9-9785-DB621AAA3EA3}"/>
                </a:ext>
              </a:extLst>
            </p:cNvPr>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3065;p47">
              <a:extLst>
                <a:ext uri="{FF2B5EF4-FFF2-40B4-BE49-F238E27FC236}">
                  <a16:creationId xmlns:a16="http://schemas.microsoft.com/office/drawing/2014/main" id="{C74E61AB-83F4-44A5-8037-EBB300A5C695}"/>
                </a:ext>
              </a:extLst>
            </p:cNvPr>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3066;p47">
              <a:extLst>
                <a:ext uri="{FF2B5EF4-FFF2-40B4-BE49-F238E27FC236}">
                  <a16:creationId xmlns:a16="http://schemas.microsoft.com/office/drawing/2014/main" id="{EB063D5C-A485-4D37-9DFF-3A0C99AECFDF}"/>
                </a:ext>
              </a:extLst>
            </p:cNvPr>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3067;p47">
              <a:extLst>
                <a:ext uri="{FF2B5EF4-FFF2-40B4-BE49-F238E27FC236}">
                  <a16:creationId xmlns:a16="http://schemas.microsoft.com/office/drawing/2014/main" id="{A0CDC961-5704-41AA-8396-227B78073329}"/>
                </a:ext>
              </a:extLst>
            </p:cNvPr>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3068;p47">
              <a:extLst>
                <a:ext uri="{FF2B5EF4-FFF2-40B4-BE49-F238E27FC236}">
                  <a16:creationId xmlns:a16="http://schemas.microsoft.com/office/drawing/2014/main" id="{8C86C216-3BE1-4789-B97D-694DC344733F}"/>
                </a:ext>
              </a:extLst>
            </p:cNvPr>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3069;p47">
              <a:extLst>
                <a:ext uri="{FF2B5EF4-FFF2-40B4-BE49-F238E27FC236}">
                  <a16:creationId xmlns:a16="http://schemas.microsoft.com/office/drawing/2014/main" id="{2AADA6F7-3C73-41F1-81AF-F2D5F4D1B3D2}"/>
                </a:ext>
              </a:extLst>
            </p:cNvPr>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3070;p47">
              <a:extLst>
                <a:ext uri="{FF2B5EF4-FFF2-40B4-BE49-F238E27FC236}">
                  <a16:creationId xmlns:a16="http://schemas.microsoft.com/office/drawing/2014/main" id="{7F4B87AB-EA74-4EAF-B238-BE943D781B57}"/>
                </a:ext>
              </a:extLst>
            </p:cNvPr>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3071;p47">
              <a:extLst>
                <a:ext uri="{FF2B5EF4-FFF2-40B4-BE49-F238E27FC236}">
                  <a16:creationId xmlns:a16="http://schemas.microsoft.com/office/drawing/2014/main" id="{1320725A-619F-4657-A7E9-D6CAC7D894D6}"/>
                </a:ext>
              </a:extLst>
            </p:cNvPr>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3072;p47">
              <a:extLst>
                <a:ext uri="{FF2B5EF4-FFF2-40B4-BE49-F238E27FC236}">
                  <a16:creationId xmlns:a16="http://schemas.microsoft.com/office/drawing/2014/main" id="{37E7A346-D429-465F-B9FA-2F2C302303DB}"/>
                </a:ext>
              </a:extLst>
            </p:cNvPr>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3073;p47">
              <a:extLst>
                <a:ext uri="{FF2B5EF4-FFF2-40B4-BE49-F238E27FC236}">
                  <a16:creationId xmlns:a16="http://schemas.microsoft.com/office/drawing/2014/main" id="{58FC735E-A43F-4EBD-993E-DF384D514C3B}"/>
                </a:ext>
              </a:extLst>
            </p:cNvPr>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3074;p47">
              <a:extLst>
                <a:ext uri="{FF2B5EF4-FFF2-40B4-BE49-F238E27FC236}">
                  <a16:creationId xmlns:a16="http://schemas.microsoft.com/office/drawing/2014/main" id="{44FB1FB9-8D84-47EB-B71A-3AB8B0054B3D}"/>
                </a:ext>
              </a:extLst>
            </p:cNvPr>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3075;p47">
              <a:extLst>
                <a:ext uri="{FF2B5EF4-FFF2-40B4-BE49-F238E27FC236}">
                  <a16:creationId xmlns:a16="http://schemas.microsoft.com/office/drawing/2014/main" id="{3FCE26D6-1267-4541-8E82-E77B1558C45C}"/>
                </a:ext>
              </a:extLst>
            </p:cNvPr>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3076;p47">
              <a:extLst>
                <a:ext uri="{FF2B5EF4-FFF2-40B4-BE49-F238E27FC236}">
                  <a16:creationId xmlns:a16="http://schemas.microsoft.com/office/drawing/2014/main" id="{28B21BC7-ACAE-4AE2-8DD1-6BD042669A04}"/>
                </a:ext>
              </a:extLst>
            </p:cNvPr>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3077;p47">
              <a:extLst>
                <a:ext uri="{FF2B5EF4-FFF2-40B4-BE49-F238E27FC236}">
                  <a16:creationId xmlns:a16="http://schemas.microsoft.com/office/drawing/2014/main" id="{E0811AB3-7A38-49EE-8A5C-E20542C4E67F}"/>
                </a:ext>
              </a:extLst>
            </p:cNvPr>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3078;p47">
              <a:extLst>
                <a:ext uri="{FF2B5EF4-FFF2-40B4-BE49-F238E27FC236}">
                  <a16:creationId xmlns:a16="http://schemas.microsoft.com/office/drawing/2014/main" id="{F2F95650-1015-4AB5-902A-8DD0FB87D02A}"/>
                </a:ext>
              </a:extLst>
            </p:cNvPr>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3079;p47">
              <a:extLst>
                <a:ext uri="{FF2B5EF4-FFF2-40B4-BE49-F238E27FC236}">
                  <a16:creationId xmlns:a16="http://schemas.microsoft.com/office/drawing/2014/main" id="{41C9C9E1-22F2-44DE-8BDA-B8034BF491D8}"/>
                </a:ext>
              </a:extLst>
            </p:cNvPr>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3080;p47">
              <a:extLst>
                <a:ext uri="{FF2B5EF4-FFF2-40B4-BE49-F238E27FC236}">
                  <a16:creationId xmlns:a16="http://schemas.microsoft.com/office/drawing/2014/main" id="{4673F556-2F9F-4170-8A26-18FCCEAE8BA1}"/>
                </a:ext>
              </a:extLst>
            </p:cNvPr>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3081;p47">
              <a:extLst>
                <a:ext uri="{FF2B5EF4-FFF2-40B4-BE49-F238E27FC236}">
                  <a16:creationId xmlns:a16="http://schemas.microsoft.com/office/drawing/2014/main" id="{69B0BEF1-7106-4663-B0C4-23357EB30412}"/>
                </a:ext>
              </a:extLst>
            </p:cNvPr>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3082;p47">
              <a:extLst>
                <a:ext uri="{FF2B5EF4-FFF2-40B4-BE49-F238E27FC236}">
                  <a16:creationId xmlns:a16="http://schemas.microsoft.com/office/drawing/2014/main" id="{AFD92F2C-F502-4F47-B475-3500E09210ED}"/>
                </a:ext>
              </a:extLst>
            </p:cNvPr>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3083;p47">
              <a:extLst>
                <a:ext uri="{FF2B5EF4-FFF2-40B4-BE49-F238E27FC236}">
                  <a16:creationId xmlns:a16="http://schemas.microsoft.com/office/drawing/2014/main" id="{AED28369-1277-447D-8B40-6DAA90A63F83}"/>
                </a:ext>
              </a:extLst>
            </p:cNvPr>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3084;p47">
              <a:extLst>
                <a:ext uri="{FF2B5EF4-FFF2-40B4-BE49-F238E27FC236}">
                  <a16:creationId xmlns:a16="http://schemas.microsoft.com/office/drawing/2014/main" id="{8E7D46A6-F3D0-4A5C-90F9-DB3BE5E12342}"/>
                </a:ext>
              </a:extLst>
            </p:cNvPr>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3085;p47">
              <a:extLst>
                <a:ext uri="{FF2B5EF4-FFF2-40B4-BE49-F238E27FC236}">
                  <a16:creationId xmlns:a16="http://schemas.microsoft.com/office/drawing/2014/main" id="{5B94CEAD-DB89-4D6A-AC22-47FB65F65488}"/>
                </a:ext>
              </a:extLst>
            </p:cNvPr>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3086;p47">
              <a:extLst>
                <a:ext uri="{FF2B5EF4-FFF2-40B4-BE49-F238E27FC236}">
                  <a16:creationId xmlns:a16="http://schemas.microsoft.com/office/drawing/2014/main" id="{6BF7B13B-1500-455A-AD2A-05184717789B}"/>
                </a:ext>
              </a:extLst>
            </p:cNvPr>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3087;p47">
              <a:extLst>
                <a:ext uri="{FF2B5EF4-FFF2-40B4-BE49-F238E27FC236}">
                  <a16:creationId xmlns:a16="http://schemas.microsoft.com/office/drawing/2014/main" id="{A2969DC8-837E-41A8-B9C4-6EA77BCC97FF}"/>
                </a:ext>
              </a:extLst>
            </p:cNvPr>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3088;p47">
              <a:extLst>
                <a:ext uri="{FF2B5EF4-FFF2-40B4-BE49-F238E27FC236}">
                  <a16:creationId xmlns:a16="http://schemas.microsoft.com/office/drawing/2014/main" id="{22615D5C-5164-4879-9BCD-2C941C5ACB8A}"/>
                </a:ext>
              </a:extLst>
            </p:cNvPr>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3089;p47">
              <a:extLst>
                <a:ext uri="{FF2B5EF4-FFF2-40B4-BE49-F238E27FC236}">
                  <a16:creationId xmlns:a16="http://schemas.microsoft.com/office/drawing/2014/main" id="{34A4B603-A90A-4CE8-B3AB-79C1945CA106}"/>
                </a:ext>
              </a:extLst>
            </p:cNvPr>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3090;p47">
              <a:extLst>
                <a:ext uri="{FF2B5EF4-FFF2-40B4-BE49-F238E27FC236}">
                  <a16:creationId xmlns:a16="http://schemas.microsoft.com/office/drawing/2014/main" id="{2619CCE3-059E-4F90-AF1F-DDFB0CC9C71E}"/>
                </a:ext>
              </a:extLst>
            </p:cNvPr>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091;p47">
              <a:extLst>
                <a:ext uri="{FF2B5EF4-FFF2-40B4-BE49-F238E27FC236}">
                  <a16:creationId xmlns:a16="http://schemas.microsoft.com/office/drawing/2014/main" id="{93B25415-1BCB-4A98-B47B-9651B01A741B}"/>
                </a:ext>
              </a:extLst>
            </p:cNvPr>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3092;p47">
              <a:extLst>
                <a:ext uri="{FF2B5EF4-FFF2-40B4-BE49-F238E27FC236}">
                  <a16:creationId xmlns:a16="http://schemas.microsoft.com/office/drawing/2014/main" id="{F27256CB-D95A-40F5-A6D7-7ADBEF4F71F4}"/>
                </a:ext>
              </a:extLst>
            </p:cNvPr>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3093;p47">
              <a:extLst>
                <a:ext uri="{FF2B5EF4-FFF2-40B4-BE49-F238E27FC236}">
                  <a16:creationId xmlns:a16="http://schemas.microsoft.com/office/drawing/2014/main" id="{FF146F14-FD76-422F-B955-CA21C9006106}"/>
                </a:ext>
              </a:extLst>
            </p:cNvPr>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3094;p47">
              <a:extLst>
                <a:ext uri="{FF2B5EF4-FFF2-40B4-BE49-F238E27FC236}">
                  <a16:creationId xmlns:a16="http://schemas.microsoft.com/office/drawing/2014/main" id="{B300755D-D30B-4DAF-B63B-E3C2D1A9B375}"/>
                </a:ext>
              </a:extLst>
            </p:cNvPr>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3095;p47">
              <a:extLst>
                <a:ext uri="{FF2B5EF4-FFF2-40B4-BE49-F238E27FC236}">
                  <a16:creationId xmlns:a16="http://schemas.microsoft.com/office/drawing/2014/main" id="{5224D60A-4D27-4D4C-BCF9-B0A42184D5E2}"/>
                </a:ext>
              </a:extLst>
            </p:cNvPr>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096;p47">
              <a:extLst>
                <a:ext uri="{FF2B5EF4-FFF2-40B4-BE49-F238E27FC236}">
                  <a16:creationId xmlns:a16="http://schemas.microsoft.com/office/drawing/2014/main" id="{53A2DBF0-6FD8-47D3-B724-CD1070440253}"/>
                </a:ext>
              </a:extLst>
            </p:cNvPr>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3097;p47">
              <a:extLst>
                <a:ext uri="{FF2B5EF4-FFF2-40B4-BE49-F238E27FC236}">
                  <a16:creationId xmlns:a16="http://schemas.microsoft.com/office/drawing/2014/main" id="{BA91CA07-EA6E-4764-9967-07BE9D1CEE50}"/>
                </a:ext>
              </a:extLst>
            </p:cNvPr>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098;p47">
              <a:extLst>
                <a:ext uri="{FF2B5EF4-FFF2-40B4-BE49-F238E27FC236}">
                  <a16:creationId xmlns:a16="http://schemas.microsoft.com/office/drawing/2014/main" id="{C7BC1454-8B52-436B-B4A7-B76B1F516ED6}"/>
                </a:ext>
              </a:extLst>
            </p:cNvPr>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3099;p47">
              <a:extLst>
                <a:ext uri="{FF2B5EF4-FFF2-40B4-BE49-F238E27FC236}">
                  <a16:creationId xmlns:a16="http://schemas.microsoft.com/office/drawing/2014/main" id="{FEE3A58A-5E1B-4DA7-A320-C0E6D06876C6}"/>
                </a:ext>
              </a:extLst>
            </p:cNvPr>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3100;p47">
              <a:extLst>
                <a:ext uri="{FF2B5EF4-FFF2-40B4-BE49-F238E27FC236}">
                  <a16:creationId xmlns:a16="http://schemas.microsoft.com/office/drawing/2014/main" id="{482C001D-BCD5-4E6A-885B-2944A054F4FC}"/>
                </a:ext>
              </a:extLst>
            </p:cNvPr>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3101;p47">
              <a:extLst>
                <a:ext uri="{FF2B5EF4-FFF2-40B4-BE49-F238E27FC236}">
                  <a16:creationId xmlns:a16="http://schemas.microsoft.com/office/drawing/2014/main" id="{72A55A46-209C-4A76-AA25-ADE46A69E770}"/>
                </a:ext>
              </a:extLst>
            </p:cNvPr>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3102;p47">
              <a:extLst>
                <a:ext uri="{FF2B5EF4-FFF2-40B4-BE49-F238E27FC236}">
                  <a16:creationId xmlns:a16="http://schemas.microsoft.com/office/drawing/2014/main" id="{9DE92E4D-6175-4059-AB2C-0F9BFC46B635}"/>
                </a:ext>
              </a:extLst>
            </p:cNvPr>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3103;p47">
              <a:extLst>
                <a:ext uri="{FF2B5EF4-FFF2-40B4-BE49-F238E27FC236}">
                  <a16:creationId xmlns:a16="http://schemas.microsoft.com/office/drawing/2014/main" id="{F51B5085-F366-481F-A000-78B34BADF7BF}"/>
                </a:ext>
              </a:extLst>
            </p:cNvPr>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3104;p47">
              <a:extLst>
                <a:ext uri="{FF2B5EF4-FFF2-40B4-BE49-F238E27FC236}">
                  <a16:creationId xmlns:a16="http://schemas.microsoft.com/office/drawing/2014/main" id="{6CB3733E-1B6A-4838-8E3A-39BED057FA36}"/>
                </a:ext>
              </a:extLst>
            </p:cNvPr>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3105;p47">
              <a:extLst>
                <a:ext uri="{FF2B5EF4-FFF2-40B4-BE49-F238E27FC236}">
                  <a16:creationId xmlns:a16="http://schemas.microsoft.com/office/drawing/2014/main" id="{987E7514-E915-4282-A39E-AF09DF18DFC4}"/>
                </a:ext>
              </a:extLst>
            </p:cNvPr>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3106;p47">
              <a:extLst>
                <a:ext uri="{FF2B5EF4-FFF2-40B4-BE49-F238E27FC236}">
                  <a16:creationId xmlns:a16="http://schemas.microsoft.com/office/drawing/2014/main" id="{CB7B75DF-98CA-46BE-A14B-D1F62AF74CB2}"/>
                </a:ext>
              </a:extLst>
            </p:cNvPr>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3107;p47">
              <a:extLst>
                <a:ext uri="{FF2B5EF4-FFF2-40B4-BE49-F238E27FC236}">
                  <a16:creationId xmlns:a16="http://schemas.microsoft.com/office/drawing/2014/main" id="{7920687D-DAB7-48C8-817D-9D330B28D639}"/>
                </a:ext>
              </a:extLst>
            </p:cNvPr>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3108;p47">
              <a:extLst>
                <a:ext uri="{FF2B5EF4-FFF2-40B4-BE49-F238E27FC236}">
                  <a16:creationId xmlns:a16="http://schemas.microsoft.com/office/drawing/2014/main" id="{D729A47B-40F0-45E4-AA1B-569BBBEE007B}"/>
                </a:ext>
              </a:extLst>
            </p:cNvPr>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3109;p47">
              <a:extLst>
                <a:ext uri="{FF2B5EF4-FFF2-40B4-BE49-F238E27FC236}">
                  <a16:creationId xmlns:a16="http://schemas.microsoft.com/office/drawing/2014/main" id="{E596CE20-0AB8-48FF-84B9-0202EE88BAB2}"/>
                </a:ext>
              </a:extLst>
            </p:cNvPr>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3110;p47">
              <a:extLst>
                <a:ext uri="{FF2B5EF4-FFF2-40B4-BE49-F238E27FC236}">
                  <a16:creationId xmlns:a16="http://schemas.microsoft.com/office/drawing/2014/main" id="{0330C692-8748-4E42-AE95-EA0F1AE1F338}"/>
                </a:ext>
              </a:extLst>
            </p:cNvPr>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3111;p47">
              <a:extLst>
                <a:ext uri="{FF2B5EF4-FFF2-40B4-BE49-F238E27FC236}">
                  <a16:creationId xmlns:a16="http://schemas.microsoft.com/office/drawing/2014/main" id="{8D3A76A0-8051-4A48-BB45-936A9F5A50E2}"/>
                </a:ext>
              </a:extLst>
            </p:cNvPr>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3112;p47">
              <a:extLst>
                <a:ext uri="{FF2B5EF4-FFF2-40B4-BE49-F238E27FC236}">
                  <a16:creationId xmlns:a16="http://schemas.microsoft.com/office/drawing/2014/main" id="{CE3630C3-1132-4063-AA1F-F5E92B06F0BA}"/>
                </a:ext>
              </a:extLst>
            </p:cNvPr>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3113;p47">
              <a:extLst>
                <a:ext uri="{FF2B5EF4-FFF2-40B4-BE49-F238E27FC236}">
                  <a16:creationId xmlns:a16="http://schemas.microsoft.com/office/drawing/2014/main" id="{D21150F9-9FE3-4AAE-ADE0-FA970AC3A896}"/>
                </a:ext>
              </a:extLst>
            </p:cNvPr>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3114;p47">
              <a:extLst>
                <a:ext uri="{FF2B5EF4-FFF2-40B4-BE49-F238E27FC236}">
                  <a16:creationId xmlns:a16="http://schemas.microsoft.com/office/drawing/2014/main" id="{F7AD6064-E970-43D0-B977-1E67A3DD2BFA}"/>
                </a:ext>
              </a:extLst>
            </p:cNvPr>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3115;p47">
              <a:extLst>
                <a:ext uri="{FF2B5EF4-FFF2-40B4-BE49-F238E27FC236}">
                  <a16:creationId xmlns:a16="http://schemas.microsoft.com/office/drawing/2014/main" id="{D97D2E31-69A5-4C8D-A09C-5732F9865DF6}"/>
                </a:ext>
              </a:extLst>
            </p:cNvPr>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3116;p47">
              <a:extLst>
                <a:ext uri="{FF2B5EF4-FFF2-40B4-BE49-F238E27FC236}">
                  <a16:creationId xmlns:a16="http://schemas.microsoft.com/office/drawing/2014/main" id="{F8B87860-8698-4904-B3C6-D1B8CC98D5F9}"/>
                </a:ext>
              </a:extLst>
            </p:cNvPr>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3117;p47">
              <a:extLst>
                <a:ext uri="{FF2B5EF4-FFF2-40B4-BE49-F238E27FC236}">
                  <a16:creationId xmlns:a16="http://schemas.microsoft.com/office/drawing/2014/main" id="{2B4BEE26-1EFC-4B12-A5B4-ABAC0103054F}"/>
                </a:ext>
              </a:extLst>
            </p:cNvPr>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3118;p47">
              <a:extLst>
                <a:ext uri="{FF2B5EF4-FFF2-40B4-BE49-F238E27FC236}">
                  <a16:creationId xmlns:a16="http://schemas.microsoft.com/office/drawing/2014/main" id="{A0822E7E-151C-43FD-B29E-EB1AF3697F73}"/>
                </a:ext>
              </a:extLst>
            </p:cNvPr>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3119;p47">
              <a:extLst>
                <a:ext uri="{FF2B5EF4-FFF2-40B4-BE49-F238E27FC236}">
                  <a16:creationId xmlns:a16="http://schemas.microsoft.com/office/drawing/2014/main" id="{1D8861C8-86EF-4205-945B-520FE2F2E8BE}"/>
                </a:ext>
              </a:extLst>
            </p:cNvPr>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3120;p47">
              <a:extLst>
                <a:ext uri="{FF2B5EF4-FFF2-40B4-BE49-F238E27FC236}">
                  <a16:creationId xmlns:a16="http://schemas.microsoft.com/office/drawing/2014/main" id="{A7A54E04-D17C-4D4A-9A0C-68A067968950}"/>
                </a:ext>
              </a:extLst>
            </p:cNvPr>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3121;p47">
              <a:extLst>
                <a:ext uri="{FF2B5EF4-FFF2-40B4-BE49-F238E27FC236}">
                  <a16:creationId xmlns:a16="http://schemas.microsoft.com/office/drawing/2014/main" id="{CD775B33-682A-4DC9-B119-7B9C527CEDE8}"/>
                </a:ext>
              </a:extLst>
            </p:cNvPr>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3122;p47">
              <a:extLst>
                <a:ext uri="{FF2B5EF4-FFF2-40B4-BE49-F238E27FC236}">
                  <a16:creationId xmlns:a16="http://schemas.microsoft.com/office/drawing/2014/main" id="{560765A7-97E6-49F4-8AA6-EC5BAB8D0B51}"/>
                </a:ext>
              </a:extLst>
            </p:cNvPr>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3123;p47">
              <a:extLst>
                <a:ext uri="{FF2B5EF4-FFF2-40B4-BE49-F238E27FC236}">
                  <a16:creationId xmlns:a16="http://schemas.microsoft.com/office/drawing/2014/main" id="{33CC4021-D012-46E4-BE91-442805B66408}"/>
                </a:ext>
              </a:extLst>
            </p:cNvPr>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3124;p47">
              <a:extLst>
                <a:ext uri="{FF2B5EF4-FFF2-40B4-BE49-F238E27FC236}">
                  <a16:creationId xmlns:a16="http://schemas.microsoft.com/office/drawing/2014/main" id="{9BBA843A-94F3-48B7-B7FC-1439231819E5}"/>
                </a:ext>
              </a:extLst>
            </p:cNvPr>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3" name="Google Shape;3125;p47">
              <a:extLst>
                <a:ext uri="{FF2B5EF4-FFF2-40B4-BE49-F238E27FC236}">
                  <a16:creationId xmlns:a16="http://schemas.microsoft.com/office/drawing/2014/main" id="{8F306B90-C231-4787-A970-AEDAD62EA38A}"/>
                </a:ext>
              </a:extLst>
            </p:cNvPr>
            <p:cNvGrpSpPr/>
            <p:nvPr/>
          </p:nvGrpSpPr>
          <p:grpSpPr>
            <a:xfrm>
              <a:off x="3923682" y="3244965"/>
              <a:ext cx="195764" cy="131404"/>
              <a:chOff x="5733332" y="4102215"/>
              <a:chExt cx="195764" cy="131404"/>
            </a:xfrm>
          </p:grpSpPr>
          <p:sp>
            <p:nvSpPr>
              <p:cNvPr id="208" name="Google Shape;3126;p47">
                <a:extLst>
                  <a:ext uri="{FF2B5EF4-FFF2-40B4-BE49-F238E27FC236}">
                    <a16:creationId xmlns:a16="http://schemas.microsoft.com/office/drawing/2014/main" id="{8BFD6B22-E8C3-4DE6-B5B9-632EFCB61462}"/>
                  </a:ext>
                </a:extLst>
              </p:cNvPr>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3127;p47">
                <a:extLst>
                  <a:ext uri="{FF2B5EF4-FFF2-40B4-BE49-F238E27FC236}">
                    <a16:creationId xmlns:a16="http://schemas.microsoft.com/office/drawing/2014/main" id="{E709E223-2387-4177-9191-2EC90F7BCC79}"/>
                  </a:ext>
                </a:extLst>
              </p:cNvPr>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3128;p47">
                <a:extLst>
                  <a:ext uri="{FF2B5EF4-FFF2-40B4-BE49-F238E27FC236}">
                    <a16:creationId xmlns:a16="http://schemas.microsoft.com/office/drawing/2014/main" id="{AD88F52A-229E-4DFC-AADB-18C43ADC33B2}"/>
                  </a:ext>
                </a:extLst>
              </p:cNvPr>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3129;p47">
                <a:extLst>
                  <a:ext uri="{FF2B5EF4-FFF2-40B4-BE49-F238E27FC236}">
                    <a16:creationId xmlns:a16="http://schemas.microsoft.com/office/drawing/2014/main" id="{AC389239-706B-4B29-BD38-AD3E8E515352}"/>
                  </a:ext>
                </a:extLst>
              </p:cNvPr>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3130;p47">
                <a:extLst>
                  <a:ext uri="{FF2B5EF4-FFF2-40B4-BE49-F238E27FC236}">
                    <a16:creationId xmlns:a16="http://schemas.microsoft.com/office/drawing/2014/main" id="{A35AAB07-A3BB-4680-8471-E035B016F662}"/>
                  </a:ext>
                </a:extLst>
              </p:cNvPr>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3131;p47">
                <a:extLst>
                  <a:ext uri="{FF2B5EF4-FFF2-40B4-BE49-F238E27FC236}">
                    <a16:creationId xmlns:a16="http://schemas.microsoft.com/office/drawing/2014/main" id="{12CB6250-D392-4C0C-B8D2-6CD34F8B46E6}"/>
                  </a:ext>
                </a:extLst>
              </p:cNvPr>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3132;p47">
                <a:extLst>
                  <a:ext uri="{FF2B5EF4-FFF2-40B4-BE49-F238E27FC236}">
                    <a16:creationId xmlns:a16="http://schemas.microsoft.com/office/drawing/2014/main" id="{9020AFBE-C3FD-4285-B430-C6931CB4CAF7}"/>
                  </a:ext>
                </a:extLst>
              </p:cNvPr>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3133;p47">
                <a:extLst>
                  <a:ext uri="{FF2B5EF4-FFF2-40B4-BE49-F238E27FC236}">
                    <a16:creationId xmlns:a16="http://schemas.microsoft.com/office/drawing/2014/main" id="{9186CE6D-6506-411A-B363-9CFA0086BC9C}"/>
                  </a:ext>
                </a:extLst>
              </p:cNvPr>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3134;p47">
                <a:extLst>
                  <a:ext uri="{FF2B5EF4-FFF2-40B4-BE49-F238E27FC236}">
                    <a16:creationId xmlns:a16="http://schemas.microsoft.com/office/drawing/2014/main" id="{EB357886-8E90-4C1F-AA9F-494DEFDA400F}"/>
                  </a:ext>
                </a:extLst>
              </p:cNvPr>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4" name="Google Shape;3135;p47">
              <a:extLst>
                <a:ext uri="{FF2B5EF4-FFF2-40B4-BE49-F238E27FC236}">
                  <a16:creationId xmlns:a16="http://schemas.microsoft.com/office/drawing/2014/main" id="{1F3A608D-6EFE-419B-BABE-DD0058B867E3}"/>
                </a:ext>
              </a:extLst>
            </p:cNvPr>
            <p:cNvGrpSpPr/>
            <p:nvPr/>
          </p:nvGrpSpPr>
          <p:grpSpPr>
            <a:xfrm flipH="1">
              <a:off x="3829267" y="2465054"/>
              <a:ext cx="683694" cy="518573"/>
              <a:chOff x="6621095" y="1452181"/>
              <a:chExt cx="330894" cy="250785"/>
            </a:xfrm>
          </p:grpSpPr>
          <p:sp>
            <p:nvSpPr>
              <p:cNvPr id="203" name="Google Shape;3136;p47">
                <a:extLst>
                  <a:ext uri="{FF2B5EF4-FFF2-40B4-BE49-F238E27FC236}">
                    <a16:creationId xmlns:a16="http://schemas.microsoft.com/office/drawing/2014/main" id="{66F531CC-8ACE-4CD8-8C5C-39E7247035C2}"/>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3137;p47">
                <a:extLst>
                  <a:ext uri="{FF2B5EF4-FFF2-40B4-BE49-F238E27FC236}">
                    <a16:creationId xmlns:a16="http://schemas.microsoft.com/office/drawing/2014/main" id="{80123A0E-90C0-4F45-8B2C-9FD8CC9DB52E}"/>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3138;p47">
                <a:extLst>
                  <a:ext uri="{FF2B5EF4-FFF2-40B4-BE49-F238E27FC236}">
                    <a16:creationId xmlns:a16="http://schemas.microsoft.com/office/drawing/2014/main" id="{237EB9A0-5D56-40FC-BBC4-D34019AC3145}"/>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3139;p47">
                <a:extLst>
                  <a:ext uri="{FF2B5EF4-FFF2-40B4-BE49-F238E27FC236}">
                    <a16:creationId xmlns:a16="http://schemas.microsoft.com/office/drawing/2014/main" id="{F578A489-C4E5-4E4F-B04E-9769330F701A}"/>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3140;p47">
                <a:extLst>
                  <a:ext uri="{FF2B5EF4-FFF2-40B4-BE49-F238E27FC236}">
                    <a16:creationId xmlns:a16="http://schemas.microsoft.com/office/drawing/2014/main" id="{0D8DD18D-68D1-43AC-8333-7C80A179397D}"/>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5" name="Google Shape;3141;p47">
              <a:extLst>
                <a:ext uri="{FF2B5EF4-FFF2-40B4-BE49-F238E27FC236}">
                  <a16:creationId xmlns:a16="http://schemas.microsoft.com/office/drawing/2014/main" id="{C9EBECEA-178C-4E25-B22E-A54F49EF534F}"/>
                </a:ext>
              </a:extLst>
            </p:cNvPr>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3142;p47">
              <a:extLst>
                <a:ext uri="{FF2B5EF4-FFF2-40B4-BE49-F238E27FC236}">
                  <a16:creationId xmlns:a16="http://schemas.microsoft.com/office/drawing/2014/main" id="{4CB3FE08-E217-4553-9CF1-478B5C8D9385}"/>
                </a:ext>
              </a:extLst>
            </p:cNvPr>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3143;p47">
              <a:extLst>
                <a:ext uri="{FF2B5EF4-FFF2-40B4-BE49-F238E27FC236}">
                  <a16:creationId xmlns:a16="http://schemas.microsoft.com/office/drawing/2014/main" id="{0E953787-0F2B-4915-A2E0-0A196BC2BCF0}"/>
                </a:ext>
              </a:extLst>
            </p:cNvPr>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3144;p47">
              <a:extLst>
                <a:ext uri="{FF2B5EF4-FFF2-40B4-BE49-F238E27FC236}">
                  <a16:creationId xmlns:a16="http://schemas.microsoft.com/office/drawing/2014/main" id="{E46623D9-C853-4CFD-816C-0AB69D9D3732}"/>
                </a:ext>
              </a:extLst>
            </p:cNvPr>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3145;p47">
              <a:extLst>
                <a:ext uri="{FF2B5EF4-FFF2-40B4-BE49-F238E27FC236}">
                  <a16:creationId xmlns:a16="http://schemas.microsoft.com/office/drawing/2014/main" id="{137AEAC3-A611-49C5-AADA-F91E7D635030}"/>
                </a:ext>
              </a:extLst>
            </p:cNvPr>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3146;p47">
              <a:extLst>
                <a:ext uri="{FF2B5EF4-FFF2-40B4-BE49-F238E27FC236}">
                  <a16:creationId xmlns:a16="http://schemas.microsoft.com/office/drawing/2014/main" id="{B3D8FB75-D843-475C-9CAC-C4B61B3AC2C3}"/>
                </a:ext>
              </a:extLst>
            </p:cNvPr>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3147;p47">
              <a:extLst>
                <a:ext uri="{FF2B5EF4-FFF2-40B4-BE49-F238E27FC236}">
                  <a16:creationId xmlns:a16="http://schemas.microsoft.com/office/drawing/2014/main" id="{7ADAD8FF-446E-4EAE-9F1B-7735A9E6620B}"/>
                </a:ext>
              </a:extLst>
            </p:cNvPr>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3148;p47">
              <a:extLst>
                <a:ext uri="{FF2B5EF4-FFF2-40B4-BE49-F238E27FC236}">
                  <a16:creationId xmlns:a16="http://schemas.microsoft.com/office/drawing/2014/main" id="{CE9437C2-2E59-43F6-8172-1F7ADEC4B950}"/>
                </a:ext>
              </a:extLst>
            </p:cNvPr>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3149;p47">
              <a:extLst>
                <a:ext uri="{FF2B5EF4-FFF2-40B4-BE49-F238E27FC236}">
                  <a16:creationId xmlns:a16="http://schemas.microsoft.com/office/drawing/2014/main" id="{709F9D85-251C-424A-9A85-C6601869D58C}"/>
                </a:ext>
              </a:extLst>
            </p:cNvPr>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3150;p47">
              <a:extLst>
                <a:ext uri="{FF2B5EF4-FFF2-40B4-BE49-F238E27FC236}">
                  <a16:creationId xmlns:a16="http://schemas.microsoft.com/office/drawing/2014/main" id="{F69C4AA7-E977-4BAE-B9E5-3BAF5150C8AF}"/>
                </a:ext>
              </a:extLst>
            </p:cNvPr>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3151;p47">
              <a:extLst>
                <a:ext uri="{FF2B5EF4-FFF2-40B4-BE49-F238E27FC236}">
                  <a16:creationId xmlns:a16="http://schemas.microsoft.com/office/drawing/2014/main" id="{23A19DCC-EE5E-405A-B5EC-36DD53D07F9A}"/>
                </a:ext>
              </a:extLst>
            </p:cNvPr>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3152;p47">
              <a:extLst>
                <a:ext uri="{FF2B5EF4-FFF2-40B4-BE49-F238E27FC236}">
                  <a16:creationId xmlns:a16="http://schemas.microsoft.com/office/drawing/2014/main" id="{001CC55F-C36D-4DFC-A92F-3EEF626624C2}"/>
                </a:ext>
              </a:extLst>
            </p:cNvPr>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3153;p47">
              <a:extLst>
                <a:ext uri="{FF2B5EF4-FFF2-40B4-BE49-F238E27FC236}">
                  <a16:creationId xmlns:a16="http://schemas.microsoft.com/office/drawing/2014/main" id="{36B69D34-5A6B-46A4-86C5-074A45BD4CC1}"/>
                </a:ext>
              </a:extLst>
            </p:cNvPr>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3154;p47">
              <a:extLst>
                <a:ext uri="{FF2B5EF4-FFF2-40B4-BE49-F238E27FC236}">
                  <a16:creationId xmlns:a16="http://schemas.microsoft.com/office/drawing/2014/main" id="{90D7A5D1-08A8-44E9-B0C2-CB6DB966B9A3}"/>
                </a:ext>
              </a:extLst>
            </p:cNvPr>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3155;p47">
              <a:extLst>
                <a:ext uri="{FF2B5EF4-FFF2-40B4-BE49-F238E27FC236}">
                  <a16:creationId xmlns:a16="http://schemas.microsoft.com/office/drawing/2014/main" id="{E0E29E96-2DCD-45FE-8D23-1B8D473AA96E}"/>
                </a:ext>
              </a:extLst>
            </p:cNvPr>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3156;p47">
              <a:extLst>
                <a:ext uri="{FF2B5EF4-FFF2-40B4-BE49-F238E27FC236}">
                  <a16:creationId xmlns:a16="http://schemas.microsoft.com/office/drawing/2014/main" id="{4A03645C-C674-494B-B1EC-E9BDF68761A4}"/>
                </a:ext>
              </a:extLst>
            </p:cNvPr>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3157;p47">
              <a:extLst>
                <a:ext uri="{FF2B5EF4-FFF2-40B4-BE49-F238E27FC236}">
                  <a16:creationId xmlns:a16="http://schemas.microsoft.com/office/drawing/2014/main" id="{DBF4BD00-5E49-4DCB-829A-C33392C1150F}"/>
                </a:ext>
              </a:extLst>
            </p:cNvPr>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3158;p47">
              <a:extLst>
                <a:ext uri="{FF2B5EF4-FFF2-40B4-BE49-F238E27FC236}">
                  <a16:creationId xmlns:a16="http://schemas.microsoft.com/office/drawing/2014/main" id="{BB23F219-E536-47F1-A947-56D2A03D935D}"/>
                </a:ext>
              </a:extLst>
            </p:cNvPr>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 name="Group 216">
            <a:extLst>
              <a:ext uri="{FF2B5EF4-FFF2-40B4-BE49-F238E27FC236}">
                <a16:creationId xmlns:a16="http://schemas.microsoft.com/office/drawing/2014/main" id="{5C6ADF84-B61D-44E0-A9A3-70891A0225A6}"/>
              </a:ext>
            </a:extLst>
          </p:cNvPr>
          <p:cNvGrpSpPr/>
          <p:nvPr/>
        </p:nvGrpSpPr>
        <p:grpSpPr>
          <a:xfrm>
            <a:off x="0" y="4728494"/>
            <a:ext cx="9144000" cy="356855"/>
            <a:chOff x="0" y="406525"/>
            <a:chExt cx="9144000" cy="356855"/>
          </a:xfrm>
        </p:grpSpPr>
        <p:cxnSp>
          <p:nvCxnSpPr>
            <p:cNvPr id="218" name="Straight Connector 217">
              <a:extLst>
                <a:ext uri="{FF2B5EF4-FFF2-40B4-BE49-F238E27FC236}">
                  <a16:creationId xmlns:a16="http://schemas.microsoft.com/office/drawing/2014/main" id="{47C00C42-AFA5-49F0-A27F-A87BDF25A7D3}"/>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118366C8-6241-49AB-B5E2-497A93F5BD3D}"/>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220" name="Graphic 219">
              <a:extLst>
                <a:ext uri="{FF2B5EF4-FFF2-40B4-BE49-F238E27FC236}">
                  <a16:creationId xmlns:a16="http://schemas.microsoft.com/office/drawing/2014/main" id="{BF007252-F4B3-4A88-B52E-DC1EB0BCE7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75976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Hard Skill Requirements for a React Native Developer</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1453754"/>
            <a:ext cx="6218197" cy="1398037"/>
            <a:chOff x="315953" y="2349104"/>
            <a:chExt cx="6218197" cy="1398037"/>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Creating an Understandable Codebase</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699" y="2793034"/>
              <a:ext cx="5759451" cy="954107"/>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Your apps should be straightforward to learn and understandable for users. Creating a clear codebase is critical since you’ll need the source code so that members of the group may collaborate on future upgrades without having to figure out how everything works together.</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04" name="Google Shape;3050;p47">
            <a:extLst>
              <a:ext uri="{FF2B5EF4-FFF2-40B4-BE49-F238E27FC236}">
                <a16:creationId xmlns:a16="http://schemas.microsoft.com/office/drawing/2014/main" id="{FBF9A550-7954-4346-B4E2-7B8FC856BEBD}"/>
              </a:ext>
            </a:extLst>
          </p:cNvPr>
          <p:cNvGrpSpPr/>
          <p:nvPr/>
        </p:nvGrpSpPr>
        <p:grpSpPr>
          <a:xfrm>
            <a:off x="6534150" y="1551083"/>
            <a:ext cx="2362911" cy="2620867"/>
            <a:chOff x="2152750" y="190500"/>
            <a:chExt cx="4293756" cy="4762499"/>
          </a:xfrm>
        </p:grpSpPr>
        <p:sp>
          <p:nvSpPr>
            <p:cNvPr id="105" name="Google Shape;3051;p47">
              <a:extLst>
                <a:ext uri="{FF2B5EF4-FFF2-40B4-BE49-F238E27FC236}">
                  <a16:creationId xmlns:a16="http://schemas.microsoft.com/office/drawing/2014/main" id="{5535ED13-D67B-44DE-AE6A-BC5CB9EE4455}"/>
                </a:ext>
              </a:extLst>
            </p:cNvPr>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3052;p47">
              <a:extLst>
                <a:ext uri="{FF2B5EF4-FFF2-40B4-BE49-F238E27FC236}">
                  <a16:creationId xmlns:a16="http://schemas.microsoft.com/office/drawing/2014/main" id="{93D1F6D5-6E05-4555-9455-56365782AF89}"/>
                </a:ext>
              </a:extLst>
            </p:cNvPr>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3053;p47">
              <a:extLst>
                <a:ext uri="{FF2B5EF4-FFF2-40B4-BE49-F238E27FC236}">
                  <a16:creationId xmlns:a16="http://schemas.microsoft.com/office/drawing/2014/main" id="{4B411A3A-2DA3-44A3-964A-593A1D429702}"/>
                </a:ext>
              </a:extLst>
            </p:cNvPr>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3054;p47">
              <a:extLst>
                <a:ext uri="{FF2B5EF4-FFF2-40B4-BE49-F238E27FC236}">
                  <a16:creationId xmlns:a16="http://schemas.microsoft.com/office/drawing/2014/main" id="{34635B4E-B645-4527-9051-FF4D3F3BED02}"/>
                </a:ext>
              </a:extLst>
            </p:cNvPr>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3055;p47">
              <a:extLst>
                <a:ext uri="{FF2B5EF4-FFF2-40B4-BE49-F238E27FC236}">
                  <a16:creationId xmlns:a16="http://schemas.microsoft.com/office/drawing/2014/main" id="{04B36075-DA57-4EDF-9A98-2044EB5D0FDF}"/>
                </a:ext>
              </a:extLst>
            </p:cNvPr>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3056;p47">
              <a:extLst>
                <a:ext uri="{FF2B5EF4-FFF2-40B4-BE49-F238E27FC236}">
                  <a16:creationId xmlns:a16="http://schemas.microsoft.com/office/drawing/2014/main" id="{1062E33F-DA03-4EA2-98C1-28390481E800}"/>
                </a:ext>
              </a:extLst>
            </p:cNvPr>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3057;p47">
              <a:extLst>
                <a:ext uri="{FF2B5EF4-FFF2-40B4-BE49-F238E27FC236}">
                  <a16:creationId xmlns:a16="http://schemas.microsoft.com/office/drawing/2014/main" id="{8EBF380F-94B4-4966-BF5E-C18C327D0D88}"/>
                </a:ext>
              </a:extLst>
            </p:cNvPr>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3058;p47">
              <a:extLst>
                <a:ext uri="{FF2B5EF4-FFF2-40B4-BE49-F238E27FC236}">
                  <a16:creationId xmlns:a16="http://schemas.microsoft.com/office/drawing/2014/main" id="{F01C3417-2F95-47A1-B2F9-133447188E1B}"/>
                </a:ext>
              </a:extLst>
            </p:cNvPr>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3059;p47">
              <a:extLst>
                <a:ext uri="{FF2B5EF4-FFF2-40B4-BE49-F238E27FC236}">
                  <a16:creationId xmlns:a16="http://schemas.microsoft.com/office/drawing/2014/main" id="{4FBADAA8-E4E9-445D-890A-6D5596FF457A}"/>
                </a:ext>
              </a:extLst>
            </p:cNvPr>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3060;p47">
              <a:extLst>
                <a:ext uri="{FF2B5EF4-FFF2-40B4-BE49-F238E27FC236}">
                  <a16:creationId xmlns:a16="http://schemas.microsoft.com/office/drawing/2014/main" id="{B474DB50-3701-47E7-A125-2B9293F5402B}"/>
                </a:ext>
              </a:extLst>
            </p:cNvPr>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3061;p47">
              <a:extLst>
                <a:ext uri="{FF2B5EF4-FFF2-40B4-BE49-F238E27FC236}">
                  <a16:creationId xmlns:a16="http://schemas.microsoft.com/office/drawing/2014/main" id="{C9F1D56F-4821-4AD4-A55E-0016779E30A5}"/>
                </a:ext>
              </a:extLst>
            </p:cNvPr>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3062;p47">
              <a:extLst>
                <a:ext uri="{FF2B5EF4-FFF2-40B4-BE49-F238E27FC236}">
                  <a16:creationId xmlns:a16="http://schemas.microsoft.com/office/drawing/2014/main" id="{ADF0EB35-AE6D-4115-A893-4D64A3CF098F}"/>
                </a:ext>
              </a:extLst>
            </p:cNvPr>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3063;p47">
              <a:extLst>
                <a:ext uri="{FF2B5EF4-FFF2-40B4-BE49-F238E27FC236}">
                  <a16:creationId xmlns:a16="http://schemas.microsoft.com/office/drawing/2014/main" id="{2387581E-3055-4198-818D-FAE9CB5D6E8B}"/>
                </a:ext>
              </a:extLst>
            </p:cNvPr>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3064;p47">
              <a:extLst>
                <a:ext uri="{FF2B5EF4-FFF2-40B4-BE49-F238E27FC236}">
                  <a16:creationId xmlns:a16="http://schemas.microsoft.com/office/drawing/2014/main" id="{4144D556-FB9E-4DB9-9785-DB621AAA3EA3}"/>
                </a:ext>
              </a:extLst>
            </p:cNvPr>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3065;p47">
              <a:extLst>
                <a:ext uri="{FF2B5EF4-FFF2-40B4-BE49-F238E27FC236}">
                  <a16:creationId xmlns:a16="http://schemas.microsoft.com/office/drawing/2014/main" id="{C74E61AB-83F4-44A5-8037-EBB300A5C695}"/>
                </a:ext>
              </a:extLst>
            </p:cNvPr>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3066;p47">
              <a:extLst>
                <a:ext uri="{FF2B5EF4-FFF2-40B4-BE49-F238E27FC236}">
                  <a16:creationId xmlns:a16="http://schemas.microsoft.com/office/drawing/2014/main" id="{EB063D5C-A485-4D37-9DFF-3A0C99AECFDF}"/>
                </a:ext>
              </a:extLst>
            </p:cNvPr>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3067;p47">
              <a:extLst>
                <a:ext uri="{FF2B5EF4-FFF2-40B4-BE49-F238E27FC236}">
                  <a16:creationId xmlns:a16="http://schemas.microsoft.com/office/drawing/2014/main" id="{A0CDC961-5704-41AA-8396-227B78073329}"/>
                </a:ext>
              </a:extLst>
            </p:cNvPr>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3068;p47">
              <a:extLst>
                <a:ext uri="{FF2B5EF4-FFF2-40B4-BE49-F238E27FC236}">
                  <a16:creationId xmlns:a16="http://schemas.microsoft.com/office/drawing/2014/main" id="{8C86C216-3BE1-4789-B97D-694DC344733F}"/>
                </a:ext>
              </a:extLst>
            </p:cNvPr>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3069;p47">
              <a:extLst>
                <a:ext uri="{FF2B5EF4-FFF2-40B4-BE49-F238E27FC236}">
                  <a16:creationId xmlns:a16="http://schemas.microsoft.com/office/drawing/2014/main" id="{2AADA6F7-3C73-41F1-81AF-F2D5F4D1B3D2}"/>
                </a:ext>
              </a:extLst>
            </p:cNvPr>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3070;p47">
              <a:extLst>
                <a:ext uri="{FF2B5EF4-FFF2-40B4-BE49-F238E27FC236}">
                  <a16:creationId xmlns:a16="http://schemas.microsoft.com/office/drawing/2014/main" id="{7F4B87AB-EA74-4EAF-B238-BE943D781B57}"/>
                </a:ext>
              </a:extLst>
            </p:cNvPr>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3071;p47">
              <a:extLst>
                <a:ext uri="{FF2B5EF4-FFF2-40B4-BE49-F238E27FC236}">
                  <a16:creationId xmlns:a16="http://schemas.microsoft.com/office/drawing/2014/main" id="{1320725A-619F-4657-A7E9-D6CAC7D894D6}"/>
                </a:ext>
              </a:extLst>
            </p:cNvPr>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3072;p47">
              <a:extLst>
                <a:ext uri="{FF2B5EF4-FFF2-40B4-BE49-F238E27FC236}">
                  <a16:creationId xmlns:a16="http://schemas.microsoft.com/office/drawing/2014/main" id="{37E7A346-D429-465F-B9FA-2F2C302303DB}"/>
                </a:ext>
              </a:extLst>
            </p:cNvPr>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3073;p47">
              <a:extLst>
                <a:ext uri="{FF2B5EF4-FFF2-40B4-BE49-F238E27FC236}">
                  <a16:creationId xmlns:a16="http://schemas.microsoft.com/office/drawing/2014/main" id="{58FC735E-A43F-4EBD-993E-DF384D514C3B}"/>
                </a:ext>
              </a:extLst>
            </p:cNvPr>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3074;p47">
              <a:extLst>
                <a:ext uri="{FF2B5EF4-FFF2-40B4-BE49-F238E27FC236}">
                  <a16:creationId xmlns:a16="http://schemas.microsoft.com/office/drawing/2014/main" id="{44FB1FB9-8D84-47EB-B71A-3AB8B0054B3D}"/>
                </a:ext>
              </a:extLst>
            </p:cNvPr>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3075;p47">
              <a:extLst>
                <a:ext uri="{FF2B5EF4-FFF2-40B4-BE49-F238E27FC236}">
                  <a16:creationId xmlns:a16="http://schemas.microsoft.com/office/drawing/2014/main" id="{3FCE26D6-1267-4541-8E82-E77B1558C45C}"/>
                </a:ext>
              </a:extLst>
            </p:cNvPr>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3076;p47">
              <a:extLst>
                <a:ext uri="{FF2B5EF4-FFF2-40B4-BE49-F238E27FC236}">
                  <a16:creationId xmlns:a16="http://schemas.microsoft.com/office/drawing/2014/main" id="{28B21BC7-ACAE-4AE2-8DD1-6BD042669A04}"/>
                </a:ext>
              </a:extLst>
            </p:cNvPr>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3077;p47">
              <a:extLst>
                <a:ext uri="{FF2B5EF4-FFF2-40B4-BE49-F238E27FC236}">
                  <a16:creationId xmlns:a16="http://schemas.microsoft.com/office/drawing/2014/main" id="{E0811AB3-7A38-49EE-8A5C-E20542C4E67F}"/>
                </a:ext>
              </a:extLst>
            </p:cNvPr>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3078;p47">
              <a:extLst>
                <a:ext uri="{FF2B5EF4-FFF2-40B4-BE49-F238E27FC236}">
                  <a16:creationId xmlns:a16="http://schemas.microsoft.com/office/drawing/2014/main" id="{F2F95650-1015-4AB5-902A-8DD0FB87D02A}"/>
                </a:ext>
              </a:extLst>
            </p:cNvPr>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3079;p47">
              <a:extLst>
                <a:ext uri="{FF2B5EF4-FFF2-40B4-BE49-F238E27FC236}">
                  <a16:creationId xmlns:a16="http://schemas.microsoft.com/office/drawing/2014/main" id="{41C9C9E1-22F2-44DE-8BDA-B8034BF491D8}"/>
                </a:ext>
              </a:extLst>
            </p:cNvPr>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3080;p47">
              <a:extLst>
                <a:ext uri="{FF2B5EF4-FFF2-40B4-BE49-F238E27FC236}">
                  <a16:creationId xmlns:a16="http://schemas.microsoft.com/office/drawing/2014/main" id="{4673F556-2F9F-4170-8A26-18FCCEAE8BA1}"/>
                </a:ext>
              </a:extLst>
            </p:cNvPr>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3081;p47">
              <a:extLst>
                <a:ext uri="{FF2B5EF4-FFF2-40B4-BE49-F238E27FC236}">
                  <a16:creationId xmlns:a16="http://schemas.microsoft.com/office/drawing/2014/main" id="{69B0BEF1-7106-4663-B0C4-23357EB30412}"/>
                </a:ext>
              </a:extLst>
            </p:cNvPr>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3082;p47">
              <a:extLst>
                <a:ext uri="{FF2B5EF4-FFF2-40B4-BE49-F238E27FC236}">
                  <a16:creationId xmlns:a16="http://schemas.microsoft.com/office/drawing/2014/main" id="{AFD92F2C-F502-4F47-B475-3500E09210ED}"/>
                </a:ext>
              </a:extLst>
            </p:cNvPr>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3083;p47">
              <a:extLst>
                <a:ext uri="{FF2B5EF4-FFF2-40B4-BE49-F238E27FC236}">
                  <a16:creationId xmlns:a16="http://schemas.microsoft.com/office/drawing/2014/main" id="{AED28369-1277-447D-8B40-6DAA90A63F83}"/>
                </a:ext>
              </a:extLst>
            </p:cNvPr>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3084;p47">
              <a:extLst>
                <a:ext uri="{FF2B5EF4-FFF2-40B4-BE49-F238E27FC236}">
                  <a16:creationId xmlns:a16="http://schemas.microsoft.com/office/drawing/2014/main" id="{8E7D46A6-F3D0-4A5C-90F9-DB3BE5E12342}"/>
                </a:ext>
              </a:extLst>
            </p:cNvPr>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3085;p47">
              <a:extLst>
                <a:ext uri="{FF2B5EF4-FFF2-40B4-BE49-F238E27FC236}">
                  <a16:creationId xmlns:a16="http://schemas.microsoft.com/office/drawing/2014/main" id="{5B94CEAD-DB89-4D6A-AC22-47FB65F65488}"/>
                </a:ext>
              </a:extLst>
            </p:cNvPr>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3086;p47">
              <a:extLst>
                <a:ext uri="{FF2B5EF4-FFF2-40B4-BE49-F238E27FC236}">
                  <a16:creationId xmlns:a16="http://schemas.microsoft.com/office/drawing/2014/main" id="{6BF7B13B-1500-455A-AD2A-05184717789B}"/>
                </a:ext>
              </a:extLst>
            </p:cNvPr>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3087;p47">
              <a:extLst>
                <a:ext uri="{FF2B5EF4-FFF2-40B4-BE49-F238E27FC236}">
                  <a16:creationId xmlns:a16="http://schemas.microsoft.com/office/drawing/2014/main" id="{A2969DC8-837E-41A8-B9C4-6EA77BCC97FF}"/>
                </a:ext>
              </a:extLst>
            </p:cNvPr>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3088;p47">
              <a:extLst>
                <a:ext uri="{FF2B5EF4-FFF2-40B4-BE49-F238E27FC236}">
                  <a16:creationId xmlns:a16="http://schemas.microsoft.com/office/drawing/2014/main" id="{22615D5C-5164-4879-9BCD-2C941C5ACB8A}"/>
                </a:ext>
              </a:extLst>
            </p:cNvPr>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3089;p47">
              <a:extLst>
                <a:ext uri="{FF2B5EF4-FFF2-40B4-BE49-F238E27FC236}">
                  <a16:creationId xmlns:a16="http://schemas.microsoft.com/office/drawing/2014/main" id="{34A4B603-A90A-4CE8-B3AB-79C1945CA106}"/>
                </a:ext>
              </a:extLst>
            </p:cNvPr>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3090;p47">
              <a:extLst>
                <a:ext uri="{FF2B5EF4-FFF2-40B4-BE49-F238E27FC236}">
                  <a16:creationId xmlns:a16="http://schemas.microsoft.com/office/drawing/2014/main" id="{2619CCE3-059E-4F90-AF1F-DDFB0CC9C71E}"/>
                </a:ext>
              </a:extLst>
            </p:cNvPr>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091;p47">
              <a:extLst>
                <a:ext uri="{FF2B5EF4-FFF2-40B4-BE49-F238E27FC236}">
                  <a16:creationId xmlns:a16="http://schemas.microsoft.com/office/drawing/2014/main" id="{93B25415-1BCB-4A98-B47B-9651B01A741B}"/>
                </a:ext>
              </a:extLst>
            </p:cNvPr>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3092;p47">
              <a:extLst>
                <a:ext uri="{FF2B5EF4-FFF2-40B4-BE49-F238E27FC236}">
                  <a16:creationId xmlns:a16="http://schemas.microsoft.com/office/drawing/2014/main" id="{F27256CB-D95A-40F5-A6D7-7ADBEF4F71F4}"/>
                </a:ext>
              </a:extLst>
            </p:cNvPr>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3093;p47">
              <a:extLst>
                <a:ext uri="{FF2B5EF4-FFF2-40B4-BE49-F238E27FC236}">
                  <a16:creationId xmlns:a16="http://schemas.microsoft.com/office/drawing/2014/main" id="{FF146F14-FD76-422F-B955-CA21C9006106}"/>
                </a:ext>
              </a:extLst>
            </p:cNvPr>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3094;p47">
              <a:extLst>
                <a:ext uri="{FF2B5EF4-FFF2-40B4-BE49-F238E27FC236}">
                  <a16:creationId xmlns:a16="http://schemas.microsoft.com/office/drawing/2014/main" id="{B300755D-D30B-4DAF-B63B-E3C2D1A9B375}"/>
                </a:ext>
              </a:extLst>
            </p:cNvPr>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3095;p47">
              <a:extLst>
                <a:ext uri="{FF2B5EF4-FFF2-40B4-BE49-F238E27FC236}">
                  <a16:creationId xmlns:a16="http://schemas.microsoft.com/office/drawing/2014/main" id="{5224D60A-4D27-4D4C-BCF9-B0A42184D5E2}"/>
                </a:ext>
              </a:extLst>
            </p:cNvPr>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096;p47">
              <a:extLst>
                <a:ext uri="{FF2B5EF4-FFF2-40B4-BE49-F238E27FC236}">
                  <a16:creationId xmlns:a16="http://schemas.microsoft.com/office/drawing/2014/main" id="{53A2DBF0-6FD8-47D3-B724-CD1070440253}"/>
                </a:ext>
              </a:extLst>
            </p:cNvPr>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3097;p47">
              <a:extLst>
                <a:ext uri="{FF2B5EF4-FFF2-40B4-BE49-F238E27FC236}">
                  <a16:creationId xmlns:a16="http://schemas.microsoft.com/office/drawing/2014/main" id="{BA91CA07-EA6E-4764-9967-07BE9D1CEE50}"/>
                </a:ext>
              </a:extLst>
            </p:cNvPr>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098;p47">
              <a:extLst>
                <a:ext uri="{FF2B5EF4-FFF2-40B4-BE49-F238E27FC236}">
                  <a16:creationId xmlns:a16="http://schemas.microsoft.com/office/drawing/2014/main" id="{C7BC1454-8B52-436B-B4A7-B76B1F516ED6}"/>
                </a:ext>
              </a:extLst>
            </p:cNvPr>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3099;p47">
              <a:extLst>
                <a:ext uri="{FF2B5EF4-FFF2-40B4-BE49-F238E27FC236}">
                  <a16:creationId xmlns:a16="http://schemas.microsoft.com/office/drawing/2014/main" id="{FEE3A58A-5E1B-4DA7-A320-C0E6D06876C6}"/>
                </a:ext>
              </a:extLst>
            </p:cNvPr>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3100;p47">
              <a:extLst>
                <a:ext uri="{FF2B5EF4-FFF2-40B4-BE49-F238E27FC236}">
                  <a16:creationId xmlns:a16="http://schemas.microsoft.com/office/drawing/2014/main" id="{482C001D-BCD5-4E6A-885B-2944A054F4FC}"/>
                </a:ext>
              </a:extLst>
            </p:cNvPr>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3101;p47">
              <a:extLst>
                <a:ext uri="{FF2B5EF4-FFF2-40B4-BE49-F238E27FC236}">
                  <a16:creationId xmlns:a16="http://schemas.microsoft.com/office/drawing/2014/main" id="{72A55A46-209C-4A76-AA25-ADE46A69E770}"/>
                </a:ext>
              </a:extLst>
            </p:cNvPr>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3102;p47">
              <a:extLst>
                <a:ext uri="{FF2B5EF4-FFF2-40B4-BE49-F238E27FC236}">
                  <a16:creationId xmlns:a16="http://schemas.microsoft.com/office/drawing/2014/main" id="{9DE92E4D-6175-4059-AB2C-0F9BFC46B635}"/>
                </a:ext>
              </a:extLst>
            </p:cNvPr>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3103;p47">
              <a:extLst>
                <a:ext uri="{FF2B5EF4-FFF2-40B4-BE49-F238E27FC236}">
                  <a16:creationId xmlns:a16="http://schemas.microsoft.com/office/drawing/2014/main" id="{F51B5085-F366-481F-A000-78B34BADF7BF}"/>
                </a:ext>
              </a:extLst>
            </p:cNvPr>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3104;p47">
              <a:extLst>
                <a:ext uri="{FF2B5EF4-FFF2-40B4-BE49-F238E27FC236}">
                  <a16:creationId xmlns:a16="http://schemas.microsoft.com/office/drawing/2014/main" id="{6CB3733E-1B6A-4838-8E3A-39BED057FA36}"/>
                </a:ext>
              </a:extLst>
            </p:cNvPr>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3105;p47">
              <a:extLst>
                <a:ext uri="{FF2B5EF4-FFF2-40B4-BE49-F238E27FC236}">
                  <a16:creationId xmlns:a16="http://schemas.microsoft.com/office/drawing/2014/main" id="{987E7514-E915-4282-A39E-AF09DF18DFC4}"/>
                </a:ext>
              </a:extLst>
            </p:cNvPr>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3106;p47">
              <a:extLst>
                <a:ext uri="{FF2B5EF4-FFF2-40B4-BE49-F238E27FC236}">
                  <a16:creationId xmlns:a16="http://schemas.microsoft.com/office/drawing/2014/main" id="{CB7B75DF-98CA-46BE-A14B-D1F62AF74CB2}"/>
                </a:ext>
              </a:extLst>
            </p:cNvPr>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3107;p47">
              <a:extLst>
                <a:ext uri="{FF2B5EF4-FFF2-40B4-BE49-F238E27FC236}">
                  <a16:creationId xmlns:a16="http://schemas.microsoft.com/office/drawing/2014/main" id="{7920687D-DAB7-48C8-817D-9D330B28D639}"/>
                </a:ext>
              </a:extLst>
            </p:cNvPr>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3108;p47">
              <a:extLst>
                <a:ext uri="{FF2B5EF4-FFF2-40B4-BE49-F238E27FC236}">
                  <a16:creationId xmlns:a16="http://schemas.microsoft.com/office/drawing/2014/main" id="{D729A47B-40F0-45E4-AA1B-569BBBEE007B}"/>
                </a:ext>
              </a:extLst>
            </p:cNvPr>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3109;p47">
              <a:extLst>
                <a:ext uri="{FF2B5EF4-FFF2-40B4-BE49-F238E27FC236}">
                  <a16:creationId xmlns:a16="http://schemas.microsoft.com/office/drawing/2014/main" id="{E596CE20-0AB8-48FF-84B9-0202EE88BAB2}"/>
                </a:ext>
              </a:extLst>
            </p:cNvPr>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3110;p47">
              <a:extLst>
                <a:ext uri="{FF2B5EF4-FFF2-40B4-BE49-F238E27FC236}">
                  <a16:creationId xmlns:a16="http://schemas.microsoft.com/office/drawing/2014/main" id="{0330C692-8748-4E42-AE95-EA0F1AE1F338}"/>
                </a:ext>
              </a:extLst>
            </p:cNvPr>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3111;p47">
              <a:extLst>
                <a:ext uri="{FF2B5EF4-FFF2-40B4-BE49-F238E27FC236}">
                  <a16:creationId xmlns:a16="http://schemas.microsoft.com/office/drawing/2014/main" id="{8D3A76A0-8051-4A48-BB45-936A9F5A50E2}"/>
                </a:ext>
              </a:extLst>
            </p:cNvPr>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3112;p47">
              <a:extLst>
                <a:ext uri="{FF2B5EF4-FFF2-40B4-BE49-F238E27FC236}">
                  <a16:creationId xmlns:a16="http://schemas.microsoft.com/office/drawing/2014/main" id="{CE3630C3-1132-4063-AA1F-F5E92B06F0BA}"/>
                </a:ext>
              </a:extLst>
            </p:cNvPr>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3113;p47">
              <a:extLst>
                <a:ext uri="{FF2B5EF4-FFF2-40B4-BE49-F238E27FC236}">
                  <a16:creationId xmlns:a16="http://schemas.microsoft.com/office/drawing/2014/main" id="{D21150F9-9FE3-4AAE-ADE0-FA970AC3A896}"/>
                </a:ext>
              </a:extLst>
            </p:cNvPr>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3114;p47">
              <a:extLst>
                <a:ext uri="{FF2B5EF4-FFF2-40B4-BE49-F238E27FC236}">
                  <a16:creationId xmlns:a16="http://schemas.microsoft.com/office/drawing/2014/main" id="{F7AD6064-E970-43D0-B977-1E67A3DD2BFA}"/>
                </a:ext>
              </a:extLst>
            </p:cNvPr>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3115;p47">
              <a:extLst>
                <a:ext uri="{FF2B5EF4-FFF2-40B4-BE49-F238E27FC236}">
                  <a16:creationId xmlns:a16="http://schemas.microsoft.com/office/drawing/2014/main" id="{D97D2E31-69A5-4C8D-A09C-5732F9865DF6}"/>
                </a:ext>
              </a:extLst>
            </p:cNvPr>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3116;p47">
              <a:extLst>
                <a:ext uri="{FF2B5EF4-FFF2-40B4-BE49-F238E27FC236}">
                  <a16:creationId xmlns:a16="http://schemas.microsoft.com/office/drawing/2014/main" id="{F8B87860-8698-4904-B3C6-D1B8CC98D5F9}"/>
                </a:ext>
              </a:extLst>
            </p:cNvPr>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3117;p47">
              <a:extLst>
                <a:ext uri="{FF2B5EF4-FFF2-40B4-BE49-F238E27FC236}">
                  <a16:creationId xmlns:a16="http://schemas.microsoft.com/office/drawing/2014/main" id="{2B4BEE26-1EFC-4B12-A5B4-ABAC0103054F}"/>
                </a:ext>
              </a:extLst>
            </p:cNvPr>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3118;p47">
              <a:extLst>
                <a:ext uri="{FF2B5EF4-FFF2-40B4-BE49-F238E27FC236}">
                  <a16:creationId xmlns:a16="http://schemas.microsoft.com/office/drawing/2014/main" id="{A0822E7E-151C-43FD-B29E-EB1AF3697F73}"/>
                </a:ext>
              </a:extLst>
            </p:cNvPr>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3119;p47">
              <a:extLst>
                <a:ext uri="{FF2B5EF4-FFF2-40B4-BE49-F238E27FC236}">
                  <a16:creationId xmlns:a16="http://schemas.microsoft.com/office/drawing/2014/main" id="{1D8861C8-86EF-4205-945B-520FE2F2E8BE}"/>
                </a:ext>
              </a:extLst>
            </p:cNvPr>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3120;p47">
              <a:extLst>
                <a:ext uri="{FF2B5EF4-FFF2-40B4-BE49-F238E27FC236}">
                  <a16:creationId xmlns:a16="http://schemas.microsoft.com/office/drawing/2014/main" id="{A7A54E04-D17C-4D4A-9A0C-68A067968950}"/>
                </a:ext>
              </a:extLst>
            </p:cNvPr>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3121;p47">
              <a:extLst>
                <a:ext uri="{FF2B5EF4-FFF2-40B4-BE49-F238E27FC236}">
                  <a16:creationId xmlns:a16="http://schemas.microsoft.com/office/drawing/2014/main" id="{CD775B33-682A-4DC9-B119-7B9C527CEDE8}"/>
                </a:ext>
              </a:extLst>
            </p:cNvPr>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3122;p47">
              <a:extLst>
                <a:ext uri="{FF2B5EF4-FFF2-40B4-BE49-F238E27FC236}">
                  <a16:creationId xmlns:a16="http://schemas.microsoft.com/office/drawing/2014/main" id="{560765A7-97E6-49F4-8AA6-EC5BAB8D0B51}"/>
                </a:ext>
              </a:extLst>
            </p:cNvPr>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3123;p47">
              <a:extLst>
                <a:ext uri="{FF2B5EF4-FFF2-40B4-BE49-F238E27FC236}">
                  <a16:creationId xmlns:a16="http://schemas.microsoft.com/office/drawing/2014/main" id="{33CC4021-D012-46E4-BE91-442805B66408}"/>
                </a:ext>
              </a:extLst>
            </p:cNvPr>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3124;p47">
              <a:extLst>
                <a:ext uri="{FF2B5EF4-FFF2-40B4-BE49-F238E27FC236}">
                  <a16:creationId xmlns:a16="http://schemas.microsoft.com/office/drawing/2014/main" id="{9BBA843A-94F3-48B7-B7FC-1439231819E5}"/>
                </a:ext>
              </a:extLst>
            </p:cNvPr>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3" name="Google Shape;3125;p47">
              <a:extLst>
                <a:ext uri="{FF2B5EF4-FFF2-40B4-BE49-F238E27FC236}">
                  <a16:creationId xmlns:a16="http://schemas.microsoft.com/office/drawing/2014/main" id="{8F306B90-C231-4787-A970-AEDAD62EA38A}"/>
                </a:ext>
              </a:extLst>
            </p:cNvPr>
            <p:cNvGrpSpPr/>
            <p:nvPr/>
          </p:nvGrpSpPr>
          <p:grpSpPr>
            <a:xfrm>
              <a:off x="3923682" y="3244965"/>
              <a:ext cx="195764" cy="131404"/>
              <a:chOff x="5733332" y="4102215"/>
              <a:chExt cx="195764" cy="131404"/>
            </a:xfrm>
          </p:grpSpPr>
          <p:sp>
            <p:nvSpPr>
              <p:cNvPr id="208" name="Google Shape;3126;p47">
                <a:extLst>
                  <a:ext uri="{FF2B5EF4-FFF2-40B4-BE49-F238E27FC236}">
                    <a16:creationId xmlns:a16="http://schemas.microsoft.com/office/drawing/2014/main" id="{8BFD6B22-E8C3-4DE6-B5B9-632EFCB61462}"/>
                  </a:ext>
                </a:extLst>
              </p:cNvPr>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3127;p47">
                <a:extLst>
                  <a:ext uri="{FF2B5EF4-FFF2-40B4-BE49-F238E27FC236}">
                    <a16:creationId xmlns:a16="http://schemas.microsoft.com/office/drawing/2014/main" id="{E709E223-2387-4177-9191-2EC90F7BCC79}"/>
                  </a:ext>
                </a:extLst>
              </p:cNvPr>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3128;p47">
                <a:extLst>
                  <a:ext uri="{FF2B5EF4-FFF2-40B4-BE49-F238E27FC236}">
                    <a16:creationId xmlns:a16="http://schemas.microsoft.com/office/drawing/2014/main" id="{AD88F52A-229E-4DFC-AADB-18C43ADC33B2}"/>
                  </a:ext>
                </a:extLst>
              </p:cNvPr>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3129;p47">
                <a:extLst>
                  <a:ext uri="{FF2B5EF4-FFF2-40B4-BE49-F238E27FC236}">
                    <a16:creationId xmlns:a16="http://schemas.microsoft.com/office/drawing/2014/main" id="{AC389239-706B-4B29-BD38-AD3E8E515352}"/>
                  </a:ext>
                </a:extLst>
              </p:cNvPr>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3130;p47">
                <a:extLst>
                  <a:ext uri="{FF2B5EF4-FFF2-40B4-BE49-F238E27FC236}">
                    <a16:creationId xmlns:a16="http://schemas.microsoft.com/office/drawing/2014/main" id="{A35AAB07-A3BB-4680-8471-E035B016F662}"/>
                  </a:ext>
                </a:extLst>
              </p:cNvPr>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3131;p47">
                <a:extLst>
                  <a:ext uri="{FF2B5EF4-FFF2-40B4-BE49-F238E27FC236}">
                    <a16:creationId xmlns:a16="http://schemas.microsoft.com/office/drawing/2014/main" id="{12CB6250-D392-4C0C-B8D2-6CD34F8B46E6}"/>
                  </a:ext>
                </a:extLst>
              </p:cNvPr>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3132;p47">
                <a:extLst>
                  <a:ext uri="{FF2B5EF4-FFF2-40B4-BE49-F238E27FC236}">
                    <a16:creationId xmlns:a16="http://schemas.microsoft.com/office/drawing/2014/main" id="{9020AFBE-C3FD-4285-B430-C6931CB4CAF7}"/>
                  </a:ext>
                </a:extLst>
              </p:cNvPr>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3133;p47">
                <a:extLst>
                  <a:ext uri="{FF2B5EF4-FFF2-40B4-BE49-F238E27FC236}">
                    <a16:creationId xmlns:a16="http://schemas.microsoft.com/office/drawing/2014/main" id="{9186CE6D-6506-411A-B363-9CFA0086BC9C}"/>
                  </a:ext>
                </a:extLst>
              </p:cNvPr>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3134;p47">
                <a:extLst>
                  <a:ext uri="{FF2B5EF4-FFF2-40B4-BE49-F238E27FC236}">
                    <a16:creationId xmlns:a16="http://schemas.microsoft.com/office/drawing/2014/main" id="{EB357886-8E90-4C1F-AA9F-494DEFDA400F}"/>
                  </a:ext>
                </a:extLst>
              </p:cNvPr>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4" name="Google Shape;3135;p47">
              <a:extLst>
                <a:ext uri="{FF2B5EF4-FFF2-40B4-BE49-F238E27FC236}">
                  <a16:creationId xmlns:a16="http://schemas.microsoft.com/office/drawing/2014/main" id="{1F3A608D-6EFE-419B-BABE-DD0058B867E3}"/>
                </a:ext>
              </a:extLst>
            </p:cNvPr>
            <p:cNvGrpSpPr/>
            <p:nvPr/>
          </p:nvGrpSpPr>
          <p:grpSpPr>
            <a:xfrm flipH="1">
              <a:off x="3829267" y="2465054"/>
              <a:ext cx="683694" cy="518573"/>
              <a:chOff x="6621095" y="1452181"/>
              <a:chExt cx="330894" cy="250785"/>
            </a:xfrm>
          </p:grpSpPr>
          <p:sp>
            <p:nvSpPr>
              <p:cNvPr id="203" name="Google Shape;3136;p47">
                <a:extLst>
                  <a:ext uri="{FF2B5EF4-FFF2-40B4-BE49-F238E27FC236}">
                    <a16:creationId xmlns:a16="http://schemas.microsoft.com/office/drawing/2014/main" id="{66F531CC-8ACE-4CD8-8C5C-39E7247035C2}"/>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3137;p47">
                <a:extLst>
                  <a:ext uri="{FF2B5EF4-FFF2-40B4-BE49-F238E27FC236}">
                    <a16:creationId xmlns:a16="http://schemas.microsoft.com/office/drawing/2014/main" id="{80123A0E-90C0-4F45-8B2C-9FD8CC9DB52E}"/>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3138;p47">
                <a:extLst>
                  <a:ext uri="{FF2B5EF4-FFF2-40B4-BE49-F238E27FC236}">
                    <a16:creationId xmlns:a16="http://schemas.microsoft.com/office/drawing/2014/main" id="{237EB9A0-5D56-40FC-BBC4-D34019AC3145}"/>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3139;p47">
                <a:extLst>
                  <a:ext uri="{FF2B5EF4-FFF2-40B4-BE49-F238E27FC236}">
                    <a16:creationId xmlns:a16="http://schemas.microsoft.com/office/drawing/2014/main" id="{F578A489-C4E5-4E4F-B04E-9769330F701A}"/>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3140;p47">
                <a:extLst>
                  <a:ext uri="{FF2B5EF4-FFF2-40B4-BE49-F238E27FC236}">
                    <a16:creationId xmlns:a16="http://schemas.microsoft.com/office/drawing/2014/main" id="{0D8DD18D-68D1-43AC-8333-7C80A179397D}"/>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5" name="Google Shape;3141;p47">
              <a:extLst>
                <a:ext uri="{FF2B5EF4-FFF2-40B4-BE49-F238E27FC236}">
                  <a16:creationId xmlns:a16="http://schemas.microsoft.com/office/drawing/2014/main" id="{C9EBECEA-178C-4E25-B22E-A54F49EF534F}"/>
                </a:ext>
              </a:extLst>
            </p:cNvPr>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3142;p47">
              <a:extLst>
                <a:ext uri="{FF2B5EF4-FFF2-40B4-BE49-F238E27FC236}">
                  <a16:creationId xmlns:a16="http://schemas.microsoft.com/office/drawing/2014/main" id="{4CB3FE08-E217-4553-9CF1-478B5C8D9385}"/>
                </a:ext>
              </a:extLst>
            </p:cNvPr>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3143;p47">
              <a:extLst>
                <a:ext uri="{FF2B5EF4-FFF2-40B4-BE49-F238E27FC236}">
                  <a16:creationId xmlns:a16="http://schemas.microsoft.com/office/drawing/2014/main" id="{0E953787-0F2B-4915-A2E0-0A196BC2BCF0}"/>
                </a:ext>
              </a:extLst>
            </p:cNvPr>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3144;p47">
              <a:extLst>
                <a:ext uri="{FF2B5EF4-FFF2-40B4-BE49-F238E27FC236}">
                  <a16:creationId xmlns:a16="http://schemas.microsoft.com/office/drawing/2014/main" id="{E46623D9-C853-4CFD-816C-0AB69D9D3732}"/>
                </a:ext>
              </a:extLst>
            </p:cNvPr>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3145;p47">
              <a:extLst>
                <a:ext uri="{FF2B5EF4-FFF2-40B4-BE49-F238E27FC236}">
                  <a16:creationId xmlns:a16="http://schemas.microsoft.com/office/drawing/2014/main" id="{137AEAC3-A611-49C5-AADA-F91E7D635030}"/>
                </a:ext>
              </a:extLst>
            </p:cNvPr>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3146;p47">
              <a:extLst>
                <a:ext uri="{FF2B5EF4-FFF2-40B4-BE49-F238E27FC236}">
                  <a16:creationId xmlns:a16="http://schemas.microsoft.com/office/drawing/2014/main" id="{B3D8FB75-D843-475C-9CAC-C4B61B3AC2C3}"/>
                </a:ext>
              </a:extLst>
            </p:cNvPr>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3147;p47">
              <a:extLst>
                <a:ext uri="{FF2B5EF4-FFF2-40B4-BE49-F238E27FC236}">
                  <a16:creationId xmlns:a16="http://schemas.microsoft.com/office/drawing/2014/main" id="{7ADAD8FF-446E-4EAE-9F1B-7735A9E6620B}"/>
                </a:ext>
              </a:extLst>
            </p:cNvPr>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3148;p47">
              <a:extLst>
                <a:ext uri="{FF2B5EF4-FFF2-40B4-BE49-F238E27FC236}">
                  <a16:creationId xmlns:a16="http://schemas.microsoft.com/office/drawing/2014/main" id="{CE9437C2-2E59-43F6-8172-1F7ADEC4B950}"/>
                </a:ext>
              </a:extLst>
            </p:cNvPr>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3149;p47">
              <a:extLst>
                <a:ext uri="{FF2B5EF4-FFF2-40B4-BE49-F238E27FC236}">
                  <a16:creationId xmlns:a16="http://schemas.microsoft.com/office/drawing/2014/main" id="{709F9D85-251C-424A-9A85-C6601869D58C}"/>
                </a:ext>
              </a:extLst>
            </p:cNvPr>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3150;p47">
              <a:extLst>
                <a:ext uri="{FF2B5EF4-FFF2-40B4-BE49-F238E27FC236}">
                  <a16:creationId xmlns:a16="http://schemas.microsoft.com/office/drawing/2014/main" id="{F69C4AA7-E977-4BAE-B9E5-3BAF5150C8AF}"/>
                </a:ext>
              </a:extLst>
            </p:cNvPr>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3151;p47">
              <a:extLst>
                <a:ext uri="{FF2B5EF4-FFF2-40B4-BE49-F238E27FC236}">
                  <a16:creationId xmlns:a16="http://schemas.microsoft.com/office/drawing/2014/main" id="{23A19DCC-EE5E-405A-B5EC-36DD53D07F9A}"/>
                </a:ext>
              </a:extLst>
            </p:cNvPr>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3152;p47">
              <a:extLst>
                <a:ext uri="{FF2B5EF4-FFF2-40B4-BE49-F238E27FC236}">
                  <a16:creationId xmlns:a16="http://schemas.microsoft.com/office/drawing/2014/main" id="{001CC55F-C36D-4DFC-A92F-3EEF626624C2}"/>
                </a:ext>
              </a:extLst>
            </p:cNvPr>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3153;p47">
              <a:extLst>
                <a:ext uri="{FF2B5EF4-FFF2-40B4-BE49-F238E27FC236}">
                  <a16:creationId xmlns:a16="http://schemas.microsoft.com/office/drawing/2014/main" id="{36B69D34-5A6B-46A4-86C5-074A45BD4CC1}"/>
                </a:ext>
              </a:extLst>
            </p:cNvPr>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3154;p47">
              <a:extLst>
                <a:ext uri="{FF2B5EF4-FFF2-40B4-BE49-F238E27FC236}">
                  <a16:creationId xmlns:a16="http://schemas.microsoft.com/office/drawing/2014/main" id="{90D7A5D1-08A8-44E9-B0C2-CB6DB966B9A3}"/>
                </a:ext>
              </a:extLst>
            </p:cNvPr>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3155;p47">
              <a:extLst>
                <a:ext uri="{FF2B5EF4-FFF2-40B4-BE49-F238E27FC236}">
                  <a16:creationId xmlns:a16="http://schemas.microsoft.com/office/drawing/2014/main" id="{E0E29E96-2DCD-45FE-8D23-1B8D473AA96E}"/>
                </a:ext>
              </a:extLst>
            </p:cNvPr>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3156;p47">
              <a:extLst>
                <a:ext uri="{FF2B5EF4-FFF2-40B4-BE49-F238E27FC236}">
                  <a16:creationId xmlns:a16="http://schemas.microsoft.com/office/drawing/2014/main" id="{4A03645C-C674-494B-B1EC-E9BDF68761A4}"/>
                </a:ext>
              </a:extLst>
            </p:cNvPr>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3157;p47">
              <a:extLst>
                <a:ext uri="{FF2B5EF4-FFF2-40B4-BE49-F238E27FC236}">
                  <a16:creationId xmlns:a16="http://schemas.microsoft.com/office/drawing/2014/main" id="{DBF4BD00-5E49-4DCB-829A-C33392C1150F}"/>
                </a:ext>
              </a:extLst>
            </p:cNvPr>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3158;p47">
              <a:extLst>
                <a:ext uri="{FF2B5EF4-FFF2-40B4-BE49-F238E27FC236}">
                  <a16:creationId xmlns:a16="http://schemas.microsoft.com/office/drawing/2014/main" id="{BB23F219-E536-47F1-A947-56D2A03D935D}"/>
                </a:ext>
              </a:extLst>
            </p:cNvPr>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 name="Group 216">
            <a:extLst>
              <a:ext uri="{FF2B5EF4-FFF2-40B4-BE49-F238E27FC236}">
                <a16:creationId xmlns:a16="http://schemas.microsoft.com/office/drawing/2014/main" id="{40B3CDD4-8CD7-4A60-8D02-4C27BBD6B9E4}"/>
              </a:ext>
            </a:extLst>
          </p:cNvPr>
          <p:cNvGrpSpPr/>
          <p:nvPr/>
        </p:nvGrpSpPr>
        <p:grpSpPr>
          <a:xfrm>
            <a:off x="0" y="4728494"/>
            <a:ext cx="9144000" cy="356855"/>
            <a:chOff x="0" y="406525"/>
            <a:chExt cx="9144000" cy="356855"/>
          </a:xfrm>
        </p:grpSpPr>
        <p:cxnSp>
          <p:nvCxnSpPr>
            <p:cNvPr id="218" name="Straight Connector 217">
              <a:extLst>
                <a:ext uri="{FF2B5EF4-FFF2-40B4-BE49-F238E27FC236}">
                  <a16:creationId xmlns:a16="http://schemas.microsoft.com/office/drawing/2014/main" id="{EBCB6667-A3FE-4082-A844-2656983C0F73}"/>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F4FEC2E7-9FC1-4806-B7B1-7C93ABA097E0}"/>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220" name="Graphic 219">
              <a:extLst>
                <a:ext uri="{FF2B5EF4-FFF2-40B4-BE49-F238E27FC236}">
                  <a16:creationId xmlns:a16="http://schemas.microsoft.com/office/drawing/2014/main" id="{82C53A18-D4AD-47CF-90E5-C6079FA614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395926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React Native Developer Soft Skills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1453754"/>
            <a:ext cx="6218197" cy="1182594"/>
            <a:chOff x="315953" y="2349104"/>
            <a:chExt cx="6218197" cy="1182594"/>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Time Management</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699" y="2793034"/>
              <a:ext cx="5759451" cy="73866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Most React Native developers must work under time constraints. This is why you should look to hire dedicated react native developers who are good with time management.  </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594A6341-21D5-4DD0-B33F-7C0D6AC17F86}"/>
              </a:ext>
            </a:extLst>
          </p:cNvPr>
          <p:cNvGrpSpPr/>
          <p:nvPr/>
        </p:nvGrpSpPr>
        <p:grpSpPr>
          <a:xfrm>
            <a:off x="315953" y="2658140"/>
            <a:ext cx="6221493" cy="1136356"/>
            <a:chOff x="315953" y="3680490"/>
            <a:chExt cx="6221493" cy="1136356"/>
          </a:xfrm>
        </p:grpSpPr>
        <p:sp>
          <p:nvSpPr>
            <p:cNvPr id="164" name="Google Shape;595;p17">
              <a:extLst>
                <a:ext uri="{FF2B5EF4-FFF2-40B4-BE49-F238E27FC236}">
                  <a16:creationId xmlns:a16="http://schemas.microsoft.com/office/drawing/2014/main" id="{1044FA4D-3D28-41D1-983B-113C481406C8}"/>
                </a:ext>
              </a:extLst>
            </p:cNvPr>
            <p:cNvSpPr txBox="1">
              <a:spLocks/>
            </p:cNvSpPr>
            <p:nvPr/>
          </p:nvSpPr>
          <p:spPr>
            <a:xfrm>
              <a:off x="315953" y="3680490"/>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t>Communication Abilities</a:t>
              </a:r>
              <a:endParaRPr lang="en-GB" sz="1600" dirty="0"/>
            </a:p>
          </p:txBody>
        </p:sp>
        <p:sp>
          <p:nvSpPr>
            <p:cNvPr id="165" name="TextBox 164">
              <a:extLst>
                <a:ext uri="{FF2B5EF4-FFF2-40B4-BE49-F238E27FC236}">
                  <a16:creationId xmlns:a16="http://schemas.microsoft.com/office/drawing/2014/main" id="{8C88F7AE-B062-41F9-8D3A-4EFD08CAF57E}"/>
                </a:ext>
              </a:extLst>
            </p:cNvPr>
            <p:cNvSpPr txBox="1"/>
            <p:nvPr/>
          </p:nvSpPr>
          <p:spPr>
            <a:xfrm>
              <a:off x="774699" y="4078182"/>
              <a:ext cx="5762747" cy="73866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A React Native developer may not be the finest orator in the room, which is understandable. This is due to the fact that they will be a part of your team interaction as well as some customer interactions.</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04" name="Google Shape;3050;p47">
            <a:extLst>
              <a:ext uri="{FF2B5EF4-FFF2-40B4-BE49-F238E27FC236}">
                <a16:creationId xmlns:a16="http://schemas.microsoft.com/office/drawing/2014/main" id="{FBF9A550-7954-4346-B4E2-7B8FC856BEBD}"/>
              </a:ext>
            </a:extLst>
          </p:cNvPr>
          <p:cNvGrpSpPr/>
          <p:nvPr/>
        </p:nvGrpSpPr>
        <p:grpSpPr>
          <a:xfrm>
            <a:off x="6534150" y="1551083"/>
            <a:ext cx="2362911" cy="2620867"/>
            <a:chOff x="2152750" y="190500"/>
            <a:chExt cx="4293756" cy="4762499"/>
          </a:xfrm>
        </p:grpSpPr>
        <p:sp>
          <p:nvSpPr>
            <p:cNvPr id="105" name="Google Shape;3051;p47">
              <a:extLst>
                <a:ext uri="{FF2B5EF4-FFF2-40B4-BE49-F238E27FC236}">
                  <a16:creationId xmlns:a16="http://schemas.microsoft.com/office/drawing/2014/main" id="{5535ED13-D67B-44DE-AE6A-BC5CB9EE4455}"/>
                </a:ext>
              </a:extLst>
            </p:cNvPr>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3052;p47">
              <a:extLst>
                <a:ext uri="{FF2B5EF4-FFF2-40B4-BE49-F238E27FC236}">
                  <a16:creationId xmlns:a16="http://schemas.microsoft.com/office/drawing/2014/main" id="{93D1F6D5-6E05-4555-9455-56365782AF89}"/>
                </a:ext>
              </a:extLst>
            </p:cNvPr>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3053;p47">
              <a:extLst>
                <a:ext uri="{FF2B5EF4-FFF2-40B4-BE49-F238E27FC236}">
                  <a16:creationId xmlns:a16="http://schemas.microsoft.com/office/drawing/2014/main" id="{4B411A3A-2DA3-44A3-964A-593A1D429702}"/>
                </a:ext>
              </a:extLst>
            </p:cNvPr>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3054;p47">
              <a:extLst>
                <a:ext uri="{FF2B5EF4-FFF2-40B4-BE49-F238E27FC236}">
                  <a16:creationId xmlns:a16="http://schemas.microsoft.com/office/drawing/2014/main" id="{34635B4E-B645-4527-9051-FF4D3F3BED02}"/>
                </a:ext>
              </a:extLst>
            </p:cNvPr>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3055;p47">
              <a:extLst>
                <a:ext uri="{FF2B5EF4-FFF2-40B4-BE49-F238E27FC236}">
                  <a16:creationId xmlns:a16="http://schemas.microsoft.com/office/drawing/2014/main" id="{04B36075-DA57-4EDF-9A98-2044EB5D0FDF}"/>
                </a:ext>
              </a:extLst>
            </p:cNvPr>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3056;p47">
              <a:extLst>
                <a:ext uri="{FF2B5EF4-FFF2-40B4-BE49-F238E27FC236}">
                  <a16:creationId xmlns:a16="http://schemas.microsoft.com/office/drawing/2014/main" id="{1062E33F-DA03-4EA2-98C1-28390481E800}"/>
                </a:ext>
              </a:extLst>
            </p:cNvPr>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3057;p47">
              <a:extLst>
                <a:ext uri="{FF2B5EF4-FFF2-40B4-BE49-F238E27FC236}">
                  <a16:creationId xmlns:a16="http://schemas.microsoft.com/office/drawing/2014/main" id="{8EBF380F-94B4-4966-BF5E-C18C327D0D88}"/>
                </a:ext>
              </a:extLst>
            </p:cNvPr>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3058;p47">
              <a:extLst>
                <a:ext uri="{FF2B5EF4-FFF2-40B4-BE49-F238E27FC236}">
                  <a16:creationId xmlns:a16="http://schemas.microsoft.com/office/drawing/2014/main" id="{F01C3417-2F95-47A1-B2F9-133447188E1B}"/>
                </a:ext>
              </a:extLst>
            </p:cNvPr>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3059;p47">
              <a:extLst>
                <a:ext uri="{FF2B5EF4-FFF2-40B4-BE49-F238E27FC236}">
                  <a16:creationId xmlns:a16="http://schemas.microsoft.com/office/drawing/2014/main" id="{4FBADAA8-E4E9-445D-890A-6D5596FF457A}"/>
                </a:ext>
              </a:extLst>
            </p:cNvPr>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3060;p47">
              <a:extLst>
                <a:ext uri="{FF2B5EF4-FFF2-40B4-BE49-F238E27FC236}">
                  <a16:creationId xmlns:a16="http://schemas.microsoft.com/office/drawing/2014/main" id="{B474DB50-3701-47E7-A125-2B9293F5402B}"/>
                </a:ext>
              </a:extLst>
            </p:cNvPr>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3061;p47">
              <a:extLst>
                <a:ext uri="{FF2B5EF4-FFF2-40B4-BE49-F238E27FC236}">
                  <a16:creationId xmlns:a16="http://schemas.microsoft.com/office/drawing/2014/main" id="{C9F1D56F-4821-4AD4-A55E-0016779E30A5}"/>
                </a:ext>
              </a:extLst>
            </p:cNvPr>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3062;p47">
              <a:extLst>
                <a:ext uri="{FF2B5EF4-FFF2-40B4-BE49-F238E27FC236}">
                  <a16:creationId xmlns:a16="http://schemas.microsoft.com/office/drawing/2014/main" id="{ADF0EB35-AE6D-4115-A893-4D64A3CF098F}"/>
                </a:ext>
              </a:extLst>
            </p:cNvPr>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3063;p47">
              <a:extLst>
                <a:ext uri="{FF2B5EF4-FFF2-40B4-BE49-F238E27FC236}">
                  <a16:creationId xmlns:a16="http://schemas.microsoft.com/office/drawing/2014/main" id="{2387581E-3055-4198-818D-FAE9CB5D6E8B}"/>
                </a:ext>
              </a:extLst>
            </p:cNvPr>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3064;p47">
              <a:extLst>
                <a:ext uri="{FF2B5EF4-FFF2-40B4-BE49-F238E27FC236}">
                  <a16:creationId xmlns:a16="http://schemas.microsoft.com/office/drawing/2014/main" id="{4144D556-FB9E-4DB9-9785-DB621AAA3EA3}"/>
                </a:ext>
              </a:extLst>
            </p:cNvPr>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3065;p47">
              <a:extLst>
                <a:ext uri="{FF2B5EF4-FFF2-40B4-BE49-F238E27FC236}">
                  <a16:creationId xmlns:a16="http://schemas.microsoft.com/office/drawing/2014/main" id="{C74E61AB-83F4-44A5-8037-EBB300A5C695}"/>
                </a:ext>
              </a:extLst>
            </p:cNvPr>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3066;p47">
              <a:extLst>
                <a:ext uri="{FF2B5EF4-FFF2-40B4-BE49-F238E27FC236}">
                  <a16:creationId xmlns:a16="http://schemas.microsoft.com/office/drawing/2014/main" id="{EB063D5C-A485-4D37-9DFF-3A0C99AECFDF}"/>
                </a:ext>
              </a:extLst>
            </p:cNvPr>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3067;p47">
              <a:extLst>
                <a:ext uri="{FF2B5EF4-FFF2-40B4-BE49-F238E27FC236}">
                  <a16:creationId xmlns:a16="http://schemas.microsoft.com/office/drawing/2014/main" id="{A0CDC961-5704-41AA-8396-227B78073329}"/>
                </a:ext>
              </a:extLst>
            </p:cNvPr>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3068;p47">
              <a:extLst>
                <a:ext uri="{FF2B5EF4-FFF2-40B4-BE49-F238E27FC236}">
                  <a16:creationId xmlns:a16="http://schemas.microsoft.com/office/drawing/2014/main" id="{8C86C216-3BE1-4789-B97D-694DC344733F}"/>
                </a:ext>
              </a:extLst>
            </p:cNvPr>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3069;p47">
              <a:extLst>
                <a:ext uri="{FF2B5EF4-FFF2-40B4-BE49-F238E27FC236}">
                  <a16:creationId xmlns:a16="http://schemas.microsoft.com/office/drawing/2014/main" id="{2AADA6F7-3C73-41F1-81AF-F2D5F4D1B3D2}"/>
                </a:ext>
              </a:extLst>
            </p:cNvPr>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3070;p47">
              <a:extLst>
                <a:ext uri="{FF2B5EF4-FFF2-40B4-BE49-F238E27FC236}">
                  <a16:creationId xmlns:a16="http://schemas.microsoft.com/office/drawing/2014/main" id="{7F4B87AB-EA74-4EAF-B238-BE943D781B57}"/>
                </a:ext>
              </a:extLst>
            </p:cNvPr>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3071;p47">
              <a:extLst>
                <a:ext uri="{FF2B5EF4-FFF2-40B4-BE49-F238E27FC236}">
                  <a16:creationId xmlns:a16="http://schemas.microsoft.com/office/drawing/2014/main" id="{1320725A-619F-4657-A7E9-D6CAC7D894D6}"/>
                </a:ext>
              </a:extLst>
            </p:cNvPr>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3072;p47">
              <a:extLst>
                <a:ext uri="{FF2B5EF4-FFF2-40B4-BE49-F238E27FC236}">
                  <a16:creationId xmlns:a16="http://schemas.microsoft.com/office/drawing/2014/main" id="{37E7A346-D429-465F-B9FA-2F2C302303DB}"/>
                </a:ext>
              </a:extLst>
            </p:cNvPr>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3073;p47">
              <a:extLst>
                <a:ext uri="{FF2B5EF4-FFF2-40B4-BE49-F238E27FC236}">
                  <a16:creationId xmlns:a16="http://schemas.microsoft.com/office/drawing/2014/main" id="{58FC735E-A43F-4EBD-993E-DF384D514C3B}"/>
                </a:ext>
              </a:extLst>
            </p:cNvPr>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3074;p47">
              <a:extLst>
                <a:ext uri="{FF2B5EF4-FFF2-40B4-BE49-F238E27FC236}">
                  <a16:creationId xmlns:a16="http://schemas.microsoft.com/office/drawing/2014/main" id="{44FB1FB9-8D84-47EB-B71A-3AB8B0054B3D}"/>
                </a:ext>
              </a:extLst>
            </p:cNvPr>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3075;p47">
              <a:extLst>
                <a:ext uri="{FF2B5EF4-FFF2-40B4-BE49-F238E27FC236}">
                  <a16:creationId xmlns:a16="http://schemas.microsoft.com/office/drawing/2014/main" id="{3FCE26D6-1267-4541-8E82-E77B1558C45C}"/>
                </a:ext>
              </a:extLst>
            </p:cNvPr>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3076;p47">
              <a:extLst>
                <a:ext uri="{FF2B5EF4-FFF2-40B4-BE49-F238E27FC236}">
                  <a16:creationId xmlns:a16="http://schemas.microsoft.com/office/drawing/2014/main" id="{28B21BC7-ACAE-4AE2-8DD1-6BD042669A04}"/>
                </a:ext>
              </a:extLst>
            </p:cNvPr>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3077;p47">
              <a:extLst>
                <a:ext uri="{FF2B5EF4-FFF2-40B4-BE49-F238E27FC236}">
                  <a16:creationId xmlns:a16="http://schemas.microsoft.com/office/drawing/2014/main" id="{E0811AB3-7A38-49EE-8A5C-E20542C4E67F}"/>
                </a:ext>
              </a:extLst>
            </p:cNvPr>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3078;p47">
              <a:extLst>
                <a:ext uri="{FF2B5EF4-FFF2-40B4-BE49-F238E27FC236}">
                  <a16:creationId xmlns:a16="http://schemas.microsoft.com/office/drawing/2014/main" id="{F2F95650-1015-4AB5-902A-8DD0FB87D02A}"/>
                </a:ext>
              </a:extLst>
            </p:cNvPr>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3079;p47">
              <a:extLst>
                <a:ext uri="{FF2B5EF4-FFF2-40B4-BE49-F238E27FC236}">
                  <a16:creationId xmlns:a16="http://schemas.microsoft.com/office/drawing/2014/main" id="{41C9C9E1-22F2-44DE-8BDA-B8034BF491D8}"/>
                </a:ext>
              </a:extLst>
            </p:cNvPr>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3080;p47">
              <a:extLst>
                <a:ext uri="{FF2B5EF4-FFF2-40B4-BE49-F238E27FC236}">
                  <a16:creationId xmlns:a16="http://schemas.microsoft.com/office/drawing/2014/main" id="{4673F556-2F9F-4170-8A26-18FCCEAE8BA1}"/>
                </a:ext>
              </a:extLst>
            </p:cNvPr>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3081;p47">
              <a:extLst>
                <a:ext uri="{FF2B5EF4-FFF2-40B4-BE49-F238E27FC236}">
                  <a16:creationId xmlns:a16="http://schemas.microsoft.com/office/drawing/2014/main" id="{69B0BEF1-7106-4663-B0C4-23357EB30412}"/>
                </a:ext>
              </a:extLst>
            </p:cNvPr>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3082;p47">
              <a:extLst>
                <a:ext uri="{FF2B5EF4-FFF2-40B4-BE49-F238E27FC236}">
                  <a16:creationId xmlns:a16="http://schemas.microsoft.com/office/drawing/2014/main" id="{AFD92F2C-F502-4F47-B475-3500E09210ED}"/>
                </a:ext>
              </a:extLst>
            </p:cNvPr>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3083;p47">
              <a:extLst>
                <a:ext uri="{FF2B5EF4-FFF2-40B4-BE49-F238E27FC236}">
                  <a16:creationId xmlns:a16="http://schemas.microsoft.com/office/drawing/2014/main" id="{AED28369-1277-447D-8B40-6DAA90A63F83}"/>
                </a:ext>
              </a:extLst>
            </p:cNvPr>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3084;p47">
              <a:extLst>
                <a:ext uri="{FF2B5EF4-FFF2-40B4-BE49-F238E27FC236}">
                  <a16:creationId xmlns:a16="http://schemas.microsoft.com/office/drawing/2014/main" id="{8E7D46A6-F3D0-4A5C-90F9-DB3BE5E12342}"/>
                </a:ext>
              </a:extLst>
            </p:cNvPr>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3085;p47">
              <a:extLst>
                <a:ext uri="{FF2B5EF4-FFF2-40B4-BE49-F238E27FC236}">
                  <a16:creationId xmlns:a16="http://schemas.microsoft.com/office/drawing/2014/main" id="{5B94CEAD-DB89-4D6A-AC22-47FB65F65488}"/>
                </a:ext>
              </a:extLst>
            </p:cNvPr>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3086;p47">
              <a:extLst>
                <a:ext uri="{FF2B5EF4-FFF2-40B4-BE49-F238E27FC236}">
                  <a16:creationId xmlns:a16="http://schemas.microsoft.com/office/drawing/2014/main" id="{6BF7B13B-1500-455A-AD2A-05184717789B}"/>
                </a:ext>
              </a:extLst>
            </p:cNvPr>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3087;p47">
              <a:extLst>
                <a:ext uri="{FF2B5EF4-FFF2-40B4-BE49-F238E27FC236}">
                  <a16:creationId xmlns:a16="http://schemas.microsoft.com/office/drawing/2014/main" id="{A2969DC8-837E-41A8-B9C4-6EA77BCC97FF}"/>
                </a:ext>
              </a:extLst>
            </p:cNvPr>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3088;p47">
              <a:extLst>
                <a:ext uri="{FF2B5EF4-FFF2-40B4-BE49-F238E27FC236}">
                  <a16:creationId xmlns:a16="http://schemas.microsoft.com/office/drawing/2014/main" id="{22615D5C-5164-4879-9BCD-2C941C5ACB8A}"/>
                </a:ext>
              </a:extLst>
            </p:cNvPr>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3089;p47">
              <a:extLst>
                <a:ext uri="{FF2B5EF4-FFF2-40B4-BE49-F238E27FC236}">
                  <a16:creationId xmlns:a16="http://schemas.microsoft.com/office/drawing/2014/main" id="{34A4B603-A90A-4CE8-B3AB-79C1945CA106}"/>
                </a:ext>
              </a:extLst>
            </p:cNvPr>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3090;p47">
              <a:extLst>
                <a:ext uri="{FF2B5EF4-FFF2-40B4-BE49-F238E27FC236}">
                  <a16:creationId xmlns:a16="http://schemas.microsoft.com/office/drawing/2014/main" id="{2619CCE3-059E-4F90-AF1F-DDFB0CC9C71E}"/>
                </a:ext>
              </a:extLst>
            </p:cNvPr>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091;p47">
              <a:extLst>
                <a:ext uri="{FF2B5EF4-FFF2-40B4-BE49-F238E27FC236}">
                  <a16:creationId xmlns:a16="http://schemas.microsoft.com/office/drawing/2014/main" id="{93B25415-1BCB-4A98-B47B-9651B01A741B}"/>
                </a:ext>
              </a:extLst>
            </p:cNvPr>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3092;p47">
              <a:extLst>
                <a:ext uri="{FF2B5EF4-FFF2-40B4-BE49-F238E27FC236}">
                  <a16:creationId xmlns:a16="http://schemas.microsoft.com/office/drawing/2014/main" id="{F27256CB-D95A-40F5-A6D7-7ADBEF4F71F4}"/>
                </a:ext>
              </a:extLst>
            </p:cNvPr>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3093;p47">
              <a:extLst>
                <a:ext uri="{FF2B5EF4-FFF2-40B4-BE49-F238E27FC236}">
                  <a16:creationId xmlns:a16="http://schemas.microsoft.com/office/drawing/2014/main" id="{FF146F14-FD76-422F-B955-CA21C9006106}"/>
                </a:ext>
              </a:extLst>
            </p:cNvPr>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3094;p47">
              <a:extLst>
                <a:ext uri="{FF2B5EF4-FFF2-40B4-BE49-F238E27FC236}">
                  <a16:creationId xmlns:a16="http://schemas.microsoft.com/office/drawing/2014/main" id="{B300755D-D30B-4DAF-B63B-E3C2D1A9B375}"/>
                </a:ext>
              </a:extLst>
            </p:cNvPr>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3095;p47">
              <a:extLst>
                <a:ext uri="{FF2B5EF4-FFF2-40B4-BE49-F238E27FC236}">
                  <a16:creationId xmlns:a16="http://schemas.microsoft.com/office/drawing/2014/main" id="{5224D60A-4D27-4D4C-BCF9-B0A42184D5E2}"/>
                </a:ext>
              </a:extLst>
            </p:cNvPr>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096;p47">
              <a:extLst>
                <a:ext uri="{FF2B5EF4-FFF2-40B4-BE49-F238E27FC236}">
                  <a16:creationId xmlns:a16="http://schemas.microsoft.com/office/drawing/2014/main" id="{53A2DBF0-6FD8-47D3-B724-CD1070440253}"/>
                </a:ext>
              </a:extLst>
            </p:cNvPr>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3097;p47">
              <a:extLst>
                <a:ext uri="{FF2B5EF4-FFF2-40B4-BE49-F238E27FC236}">
                  <a16:creationId xmlns:a16="http://schemas.microsoft.com/office/drawing/2014/main" id="{BA91CA07-EA6E-4764-9967-07BE9D1CEE50}"/>
                </a:ext>
              </a:extLst>
            </p:cNvPr>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098;p47">
              <a:extLst>
                <a:ext uri="{FF2B5EF4-FFF2-40B4-BE49-F238E27FC236}">
                  <a16:creationId xmlns:a16="http://schemas.microsoft.com/office/drawing/2014/main" id="{C7BC1454-8B52-436B-B4A7-B76B1F516ED6}"/>
                </a:ext>
              </a:extLst>
            </p:cNvPr>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3099;p47">
              <a:extLst>
                <a:ext uri="{FF2B5EF4-FFF2-40B4-BE49-F238E27FC236}">
                  <a16:creationId xmlns:a16="http://schemas.microsoft.com/office/drawing/2014/main" id="{FEE3A58A-5E1B-4DA7-A320-C0E6D06876C6}"/>
                </a:ext>
              </a:extLst>
            </p:cNvPr>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3100;p47">
              <a:extLst>
                <a:ext uri="{FF2B5EF4-FFF2-40B4-BE49-F238E27FC236}">
                  <a16:creationId xmlns:a16="http://schemas.microsoft.com/office/drawing/2014/main" id="{482C001D-BCD5-4E6A-885B-2944A054F4FC}"/>
                </a:ext>
              </a:extLst>
            </p:cNvPr>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3101;p47">
              <a:extLst>
                <a:ext uri="{FF2B5EF4-FFF2-40B4-BE49-F238E27FC236}">
                  <a16:creationId xmlns:a16="http://schemas.microsoft.com/office/drawing/2014/main" id="{72A55A46-209C-4A76-AA25-ADE46A69E770}"/>
                </a:ext>
              </a:extLst>
            </p:cNvPr>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3102;p47">
              <a:extLst>
                <a:ext uri="{FF2B5EF4-FFF2-40B4-BE49-F238E27FC236}">
                  <a16:creationId xmlns:a16="http://schemas.microsoft.com/office/drawing/2014/main" id="{9DE92E4D-6175-4059-AB2C-0F9BFC46B635}"/>
                </a:ext>
              </a:extLst>
            </p:cNvPr>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3103;p47">
              <a:extLst>
                <a:ext uri="{FF2B5EF4-FFF2-40B4-BE49-F238E27FC236}">
                  <a16:creationId xmlns:a16="http://schemas.microsoft.com/office/drawing/2014/main" id="{F51B5085-F366-481F-A000-78B34BADF7BF}"/>
                </a:ext>
              </a:extLst>
            </p:cNvPr>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3104;p47">
              <a:extLst>
                <a:ext uri="{FF2B5EF4-FFF2-40B4-BE49-F238E27FC236}">
                  <a16:creationId xmlns:a16="http://schemas.microsoft.com/office/drawing/2014/main" id="{6CB3733E-1B6A-4838-8E3A-39BED057FA36}"/>
                </a:ext>
              </a:extLst>
            </p:cNvPr>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3105;p47">
              <a:extLst>
                <a:ext uri="{FF2B5EF4-FFF2-40B4-BE49-F238E27FC236}">
                  <a16:creationId xmlns:a16="http://schemas.microsoft.com/office/drawing/2014/main" id="{987E7514-E915-4282-A39E-AF09DF18DFC4}"/>
                </a:ext>
              </a:extLst>
            </p:cNvPr>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3106;p47">
              <a:extLst>
                <a:ext uri="{FF2B5EF4-FFF2-40B4-BE49-F238E27FC236}">
                  <a16:creationId xmlns:a16="http://schemas.microsoft.com/office/drawing/2014/main" id="{CB7B75DF-98CA-46BE-A14B-D1F62AF74CB2}"/>
                </a:ext>
              </a:extLst>
            </p:cNvPr>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3107;p47">
              <a:extLst>
                <a:ext uri="{FF2B5EF4-FFF2-40B4-BE49-F238E27FC236}">
                  <a16:creationId xmlns:a16="http://schemas.microsoft.com/office/drawing/2014/main" id="{7920687D-DAB7-48C8-817D-9D330B28D639}"/>
                </a:ext>
              </a:extLst>
            </p:cNvPr>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3108;p47">
              <a:extLst>
                <a:ext uri="{FF2B5EF4-FFF2-40B4-BE49-F238E27FC236}">
                  <a16:creationId xmlns:a16="http://schemas.microsoft.com/office/drawing/2014/main" id="{D729A47B-40F0-45E4-AA1B-569BBBEE007B}"/>
                </a:ext>
              </a:extLst>
            </p:cNvPr>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3109;p47">
              <a:extLst>
                <a:ext uri="{FF2B5EF4-FFF2-40B4-BE49-F238E27FC236}">
                  <a16:creationId xmlns:a16="http://schemas.microsoft.com/office/drawing/2014/main" id="{E596CE20-0AB8-48FF-84B9-0202EE88BAB2}"/>
                </a:ext>
              </a:extLst>
            </p:cNvPr>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3110;p47">
              <a:extLst>
                <a:ext uri="{FF2B5EF4-FFF2-40B4-BE49-F238E27FC236}">
                  <a16:creationId xmlns:a16="http://schemas.microsoft.com/office/drawing/2014/main" id="{0330C692-8748-4E42-AE95-EA0F1AE1F338}"/>
                </a:ext>
              </a:extLst>
            </p:cNvPr>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3111;p47">
              <a:extLst>
                <a:ext uri="{FF2B5EF4-FFF2-40B4-BE49-F238E27FC236}">
                  <a16:creationId xmlns:a16="http://schemas.microsoft.com/office/drawing/2014/main" id="{8D3A76A0-8051-4A48-BB45-936A9F5A50E2}"/>
                </a:ext>
              </a:extLst>
            </p:cNvPr>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3112;p47">
              <a:extLst>
                <a:ext uri="{FF2B5EF4-FFF2-40B4-BE49-F238E27FC236}">
                  <a16:creationId xmlns:a16="http://schemas.microsoft.com/office/drawing/2014/main" id="{CE3630C3-1132-4063-AA1F-F5E92B06F0BA}"/>
                </a:ext>
              </a:extLst>
            </p:cNvPr>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3113;p47">
              <a:extLst>
                <a:ext uri="{FF2B5EF4-FFF2-40B4-BE49-F238E27FC236}">
                  <a16:creationId xmlns:a16="http://schemas.microsoft.com/office/drawing/2014/main" id="{D21150F9-9FE3-4AAE-ADE0-FA970AC3A896}"/>
                </a:ext>
              </a:extLst>
            </p:cNvPr>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3114;p47">
              <a:extLst>
                <a:ext uri="{FF2B5EF4-FFF2-40B4-BE49-F238E27FC236}">
                  <a16:creationId xmlns:a16="http://schemas.microsoft.com/office/drawing/2014/main" id="{F7AD6064-E970-43D0-B977-1E67A3DD2BFA}"/>
                </a:ext>
              </a:extLst>
            </p:cNvPr>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3115;p47">
              <a:extLst>
                <a:ext uri="{FF2B5EF4-FFF2-40B4-BE49-F238E27FC236}">
                  <a16:creationId xmlns:a16="http://schemas.microsoft.com/office/drawing/2014/main" id="{D97D2E31-69A5-4C8D-A09C-5732F9865DF6}"/>
                </a:ext>
              </a:extLst>
            </p:cNvPr>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3116;p47">
              <a:extLst>
                <a:ext uri="{FF2B5EF4-FFF2-40B4-BE49-F238E27FC236}">
                  <a16:creationId xmlns:a16="http://schemas.microsoft.com/office/drawing/2014/main" id="{F8B87860-8698-4904-B3C6-D1B8CC98D5F9}"/>
                </a:ext>
              </a:extLst>
            </p:cNvPr>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3117;p47">
              <a:extLst>
                <a:ext uri="{FF2B5EF4-FFF2-40B4-BE49-F238E27FC236}">
                  <a16:creationId xmlns:a16="http://schemas.microsoft.com/office/drawing/2014/main" id="{2B4BEE26-1EFC-4B12-A5B4-ABAC0103054F}"/>
                </a:ext>
              </a:extLst>
            </p:cNvPr>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3118;p47">
              <a:extLst>
                <a:ext uri="{FF2B5EF4-FFF2-40B4-BE49-F238E27FC236}">
                  <a16:creationId xmlns:a16="http://schemas.microsoft.com/office/drawing/2014/main" id="{A0822E7E-151C-43FD-B29E-EB1AF3697F73}"/>
                </a:ext>
              </a:extLst>
            </p:cNvPr>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3119;p47">
              <a:extLst>
                <a:ext uri="{FF2B5EF4-FFF2-40B4-BE49-F238E27FC236}">
                  <a16:creationId xmlns:a16="http://schemas.microsoft.com/office/drawing/2014/main" id="{1D8861C8-86EF-4205-945B-520FE2F2E8BE}"/>
                </a:ext>
              </a:extLst>
            </p:cNvPr>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3120;p47">
              <a:extLst>
                <a:ext uri="{FF2B5EF4-FFF2-40B4-BE49-F238E27FC236}">
                  <a16:creationId xmlns:a16="http://schemas.microsoft.com/office/drawing/2014/main" id="{A7A54E04-D17C-4D4A-9A0C-68A067968950}"/>
                </a:ext>
              </a:extLst>
            </p:cNvPr>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3121;p47">
              <a:extLst>
                <a:ext uri="{FF2B5EF4-FFF2-40B4-BE49-F238E27FC236}">
                  <a16:creationId xmlns:a16="http://schemas.microsoft.com/office/drawing/2014/main" id="{CD775B33-682A-4DC9-B119-7B9C527CEDE8}"/>
                </a:ext>
              </a:extLst>
            </p:cNvPr>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3122;p47">
              <a:extLst>
                <a:ext uri="{FF2B5EF4-FFF2-40B4-BE49-F238E27FC236}">
                  <a16:creationId xmlns:a16="http://schemas.microsoft.com/office/drawing/2014/main" id="{560765A7-97E6-49F4-8AA6-EC5BAB8D0B51}"/>
                </a:ext>
              </a:extLst>
            </p:cNvPr>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3123;p47">
              <a:extLst>
                <a:ext uri="{FF2B5EF4-FFF2-40B4-BE49-F238E27FC236}">
                  <a16:creationId xmlns:a16="http://schemas.microsoft.com/office/drawing/2014/main" id="{33CC4021-D012-46E4-BE91-442805B66408}"/>
                </a:ext>
              </a:extLst>
            </p:cNvPr>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3124;p47">
              <a:extLst>
                <a:ext uri="{FF2B5EF4-FFF2-40B4-BE49-F238E27FC236}">
                  <a16:creationId xmlns:a16="http://schemas.microsoft.com/office/drawing/2014/main" id="{9BBA843A-94F3-48B7-B7FC-1439231819E5}"/>
                </a:ext>
              </a:extLst>
            </p:cNvPr>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3" name="Google Shape;3125;p47">
              <a:extLst>
                <a:ext uri="{FF2B5EF4-FFF2-40B4-BE49-F238E27FC236}">
                  <a16:creationId xmlns:a16="http://schemas.microsoft.com/office/drawing/2014/main" id="{8F306B90-C231-4787-A970-AEDAD62EA38A}"/>
                </a:ext>
              </a:extLst>
            </p:cNvPr>
            <p:cNvGrpSpPr/>
            <p:nvPr/>
          </p:nvGrpSpPr>
          <p:grpSpPr>
            <a:xfrm>
              <a:off x="3923682" y="3244965"/>
              <a:ext cx="195764" cy="131404"/>
              <a:chOff x="5733332" y="4102215"/>
              <a:chExt cx="195764" cy="131404"/>
            </a:xfrm>
          </p:grpSpPr>
          <p:sp>
            <p:nvSpPr>
              <p:cNvPr id="208" name="Google Shape;3126;p47">
                <a:extLst>
                  <a:ext uri="{FF2B5EF4-FFF2-40B4-BE49-F238E27FC236}">
                    <a16:creationId xmlns:a16="http://schemas.microsoft.com/office/drawing/2014/main" id="{8BFD6B22-E8C3-4DE6-B5B9-632EFCB61462}"/>
                  </a:ext>
                </a:extLst>
              </p:cNvPr>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3127;p47">
                <a:extLst>
                  <a:ext uri="{FF2B5EF4-FFF2-40B4-BE49-F238E27FC236}">
                    <a16:creationId xmlns:a16="http://schemas.microsoft.com/office/drawing/2014/main" id="{E709E223-2387-4177-9191-2EC90F7BCC79}"/>
                  </a:ext>
                </a:extLst>
              </p:cNvPr>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3128;p47">
                <a:extLst>
                  <a:ext uri="{FF2B5EF4-FFF2-40B4-BE49-F238E27FC236}">
                    <a16:creationId xmlns:a16="http://schemas.microsoft.com/office/drawing/2014/main" id="{AD88F52A-229E-4DFC-AADB-18C43ADC33B2}"/>
                  </a:ext>
                </a:extLst>
              </p:cNvPr>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3129;p47">
                <a:extLst>
                  <a:ext uri="{FF2B5EF4-FFF2-40B4-BE49-F238E27FC236}">
                    <a16:creationId xmlns:a16="http://schemas.microsoft.com/office/drawing/2014/main" id="{AC389239-706B-4B29-BD38-AD3E8E515352}"/>
                  </a:ext>
                </a:extLst>
              </p:cNvPr>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3130;p47">
                <a:extLst>
                  <a:ext uri="{FF2B5EF4-FFF2-40B4-BE49-F238E27FC236}">
                    <a16:creationId xmlns:a16="http://schemas.microsoft.com/office/drawing/2014/main" id="{A35AAB07-A3BB-4680-8471-E035B016F662}"/>
                  </a:ext>
                </a:extLst>
              </p:cNvPr>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3131;p47">
                <a:extLst>
                  <a:ext uri="{FF2B5EF4-FFF2-40B4-BE49-F238E27FC236}">
                    <a16:creationId xmlns:a16="http://schemas.microsoft.com/office/drawing/2014/main" id="{12CB6250-D392-4C0C-B8D2-6CD34F8B46E6}"/>
                  </a:ext>
                </a:extLst>
              </p:cNvPr>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3132;p47">
                <a:extLst>
                  <a:ext uri="{FF2B5EF4-FFF2-40B4-BE49-F238E27FC236}">
                    <a16:creationId xmlns:a16="http://schemas.microsoft.com/office/drawing/2014/main" id="{9020AFBE-C3FD-4285-B430-C6931CB4CAF7}"/>
                  </a:ext>
                </a:extLst>
              </p:cNvPr>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3133;p47">
                <a:extLst>
                  <a:ext uri="{FF2B5EF4-FFF2-40B4-BE49-F238E27FC236}">
                    <a16:creationId xmlns:a16="http://schemas.microsoft.com/office/drawing/2014/main" id="{9186CE6D-6506-411A-B363-9CFA0086BC9C}"/>
                  </a:ext>
                </a:extLst>
              </p:cNvPr>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3134;p47">
                <a:extLst>
                  <a:ext uri="{FF2B5EF4-FFF2-40B4-BE49-F238E27FC236}">
                    <a16:creationId xmlns:a16="http://schemas.microsoft.com/office/drawing/2014/main" id="{EB357886-8E90-4C1F-AA9F-494DEFDA400F}"/>
                  </a:ext>
                </a:extLst>
              </p:cNvPr>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4" name="Google Shape;3135;p47">
              <a:extLst>
                <a:ext uri="{FF2B5EF4-FFF2-40B4-BE49-F238E27FC236}">
                  <a16:creationId xmlns:a16="http://schemas.microsoft.com/office/drawing/2014/main" id="{1F3A608D-6EFE-419B-BABE-DD0058B867E3}"/>
                </a:ext>
              </a:extLst>
            </p:cNvPr>
            <p:cNvGrpSpPr/>
            <p:nvPr/>
          </p:nvGrpSpPr>
          <p:grpSpPr>
            <a:xfrm flipH="1">
              <a:off x="3829267" y="2465054"/>
              <a:ext cx="683694" cy="518573"/>
              <a:chOff x="6621095" y="1452181"/>
              <a:chExt cx="330894" cy="250785"/>
            </a:xfrm>
          </p:grpSpPr>
          <p:sp>
            <p:nvSpPr>
              <p:cNvPr id="203" name="Google Shape;3136;p47">
                <a:extLst>
                  <a:ext uri="{FF2B5EF4-FFF2-40B4-BE49-F238E27FC236}">
                    <a16:creationId xmlns:a16="http://schemas.microsoft.com/office/drawing/2014/main" id="{66F531CC-8ACE-4CD8-8C5C-39E7247035C2}"/>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3137;p47">
                <a:extLst>
                  <a:ext uri="{FF2B5EF4-FFF2-40B4-BE49-F238E27FC236}">
                    <a16:creationId xmlns:a16="http://schemas.microsoft.com/office/drawing/2014/main" id="{80123A0E-90C0-4F45-8B2C-9FD8CC9DB52E}"/>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3138;p47">
                <a:extLst>
                  <a:ext uri="{FF2B5EF4-FFF2-40B4-BE49-F238E27FC236}">
                    <a16:creationId xmlns:a16="http://schemas.microsoft.com/office/drawing/2014/main" id="{237EB9A0-5D56-40FC-BBC4-D34019AC3145}"/>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3139;p47">
                <a:extLst>
                  <a:ext uri="{FF2B5EF4-FFF2-40B4-BE49-F238E27FC236}">
                    <a16:creationId xmlns:a16="http://schemas.microsoft.com/office/drawing/2014/main" id="{F578A489-C4E5-4E4F-B04E-9769330F701A}"/>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3140;p47">
                <a:extLst>
                  <a:ext uri="{FF2B5EF4-FFF2-40B4-BE49-F238E27FC236}">
                    <a16:creationId xmlns:a16="http://schemas.microsoft.com/office/drawing/2014/main" id="{0D8DD18D-68D1-43AC-8333-7C80A179397D}"/>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5" name="Google Shape;3141;p47">
              <a:extLst>
                <a:ext uri="{FF2B5EF4-FFF2-40B4-BE49-F238E27FC236}">
                  <a16:creationId xmlns:a16="http://schemas.microsoft.com/office/drawing/2014/main" id="{C9EBECEA-178C-4E25-B22E-A54F49EF534F}"/>
                </a:ext>
              </a:extLst>
            </p:cNvPr>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3142;p47">
              <a:extLst>
                <a:ext uri="{FF2B5EF4-FFF2-40B4-BE49-F238E27FC236}">
                  <a16:creationId xmlns:a16="http://schemas.microsoft.com/office/drawing/2014/main" id="{4CB3FE08-E217-4553-9CF1-478B5C8D9385}"/>
                </a:ext>
              </a:extLst>
            </p:cNvPr>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3143;p47">
              <a:extLst>
                <a:ext uri="{FF2B5EF4-FFF2-40B4-BE49-F238E27FC236}">
                  <a16:creationId xmlns:a16="http://schemas.microsoft.com/office/drawing/2014/main" id="{0E953787-0F2B-4915-A2E0-0A196BC2BCF0}"/>
                </a:ext>
              </a:extLst>
            </p:cNvPr>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3144;p47">
              <a:extLst>
                <a:ext uri="{FF2B5EF4-FFF2-40B4-BE49-F238E27FC236}">
                  <a16:creationId xmlns:a16="http://schemas.microsoft.com/office/drawing/2014/main" id="{E46623D9-C853-4CFD-816C-0AB69D9D3732}"/>
                </a:ext>
              </a:extLst>
            </p:cNvPr>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3145;p47">
              <a:extLst>
                <a:ext uri="{FF2B5EF4-FFF2-40B4-BE49-F238E27FC236}">
                  <a16:creationId xmlns:a16="http://schemas.microsoft.com/office/drawing/2014/main" id="{137AEAC3-A611-49C5-AADA-F91E7D635030}"/>
                </a:ext>
              </a:extLst>
            </p:cNvPr>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3146;p47">
              <a:extLst>
                <a:ext uri="{FF2B5EF4-FFF2-40B4-BE49-F238E27FC236}">
                  <a16:creationId xmlns:a16="http://schemas.microsoft.com/office/drawing/2014/main" id="{B3D8FB75-D843-475C-9CAC-C4B61B3AC2C3}"/>
                </a:ext>
              </a:extLst>
            </p:cNvPr>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3147;p47">
              <a:extLst>
                <a:ext uri="{FF2B5EF4-FFF2-40B4-BE49-F238E27FC236}">
                  <a16:creationId xmlns:a16="http://schemas.microsoft.com/office/drawing/2014/main" id="{7ADAD8FF-446E-4EAE-9F1B-7735A9E6620B}"/>
                </a:ext>
              </a:extLst>
            </p:cNvPr>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3148;p47">
              <a:extLst>
                <a:ext uri="{FF2B5EF4-FFF2-40B4-BE49-F238E27FC236}">
                  <a16:creationId xmlns:a16="http://schemas.microsoft.com/office/drawing/2014/main" id="{CE9437C2-2E59-43F6-8172-1F7ADEC4B950}"/>
                </a:ext>
              </a:extLst>
            </p:cNvPr>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3149;p47">
              <a:extLst>
                <a:ext uri="{FF2B5EF4-FFF2-40B4-BE49-F238E27FC236}">
                  <a16:creationId xmlns:a16="http://schemas.microsoft.com/office/drawing/2014/main" id="{709F9D85-251C-424A-9A85-C6601869D58C}"/>
                </a:ext>
              </a:extLst>
            </p:cNvPr>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3150;p47">
              <a:extLst>
                <a:ext uri="{FF2B5EF4-FFF2-40B4-BE49-F238E27FC236}">
                  <a16:creationId xmlns:a16="http://schemas.microsoft.com/office/drawing/2014/main" id="{F69C4AA7-E977-4BAE-B9E5-3BAF5150C8AF}"/>
                </a:ext>
              </a:extLst>
            </p:cNvPr>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3151;p47">
              <a:extLst>
                <a:ext uri="{FF2B5EF4-FFF2-40B4-BE49-F238E27FC236}">
                  <a16:creationId xmlns:a16="http://schemas.microsoft.com/office/drawing/2014/main" id="{23A19DCC-EE5E-405A-B5EC-36DD53D07F9A}"/>
                </a:ext>
              </a:extLst>
            </p:cNvPr>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3152;p47">
              <a:extLst>
                <a:ext uri="{FF2B5EF4-FFF2-40B4-BE49-F238E27FC236}">
                  <a16:creationId xmlns:a16="http://schemas.microsoft.com/office/drawing/2014/main" id="{001CC55F-C36D-4DFC-A92F-3EEF626624C2}"/>
                </a:ext>
              </a:extLst>
            </p:cNvPr>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3153;p47">
              <a:extLst>
                <a:ext uri="{FF2B5EF4-FFF2-40B4-BE49-F238E27FC236}">
                  <a16:creationId xmlns:a16="http://schemas.microsoft.com/office/drawing/2014/main" id="{36B69D34-5A6B-46A4-86C5-074A45BD4CC1}"/>
                </a:ext>
              </a:extLst>
            </p:cNvPr>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3154;p47">
              <a:extLst>
                <a:ext uri="{FF2B5EF4-FFF2-40B4-BE49-F238E27FC236}">
                  <a16:creationId xmlns:a16="http://schemas.microsoft.com/office/drawing/2014/main" id="{90D7A5D1-08A8-44E9-B0C2-CB6DB966B9A3}"/>
                </a:ext>
              </a:extLst>
            </p:cNvPr>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3155;p47">
              <a:extLst>
                <a:ext uri="{FF2B5EF4-FFF2-40B4-BE49-F238E27FC236}">
                  <a16:creationId xmlns:a16="http://schemas.microsoft.com/office/drawing/2014/main" id="{E0E29E96-2DCD-45FE-8D23-1B8D473AA96E}"/>
                </a:ext>
              </a:extLst>
            </p:cNvPr>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3156;p47">
              <a:extLst>
                <a:ext uri="{FF2B5EF4-FFF2-40B4-BE49-F238E27FC236}">
                  <a16:creationId xmlns:a16="http://schemas.microsoft.com/office/drawing/2014/main" id="{4A03645C-C674-494B-B1EC-E9BDF68761A4}"/>
                </a:ext>
              </a:extLst>
            </p:cNvPr>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3157;p47">
              <a:extLst>
                <a:ext uri="{FF2B5EF4-FFF2-40B4-BE49-F238E27FC236}">
                  <a16:creationId xmlns:a16="http://schemas.microsoft.com/office/drawing/2014/main" id="{DBF4BD00-5E49-4DCB-829A-C33392C1150F}"/>
                </a:ext>
              </a:extLst>
            </p:cNvPr>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3158;p47">
              <a:extLst>
                <a:ext uri="{FF2B5EF4-FFF2-40B4-BE49-F238E27FC236}">
                  <a16:creationId xmlns:a16="http://schemas.microsoft.com/office/drawing/2014/main" id="{BB23F219-E536-47F1-A947-56D2A03D935D}"/>
                </a:ext>
              </a:extLst>
            </p:cNvPr>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 name="Group 216">
            <a:extLst>
              <a:ext uri="{FF2B5EF4-FFF2-40B4-BE49-F238E27FC236}">
                <a16:creationId xmlns:a16="http://schemas.microsoft.com/office/drawing/2014/main" id="{A1FF2553-BB8D-4865-B4AC-E530DC811DEE}"/>
              </a:ext>
            </a:extLst>
          </p:cNvPr>
          <p:cNvGrpSpPr/>
          <p:nvPr/>
        </p:nvGrpSpPr>
        <p:grpSpPr>
          <a:xfrm>
            <a:off x="0" y="4728494"/>
            <a:ext cx="9144000" cy="356855"/>
            <a:chOff x="0" y="406525"/>
            <a:chExt cx="9144000" cy="356855"/>
          </a:xfrm>
        </p:grpSpPr>
        <p:cxnSp>
          <p:nvCxnSpPr>
            <p:cNvPr id="218" name="Straight Connector 217">
              <a:extLst>
                <a:ext uri="{FF2B5EF4-FFF2-40B4-BE49-F238E27FC236}">
                  <a16:creationId xmlns:a16="http://schemas.microsoft.com/office/drawing/2014/main" id="{33FDFF15-193D-48CD-B76B-7F01344A47DA}"/>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56D1E22D-8790-4708-8EA6-46CFE651A698}"/>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220" name="Graphic 219">
              <a:extLst>
                <a:ext uri="{FF2B5EF4-FFF2-40B4-BE49-F238E27FC236}">
                  <a16:creationId xmlns:a16="http://schemas.microsoft.com/office/drawing/2014/main" id="{60421885-C9A4-46BC-818C-54565B6CD9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3999464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React Native Developer Soft Skills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1453754"/>
            <a:ext cx="6218197" cy="1182594"/>
            <a:chOff x="315953" y="2349104"/>
            <a:chExt cx="6218197" cy="1182594"/>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Adaptability</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699" y="2793034"/>
              <a:ext cx="5759451" cy="73866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The industry is evolving quickly &amp; there are new developments every day; hence, developers must stay up with them. They should be able to learn the programming languages &amp; abilities that will be required for their project. </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594A6341-21D5-4DD0-B33F-7C0D6AC17F86}"/>
              </a:ext>
            </a:extLst>
          </p:cNvPr>
          <p:cNvGrpSpPr/>
          <p:nvPr/>
        </p:nvGrpSpPr>
        <p:grpSpPr>
          <a:xfrm>
            <a:off x="315953" y="2658140"/>
            <a:ext cx="6221493" cy="920912"/>
            <a:chOff x="315953" y="3680490"/>
            <a:chExt cx="6221493" cy="920912"/>
          </a:xfrm>
        </p:grpSpPr>
        <p:sp>
          <p:nvSpPr>
            <p:cNvPr id="164" name="Google Shape;595;p17">
              <a:extLst>
                <a:ext uri="{FF2B5EF4-FFF2-40B4-BE49-F238E27FC236}">
                  <a16:creationId xmlns:a16="http://schemas.microsoft.com/office/drawing/2014/main" id="{1044FA4D-3D28-41D1-983B-113C481406C8}"/>
                </a:ext>
              </a:extLst>
            </p:cNvPr>
            <p:cNvSpPr txBox="1">
              <a:spLocks/>
            </p:cNvSpPr>
            <p:nvPr/>
          </p:nvSpPr>
          <p:spPr>
            <a:xfrm>
              <a:off x="315953" y="3680490"/>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t>Acceptance of Workplace Culture</a:t>
              </a:r>
              <a:endParaRPr lang="en-GB" sz="1600" dirty="0"/>
            </a:p>
          </p:txBody>
        </p:sp>
        <p:sp>
          <p:nvSpPr>
            <p:cNvPr id="165" name="TextBox 164">
              <a:extLst>
                <a:ext uri="{FF2B5EF4-FFF2-40B4-BE49-F238E27FC236}">
                  <a16:creationId xmlns:a16="http://schemas.microsoft.com/office/drawing/2014/main" id="{8C88F7AE-B062-41F9-8D3A-4EFD08CAF57E}"/>
                </a:ext>
              </a:extLst>
            </p:cNvPr>
            <p:cNvSpPr txBox="1"/>
            <p:nvPr/>
          </p:nvSpPr>
          <p:spPr>
            <a:xfrm>
              <a:off x="774699" y="4078182"/>
              <a:ext cx="5762747" cy="52322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When you hire dedicated react native app developers for your company, they must be willing to adapt to the work environment.</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04" name="Google Shape;3050;p47">
            <a:extLst>
              <a:ext uri="{FF2B5EF4-FFF2-40B4-BE49-F238E27FC236}">
                <a16:creationId xmlns:a16="http://schemas.microsoft.com/office/drawing/2014/main" id="{FBF9A550-7954-4346-B4E2-7B8FC856BEBD}"/>
              </a:ext>
            </a:extLst>
          </p:cNvPr>
          <p:cNvGrpSpPr/>
          <p:nvPr/>
        </p:nvGrpSpPr>
        <p:grpSpPr>
          <a:xfrm>
            <a:off x="6534150" y="1551083"/>
            <a:ext cx="2362911" cy="2620867"/>
            <a:chOff x="2152750" y="190500"/>
            <a:chExt cx="4293756" cy="4762499"/>
          </a:xfrm>
        </p:grpSpPr>
        <p:sp>
          <p:nvSpPr>
            <p:cNvPr id="105" name="Google Shape;3051;p47">
              <a:extLst>
                <a:ext uri="{FF2B5EF4-FFF2-40B4-BE49-F238E27FC236}">
                  <a16:creationId xmlns:a16="http://schemas.microsoft.com/office/drawing/2014/main" id="{5535ED13-D67B-44DE-AE6A-BC5CB9EE4455}"/>
                </a:ext>
              </a:extLst>
            </p:cNvPr>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3052;p47">
              <a:extLst>
                <a:ext uri="{FF2B5EF4-FFF2-40B4-BE49-F238E27FC236}">
                  <a16:creationId xmlns:a16="http://schemas.microsoft.com/office/drawing/2014/main" id="{93D1F6D5-6E05-4555-9455-56365782AF89}"/>
                </a:ext>
              </a:extLst>
            </p:cNvPr>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3053;p47">
              <a:extLst>
                <a:ext uri="{FF2B5EF4-FFF2-40B4-BE49-F238E27FC236}">
                  <a16:creationId xmlns:a16="http://schemas.microsoft.com/office/drawing/2014/main" id="{4B411A3A-2DA3-44A3-964A-593A1D429702}"/>
                </a:ext>
              </a:extLst>
            </p:cNvPr>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3054;p47">
              <a:extLst>
                <a:ext uri="{FF2B5EF4-FFF2-40B4-BE49-F238E27FC236}">
                  <a16:creationId xmlns:a16="http://schemas.microsoft.com/office/drawing/2014/main" id="{34635B4E-B645-4527-9051-FF4D3F3BED02}"/>
                </a:ext>
              </a:extLst>
            </p:cNvPr>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3055;p47">
              <a:extLst>
                <a:ext uri="{FF2B5EF4-FFF2-40B4-BE49-F238E27FC236}">
                  <a16:creationId xmlns:a16="http://schemas.microsoft.com/office/drawing/2014/main" id="{04B36075-DA57-4EDF-9A98-2044EB5D0FDF}"/>
                </a:ext>
              </a:extLst>
            </p:cNvPr>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3056;p47">
              <a:extLst>
                <a:ext uri="{FF2B5EF4-FFF2-40B4-BE49-F238E27FC236}">
                  <a16:creationId xmlns:a16="http://schemas.microsoft.com/office/drawing/2014/main" id="{1062E33F-DA03-4EA2-98C1-28390481E800}"/>
                </a:ext>
              </a:extLst>
            </p:cNvPr>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3057;p47">
              <a:extLst>
                <a:ext uri="{FF2B5EF4-FFF2-40B4-BE49-F238E27FC236}">
                  <a16:creationId xmlns:a16="http://schemas.microsoft.com/office/drawing/2014/main" id="{8EBF380F-94B4-4966-BF5E-C18C327D0D88}"/>
                </a:ext>
              </a:extLst>
            </p:cNvPr>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3058;p47">
              <a:extLst>
                <a:ext uri="{FF2B5EF4-FFF2-40B4-BE49-F238E27FC236}">
                  <a16:creationId xmlns:a16="http://schemas.microsoft.com/office/drawing/2014/main" id="{F01C3417-2F95-47A1-B2F9-133447188E1B}"/>
                </a:ext>
              </a:extLst>
            </p:cNvPr>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3059;p47">
              <a:extLst>
                <a:ext uri="{FF2B5EF4-FFF2-40B4-BE49-F238E27FC236}">
                  <a16:creationId xmlns:a16="http://schemas.microsoft.com/office/drawing/2014/main" id="{4FBADAA8-E4E9-445D-890A-6D5596FF457A}"/>
                </a:ext>
              </a:extLst>
            </p:cNvPr>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3060;p47">
              <a:extLst>
                <a:ext uri="{FF2B5EF4-FFF2-40B4-BE49-F238E27FC236}">
                  <a16:creationId xmlns:a16="http://schemas.microsoft.com/office/drawing/2014/main" id="{B474DB50-3701-47E7-A125-2B9293F5402B}"/>
                </a:ext>
              </a:extLst>
            </p:cNvPr>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3061;p47">
              <a:extLst>
                <a:ext uri="{FF2B5EF4-FFF2-40B4-BE49-F238E27FC236}">
                  <a16:creationId xmlns:a16="http://schemas.microsoft.com/office/drawing/2014/main" id="{C9F1D56F-4821-4AD4-A55E-0016779E30A5}"/>
                </a:ext>
              </a:extLst>
            </p:cNvPr>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3062;p47">
              <a:extLst>
                <a:ext uri="{FF2B5EF4-FFF2-40B4-BE49-F238E27FC236}">
                  <a16:creationId xmlns:a16="http://schemas.microsoft.com/office/drawing/2014/main" id="{ADF0EB35-AE6D-4115-A893-4D64A3CF098F}"/>
                </a:ext>
              </a:extLst>
            </p:cNvPr>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3063;p47">
              <a:extLst>
                <a:ext uri="{FF2B5EF4-FFF2-40B4-BE49-F238E27FC236}">
                  <a16:creationId xmlns:a16="http://schemas.microsoft.com/office/drawing/2014/main" id="{2387581E-3055-4198-818D-FAE9CB5D6E8B}"/>
                </a:ext>
              </a:extLst>
            </p:cNvPr>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3064;p47">
              <a:extLst>
                <a:ext uri="{FF2B5EF4-FFF2-40B4-BE49-F238E27FC236}">
                  <a16:creationId xmlns:a16="http://schemas.microsoft.com/office/drawing/2014/main" id="{4144D556-FB9E-4DB9-9785-DB621AAA3EA3}"/>
                </a:ext>
              </a:extLst>
            </p:cNvPr>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3065;p47">
              <a:extLst>
                <a:ext uri="{FF2B5EF4-FFF2-40B4-BE49-F238E27FC236}">
                  <a16:creationId xmlns:a16="http://schemas.microsoft.com/office/drawing/2014/main" id="{C74E61AB-83F4-44A5-8037-EBB300A5C695}"/>
                </a:ext>
              </a:extLst>
            </p:cNvPr>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3066;p47">
              <a:extLst>
                <a:ext uri="{FF2B5EF4-FFF2-40B4-BE49-F238E27FC236}">
                  <a16:creationId xmlns:a16="http://schemas.microsoft.com/office/drawing/2014/main" id="{EB063D5C-A485-4D37-9DFF-3A0C99AECFDF}"/>
                </a:ext>
              </a:extLst>
            </p:cNvPr>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3067;p47">
              <a:extLst>
                <a:ext uri="{FF2B5EF4-FFF2-40B4-BE49-F238E27FC236}">
                  <a16:creationId xmlns:a16="http://schemas.microsoft.com/office/drawing/2014/main" id="{A0CDC961-5704-41AA-8396-227B78073329}"/>
                </a:ext>
              </a:extLst>
            </p:cNvPr>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3068;p47">
              <a:extLst>
                <a:ext uri="{FF2B5EF4-FFF2-40B4-BE49-F238E27FC236}">
                  <a16:creationId xmlns:a16="http://schemas.microsoft.com/office/drawing/2014/main" id="{8C86C216-3BE1-4789-B97D-694DC344733F}"/>
                </a:ext>
              </a:extLst>
            </p:cNvPr>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3069;p47">
              <a:extLst>
                <a:ext uri="{FF2B5EF4-FFF2-40B4-BE49-F238E27FC236}">
                  <a16:creationId xmlns:a16="http://schemas.microsoft.com/office/drawing/2014/main" id="{2AADA6F7-3C73-41F1-81AF-F2D5F4D1B3D2}"/>
                </a:ext>
              </a:extLst>
            </p:cNvPr>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3070;p47">
              <a:extLst>
                <a:ext uri="{FF2B5EF4-FFF2-40B4-BE49-F238E27FC236}">
                  <a16:creationId xmlns:a16="http://schemas.microsoft.com/office/drawing/2014/main" id="{7F4B87AB-EA74-4EAF-B238-BE943D781B57}"/>
                </a:ext>
              </a:extLst>
            </p:cNvPr>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3071;p47">
              <a:extLst>
                <a:ext uri="{FF2B5EF4-FFF2-40B4-BE49-F238E27FC236}">
                  <a16:creationId xmlns:a16="http://schemas.microsoft.com/office/drawing/2014/main" id="{1320725A-619F-4657-A7E9-D6CAC7D894D6}"/>
                </a:ext>
              </a:extLst>
            </p:cNvPr>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3072;p47">
              <a:extLst>
                <a:ext uri="{FF2B5EF4-FFF2-40B4-BE49-F238E27FC236}">
                  <a16:creationId xmlns:a16="http://schemas.microsoft.com/office/drawing/2014/main" id="{37E7A346-D429-465F-B9FA-2F2C302303DB}"/>
                </a:ext>
              </a:extLst>
            </p:cNvPr>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3073;p47">
              <a:extLst>
                <a:ext uri="{FF2B5EF4-FFF2-40B4-BE49-F238E27FC236}">
                  <a16:creationId xmlns:a16="http://schemas.microsoft.com/office/drawing/2014/main" id="{58FC735E-A43F-4EBD-993E-DF384D514C3B}"/>
                </a:ext>
              </a:extLst>
            </p:cNvPr>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3074;p47">
              <a:extLst>
                <a:ext uri="{FF2B5EF4-FFF2-40B4-BE49-F238E27FC236}">
                  <a16:creationId xmlns:a16="http://schemas.microsoft.com/office/drawing/2014/main" id="{44FB1FB9-8D84-47EB-B71A-3AB8B0054B3D}"/>
                </a:ext>
              </a:extLst>
            </p:cNvPr>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3075;p47">
              <a:extLst>
                <a:ext uri="{FF2B5EF4-FFF2-40B4-BE49-F238E27FC236}">
                  <a16:creationId xmlns:a16="http://schemas.microsoft.com/office/drawing/2014/main" id="{3FCE26D6-1267-4541-8E82-E77B1558C45C}"/>
                </a:ext>
              </a:extLst>
            </p:cNvPr>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3076;p47">
              <a:extLst>
                <a:ext uri="{FF2B5EF4-FFF2-40B4-BE49-F238E27FC236}">
                  <a16:creationId xmlns:a16="http://schemas.microsoft.com/office/drawing/2014/main" id="{28B21BC7-ACAE-4AE2-8DD1-6BD042669A04}"/>
                </a:ext>
              </a:extLst>
            </p:cNvPr>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3077;p47">
              <a:extLst>
                <a:ext uri="{FF2B5EF4-FFF2-40B4-BE49-F238E27FC236}">
                  <a16:creationId xmlns:a16="http://schemas.microsoft.com/office/drawing/2014/main" id="{E0811AB3-7A38-49EE-8A5C-E20542C4E67F}"/>
                </a:ext>
              </a:extLst>
            </p:cNvPr>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3078;p47">
              <a:extLst>
                <a:ext uri="{FF2B5EF4-FFF2-40B4-BE49-F238E27FC236}">
                  <a16:creationId xmlns:a16="http://schemas.microsoft.com/office/drawing/2014/main" id="{F2F95650-1015-4AB5-902A-8DD0FB87D02A}"/>
                </a:ext>
              </a:extLst>
            </p:cNvPr>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3079;p47">
              <a:extLst>
                <a:ext uri="{FF2B5EF4-FFF2-40B4-BE49-F238E27FC236}">
                  <a16:creationId xmlns:a16="http://schemas.microsoft.com/office/drawing/2014/main" id="{41C9C9E1-22F2-44DE-8BDA-B8034BF491D8}"/>
                </a:ext>
              </a:extLst>
            </p:cNvPr>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3080;p47">
              <a:extLst>
                <a:ext uri="{FF2B5EF4-FFF2-40B4-BE49-F238E27FC236}">
                  <a16:creationId xmlns:a16="http://schemas.microsoft.com/office/drawing/2014/main" id="{4673F556-2F9F-4170-8A26-18FCCEAE8BA1}"/>
                </a:ext>
              </a:extLst>
            </p:cNvPr>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3081;p47">
              <a:extLst>
                <a:ext uri="{FF2B5EF4-FFF2-40B4-BE49-F238E27FC236}">
                  <a16:creationId xmlns:a16="http://schemas.microsoft.com/office/drawing/2014/main" id="{69B0BEF1-7106-4663-B0C4-23357EB30412}"/>
                </a:ext>
              </a:extLst>
            </p:cNvPr>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3082;p47">
              <a:extLst>
                <a:ext uri="{FF2B5EF4-FFF2-40B4-BE49-F238E27FC236}">
                  <a16:creationId xmlns:a16="http://schemas.microsoft.com/office/drawing/2014/main" id="{AFD92F2C-F502-4F47-B475-3500E09210ED}"/>
                </a:ext>
              </a:extLst>
            </p:cNvPr>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3083;p47">
              <a:extLst>
                <a:ext uri="{FF2B5EF4-FFF2-40B4-BE49-F238E27FC236}">
                  <a16:creationId xmlns:a16="http://schemas.microsoft.com/office/drawing/2014/main" id="{AED28369-1277-447D-8B40-6DAA90A63F83}"/>
                </a:ext>
              </a:extLst>
            </p:cNvPr>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3084;p47">
              <a:extLst>
                <a:ext uri="{FF2B5EF4-FFF2-40B4-BE49-F238E27FC236}">
                  <a16:creationId xmlns:a16="http://schemas.microsoft.com/office/drawing/2014/main" id="{8E7D46A6-F3D0-4A5C-90F9-DB3BE5E12342}"/>
                </a:ext>
              </a:extLst>
            </p:cNvPr>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3085;p47">
              <a:extLst>
                <a:ext uri="{FF2B5EF4-FFF2-40B4-BE49-F238E27FC236}">
                  <a16:creationId xmlns:a16="http://schemas.microsoft.com/office/drawing/2014/main" id="{5B94CEAD-DB89-4D6A-AC22-47FB65F65488}"/>
                </a:ext>
              </a:extLst>
            </p:cNvPr>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3086;p47">
              <a:extLst>
                <a:ext uri="{FF2B5EF4-FFF2-40B4-BE49-F238E27FC236}">
                  <a16:creationId xmlns:a16="http://schemas.microsoft.com/office/drawing/2014/main" id="{6BF7B13B-1500-455A-AD2A-05184717789B}"/>
                </a:ext>
              </a:extLst>
            </p:cNvPr>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3087;p47">
              <a:extLst>
                <a:ext uri="{FF2B5EF4-FFF2-40B4-BE49-F238E27FC236}">
                  <a16:creationId xmlns:a16="http://schemas.microsoft.com/office/drawing/2014/main" id="{A2969DC8-837E-41A8-B9C4-6EA77BCC97FF}"/>
                </a:ext>
              </a:extLst>
            </p:cNvPr>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3088;p47">
              <a:extLst>
                <a:ext uri="{FF2B5EF4-FFF2-40B4-BE49-F238E27FC236}">
                  <a16:creationId xmlns:a16="http://schemas.microsoft.com/office/drawing/2014/main" id="{22615D5C-5164-4879-9BCD-2C941C5ACB8A}"/>
                </a:ext>
              </a:extLst>
            </p:cNvPr>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3089;p47">
              <a:extLst>
                <a:ext uri="{FF2B5EF4-FFF2-40B4-BE49-F238E27FC236}">
                  <a16:creationId xmlns:a16="http://schemas.microsoft.com/office/drawing/2014/main" id="{34A4B603-A90A-4CE8-B3AB-79C1945CA106}"/>
                </a:ext>
              </a:extLst>
            </p:cNvPr>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3090;p47">
              <a:extLst>
                <a:ext uri="{FF2B5EF4-FFF2-40B4-BE49-F238E27FC236}">
                  <a16:creationId xmlns:a16="http://schemas.microsoft.com/office/drawing/2014/main" id="{2619CCE3-059E-4F90-AF1F-DDFB0CC9C71E}"/>
                </a:ext>
              </a:extLst>
            </p:cNvPr>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091;p47">
              <a:extLst>
                <a:ext uri="{FF2B5EF4-FFF2-40B4-BE49-F238E27FC236}">
                  <a16:creationId xmlns:a16="http://schemas.microsoft.com/office/drawing/2014/main" id="{93B25415-1BCB-4A98-B47B-9651B01A741B}"/>
                </a:ext>
              </a:extLst>
            </p:cNvPr>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3092;p47">
              <a:extLst>
                <a:ext uri="{FF2B5EF4-FFF2-40B4-BE49-F238E27FC236}">
                  <a16:creationId xmlns:a16="http://schemas.microsoft.com/office/drawing/2014/main" id="{F27256CB-D95A-40F5-A6D7-7ADBEF4F71F4}"/>
                </a:ext>
              </a:extLst>
            </p:cNvPr>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3093;p47">
              <a:extLst>
                <a:ext uri="{FF2B5EF4-FFF2-40B4-BE49-F238E27FC236}">
                  <a16:creationId xmlns:a16="http://schemas.microsoft.com/office/drawing/2014/main" id="{FF146F14-FD76-422F-B955-CA21C9006106}"/>
                </a:ext>
              </a:extLst>
            </p:cNvPr>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3094;p47">
              <a:extLst>
                <a:ext uri="{FF2B5EF4-FFF2-40B4-BE49-F238E27FC236}">
                  <a16:creationId xmlns:a16="http://schemas.microsoft.com/office/drawing/2014/main" id="{B300755D-D30B-4DAF-B63B-E3C2D1A9B375}"/>
                </a:ext>
              </a:extLst>
            </p:cNvPr>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3095;p47">
              <a:extLst>
                <a:ext uri="{FF2B5EF4-FFF2-40B4-BE49-F238E27FC236}">
                  <a16:creationId xmlns:a16="http://schemas.microsoft.com/office/drawing/2014/main" id="{5224D60A-4D27-4D4C-BCF9-B0A42184D5E2}"/>
                </a:ext>
              </a:extLst>
            </p:cNvPr>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096;p47">
              <a:extLst>
                <a:ext uri="{FF2B5EF4-FFF2-40B4-BE49-F238E27FC236}">
                  <a16:creationId xmlns:a16="http://schemas.microsoft.com/office/drawing/2014/main" id="{53A2DBF0-6FD8-47D3-B724-CD1070440253}"/>
                </a:ext>
              </a:extLst>
            </p:cNvPr>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3097;p47">
              <a:extLst>
                <a:ext uri="{FF2B5EF4-FFF2-40B4-BE49-F238E27FC236}">
                  <a16:creationId xmlns:a16="http://schemas.microsoft.com/office/drawing/2014/main" id="{BA91CA07-EA6E-4764-9967-07BE9D1CEE50}"/>
                </a:ext>
              </a:extLst>
            </p:cNvPr>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098;p47">
              <a:extLst>
                <a:ext uri="{FF2B5EF4-FFF2-40B4-BE49-F238E27FC236}">
                  <a16:creationId xmlns:a16="http://schemas.microsoft.com/office/drawing/2014/main" id="{C7BC1454-8B52-436B-B4A7-B76B1F516ED6}"/>
                </a:ext>
              </a:extLst>
            </p:cNvPr>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3099;p47">
              <a:extLst>
                <a:ext uri="{FF2B5EF4-FFF2-40B4-BE49-F238E27FC236}">
                  <a16:creationId xmlns:a16="http://schemas.microsoft.com/office/drawing/2014/main" id="{FEE3A58A-5E1B-4DA7-A320-C0E6D06876C6}"/>
                </a:ext>
              </a:extLst>
            </p:cNvPr>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3100;p47">
              <a:extLst>
                <a:ext uri="{FF2B5EF4-FFF2-40B4-BE49-F238E27FC236}">
                  <a16:creationId xmlns:a16="http://schemas.microsoft.com/office/drawing/2014/main" id="{482C001D-BCD5-4E6A-885B-2944A054F4FC}"/>
                </a:ext>
              </a:extLst>
            </p:cNvPr>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3101;p47">
              <a:extLst>
                <a:ext uri="{FF2B5EF4-FFF2-40B4-BE49-F238E27FC236}">
                  <a16:creationId xmlns:a16="http://schemas.microsoft.com/office/drawing/2014/main" id="{72A55A46-209C-4A76-AA25-ADE46A69E770}"/>
                </a:ext>
              </a:extLst>
            </p:cNvPr>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3102;p47">
              <a:extLst>
                <a:ext uri="{FF2B5EF4-FFF2-40B4-BE49-F238E27FC236}">
                  <a16:creationId xmlns:a16="http://schemas.microsoft.com/office/drawing/2014/main" id="{9DE92E4D-6175-4059-AB2C-0F9BFC46B635}"/>
                </a:ext>
              </a:extLst>
            </p:cNvPr>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3103;p47">
              <a:extLst>
                <a:ext uri="{FF2B5EF4-FFF2-40B4-BE49-F238E27FC236}">
                  <a16:creationId xmlns:a16="http://schemas.microsoft.com/office/drawing/2014/main" id="{F51B5085-F366-481F-A000-78B34BADF7BF}"/>
                </a:ext>
              </a:extLst>
            </p:cNvPr>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3104;p47">
              <a:extLst>
                <a:ext uri="{FF2B5EF4-FFF2-40B4-BE49-F238E27FC236}">
                  <a16:creationId xmlns:a16="http://schemas.microsoft.com/office/drawing/2014/main" id="{6CB3733E-1B6A-4838-8E3A-39BED057FA36}"/>
                </a:ext>
              </a:extLst>
            </p:cNvPr>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3105;p47">
              <a:extLst>
                <a:ext uri="{FF2B5EF4-FFF2-40B4-BE49-F238E27FC236}">
                  <a16:creationId xmlns:a16="http://schemas.microsoft.com/office/drawing/2014/main" id="{987E7514-E915-4282-A39E-AF09DF18DFC4}"/>
                </a:ext>
              </a:extLst>
            </p:cNvPr>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3106;p47">
              <a:extLst>
                <a:ext uri="{FF2B5EF4-FFF2-40B4-BE49-F238E27FC236}">
                  <a16:creationId xmlns:a16="http://schemas.microsoft.com/office/drawing/2014/main" id="{CB7B75DF-98CA-46BE-A14B-D1F62AF74CB2}"/>
                </a:ext>
              </a:extLst>
            </p:cNvPr>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3107;p47">
              <a:extLst>
                <a:ext uri="{FF2B5EF4-FFF2-40B4-BE49-F238E27FC236}">
                  <a16:creationId xmlns:a16="http://schemas.microsoft.com/office/drawing/2014/main" id="{7920687D-DAB7-48C8-817D-9D330B28D639}"/>
                </a:ext>
              </a:extLst>
            </p:cNvPr>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3108;p47">
              <a:extLst>
                <a:ext uri="{FF2B5EF4-FFF2-40B4-BE49-F238E27FC236}">
                  <a16:creationId xmlns:a16="http://schemas.microsoft.com/office/drawing/2014/main" id="{D729A47B-40F0-45E4-AA1B-569BBBEE007B}"/>
                </a:ext>
              </a:extLst>
            </p:cNvPr>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3109;p47">
              <a:extLst>
                <a:ext uri="{FF2B5EF4-FFF2-40B4-BE49-F238E27FC236}">
                  <a16:creationId xmlns:a16="http://schemas.microsoft.com/office/drawing/2014/main" id="{E596CE20-0AB8-48FF-84B9-0202EE88BAB2}"/>
                </a:ext>
              </a:extLst>
            </p:cNvPr>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3110;p47">
              <a:extLst>
                <a:ext uri="{FF2B5EF4-FFF2-40B4-BE49-F238E27FC236}">
                  <a16:creationId xmlns:a16="http://schemas.microsoft.com/office/drawing/2014/main" id="{0330C692-8748-4E42-AE95-EA0F1AE1F338}"/>
                </a:ext>
              </a:extLst>
            </p:cNvPr>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3111;p47">
              <a:extLst>
                <a:ext uri="{FF2B5EF4-FFF2-40B4-BE49-F238E27FC236}">
                  <a16:creationId xmlns:a16="http://schemas.microsoft.com/office/drawing/2014/main" id="{8D3A76A0-8051-4A48-BB45-936A9F5A50E2}"/>
                </a:ext>
              </a:extLst>
            </p:cNvPr>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3112;p47">
              <a:extLst>
                <a:ext uri="{FF2B5EF4-FFF2-40B4-BE49-F238E27FC236}">
                  <a16:creationId xmlns:a16="http://schemas.microsoft.com/office/drawing/2014/main" id="{CE3630C3-1132-4063-AA1F-F5E92B06F0BA}"/>
                </a:ext>
              </a:extLst>
            </p:cNvPr>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3113;p47">
              <a:extLst>
                <a:ext uri="{FF2B5EF4-FFF2-40B4-BE49-F238E27FC236}">
                  <a16:creationId xmlns:a16="http://schemas.microsoft.com/office/drawing/2014/main" id="{D21150F9-9FE3-4AAE-ADE0-FA970AC3A896}"/>
                </a:ext>
              </a:extLst>
            </p:cNvPr>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3114;p47">
              <a:extLst>
                <a:ext uri="{FF2B5EF4-FFF2-40B4-BE49-F238E27FC236}">
                  <a16:creationId xmlns:a16="http://schemas.microsoft.com/office/drawing/2014/main" id="{F7AD6064-E970-43D0-B977-1E67A3DD2BFA}"/>
                </a:ext>
              </a:extLst>
            </p:cNvPr>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3115;p47">
              <a:extLst>
                <a:ext uri="{FF2B5EF4-FFF2-40B4-BE49-F238E27FC236}">
                  <a16:creationId xmlns:a16="http://schemas.microsoft.com/office/drawing/2014/main" id="{D97D2E31-69A5-4C8D-A09C-5732F9865DF6}"/>
                </a:ext>
              </a:extLst>
            </p:cNvPr>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3116;p47">
              <a:extLst>
                <a:ext uri="{FF2B5EF4-FFF2-40B4-BE49-F238E27FC236}">
                  <a16:creationId xmlns:a16="http://schemas.microsoft.com/office/drawing/2014/main" id="{F8B87860-8698-4904-B3C6-D1B8CC98D5F9}"/>
                </a:ext>
              </a:extLst>
            </p:cNvPr>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3117;p47">
              <a:extLst>
                <a:ext uri="{FF2B5EF4-FFF2-40B4-BE49-F238E27FC236}">
                  <a16:creationId xmlns:a16="http://schemas.microsoft.com/office/drawing/2014/main" id="{2B4BEE26-1EFC-4B12-A5B4-ABAC0103054F}"/>
                </a:ext>
              </a:extLst>
            </p:cNvPr>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3118;p47">
              <a:extLst>
                <a:ext uri="{FF2B5EF4-FFF2-40B4-BE49-F238E27FC236}">
                  <a16:creationId xmlns:a16="http://schemas.microsoft.com/office/drawing/2014/main" id="{A0822E7E-151C-43FD-B29E-EB1AF3697F73}"/>
                </a:ext>
              </a:extLst>
            </p:cNvPr>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3119;p47">
              <a:extLst>
                <a:ext uri="{FF2B5EF4-FFF2-40B4-BE49-F238E27FC236}">
                  <a16:creationId xmlns:a16="http://schemas.microsoft.com/office/drawing/2014/main" id="{1D8861C8-86EF-4205-945B-520FE2F2E8BE}"/>
                </a:ext>
              </a:extLst>
            </p:cNvPr>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3120;p47">
              <a:extLst>
                <a:ext uri="{FF2B5EF4-FFF2-40B4-BE49-F238E27FC236}">
                  <a16:creationId xmlns:a16="http://schemas.microsoft.com/office/drawing/2014/main" id="{A7A54E04-D17C-4D4A-9A0C-68A067968950}"/>
                </a:ext>
              </a:extLst>
            </p:cNvPr>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3121;p47">
              <a:extLst>
                <a:ext uri="{FF2B5EF4-FFF2-40B4-BE49-F238E27FC236}">
                  <a16:creationId xmlns:a16="http://schemas.microsoft.com/office/drawing/2014/main" id="{CD775B33-682A-4DC9-B119-7B9C527CEDE8}"/>
                </a:ext>
              </a:extLst>
            </p:cNvPr>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3122;p47">
              <a:extLst>
                <a:ext uri="{FF2B5EF4-FFF2-40B4-BE49-F238E27FC236}">
                  <a16:creationId xmlns:a16="http://schemas.microsoft.com/office/drawing/2014/main" id="{560765A7-97E6-49F4-8AA6-EC5BAB8D0B51}"/>
                </a:ext>
              </a:extLst>
            </p:cNvPr>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3123;p47">
              <a:extLst>
                <a:ext uri="{FF2B5EF4-FFF2-40B4-BE49-F238E27FC236}">
                  <a16:creationId xmlns:a16="http://schemas.microsoft.com/office/drawing/2014/main" id="{33CC4021-D012-46E4-BE91-442805B66408}"/>
                </a:ext>
              </a:extLst>
            </p:cNvPr>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3124;p47">
              <a:extLst>
                <a:ext uri="{FF2B5EF4-FFF2-40B4-BE49-F238E27FC236}">
                  <a16:creationId xmlns:a16="http://schemas.microsoft.com/office/drawing/2014/main" id="{9BBA843A-94F3-48B7-B7FC-1439231819E5}"/>
                </a:ext>
              </a:extLst>
            </p:cNvPr>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3" name="Google Shape;3125;p47">
              <a:extLst>
                <a:ext uri="{FF2B5EF4-FFF2-40B4-BE49-F238E27FC236}">
                  <a16:creationId xmlns:a16="http://schemas.microsoft.com/office/drawing/2014/main" id="{8F306B90-C231-4787-A970-AEDAD62EA38A}"/>
                </a:ext>
              </a:extLst>
            </p:cNvPr>
            <p:cNvGrpSpPr/>
            <p:nvPr/>
          </p:nvGrpSpPr>
          <p:grpSpPr>
            <a:xfrm>
              <a:off x="3923682" y="3244965"/>
              <a:ext cx="195764" cy="131404"/>
              <a:chOff x="5733332" y="4102215"/>
              <a:chExt cx="195764" cy="131404"/>
            </a:xfrm>
          </p:grpSpPr>
          <p:sp>
            <p:nvSpPr>
              <p:cNvPr id="208" name="Google Shape;3126;p47">
                <a:extLst>
                  <a:ext uri="{FF2B5EF4-FFF2-40B4-BE49-F238E27FC236}">
                    <a16:creationId xmlns:a16="http://schemas.microsoft.com/office/drawing/2014/main" id="{8BFD6B22-E8C3-4DE6-B5B9-632EFCB61462}"/>
                  </a:ext>
                </a:extLst>
              </p:cNvPr>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3127;p47">
                <a:extLst>
                  <a:ext uri="{FF2B5EF4-FFF2-40B4-BE49-F238E27FC236}">
                    <a16:creationId xmlns:a16="http://schemas.microsoft.com/office/drawing/2014/main" id="{E709E223-2387-4177-9191-2EC90F7BCC79}"/>
                  </a:ext>
                </a:extLst>
              </p:cNvPr>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3128;p47">
                <a:extLst>
                  <a:ext uri="{FF2B5EF4-FFF2-40B4-BE49-F238E27FC236}">
                    <a16:creationId xmlns:a16="http://schemas.microsoft.com/office/drawing/2014/main" id="{AD88F52A-229E-4DFC-AADB-18C43ADC33B2}"/>
                  </a:ext>
                </a:extLst>
              </p:cNvPr>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3129;p47">
                <a:extLst>
                  <a:ext uri="{FF2B5EF4-FFF2-40B4-BE49-F238E27FC236}">
                    <a16:creationId xmlns:a16="http://schemas.microsoft.com/office/drawing/2014/main" id="{AC389239-706B-4B29-BD38-AD3E8E515352}"/>
                  </a:ext>
                </a:extLst>
              </p:cNvPr>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3130;p47">
                <a:extLst>
                  <a:ext uri="{FF2B5EF4-FFF2-40B4-BE49-F238E27FC236}">
                    <a16:creationId xmlns:a16="http://schemas.microsoft.com/office/drawing/2014/main" id="{A35AAB07-A3BB-4680-8471-E035B016F662}"/>
                  </a:ext>
                </a:extLst>
              </p:cNvPr>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3131;p47">
                <a:extLst>
                  <a:ext uri="{FF2B5EF4-FFF2-40B4-BE49-F238E27FC236}">
                    <a16:creationId xmlns:a16="http://schemas.microsoft.com/office/drawing/2014/main" id="{12CB6250-D392-4C0C-B8D2-6CD34F8B46E6}"/>
                  </a:ext>
                </a:extLst>
              </p:cNvPr>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3132;p47">
                <a:extLst>
                  <a:ext uri="{FF2B5EF4-FFF2-40B4-BE49-F238E27FC236}">
                    <a16:creationId xmlns:a16="http://schemas.microsoft.com/office/drawing/2014/main" id="{9020AFBE-C3FD-4285-B430-C6931CB4CAF7}"/>
                  </a:ext>
                </a:extLst>
              </p:cNvPr>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3133;p47">
                <a:extLst>
                  <a:ext uri="{FF2B5EF4-FFF2-40B4-BE49-F238E27FC236}">
                    <a16:creationId xmlns:a16="http://schemas.microsoft.com/office/drawing/2014/main" id="{9186CE6D-6506-411A-B363-9CFA0086BC9C}"/>
                  </a:ext>
                </a:extLst>
              </p:cNvPr>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3134;p47">
                <a:extLst>
                  <a:ext uri="{FF2B5EF4-FFF2-40B4-BE49-F238E27FC236}">
                    <a16:creationId xmlns:a16="http://schemas.microsoft.com/office/drawing/2014/main" id="{EB357886-8E90-4C1F-AA9F-494DEFDA400F}"/>
                  </a:ext>
                </a:extLst>
              </p:cNvPr>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4" name="Google Shape;3135;p47">
              <a:extLst>
                <a:ext uri="{FF2B5EF4-FFF2-40B4-BE49-F238E27FC236}">
                  <a16:creationId xmlns:a16="http://schemas.microsoft.com/office/drawing/2014/main" id="{1F3A608D-6EFE-419B-BABE-DD0058B867E3}"/>
                </a:ext>
              </a:extLst>
            </p:cNvPr>
            <p:cNvGrpSpPr/>
            <p:nvPr/>
          </p:nvGrpSpPr>
          <p:grpSpPr>
            <a:xfrm flipH="1">
              <a:off x="3829267" y="2465054"/>
              <a:ext cx="683694" cy="518573"/>
              <a:chOff x="6621095" y="1452181"/>
              <a:chExt cx="330894" cy="250785"/>
            </a:xfrm>
          </p:grpSpPr>
          <p:sp>
            <p:nvSpPr>
              <p:cNvPr id="203" name="Google Shape;3136;p47">
                <a:extLst>
                  <a:ext uri="{FF2B5EF4-FFF2-40B4-BE49-F238E27FC236}">
                    <a16:creationId xmlns:a16="http://schemas.microsoft.com/office/drawing/2014/main" id="{66F531CC-8ACE-4CD8-8C5C-39E7247035C2}"/>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3137;p47">
                <a:extLst>
                  <a:ext uri="{FF2B5EF4-FFF2-40B4-BE49-F238E27FC236}">
                    <a16:creationId xmlns:a16="http://schemas.microsoft.com/office/drawing/2014/main" id="{80123A0E-90C0-4F45-8B2C-9FD8CC9DB52E}"/>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3138;p47">
                <a:extLst>
                  <a:ext uri="{FF2B5EF4-FFF2-40B4-BE49-F238E27FC236}">
                    <a16:creationId xmlns:a16="http://schemas.microsoft.com/office/drawing/2014/main" id="{237EB9A0-5D56-40FC-BBC4-D34019AC3145}"/>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3139;p47">
                <a:extLst>
                  <a:ext uri="{FF2B5EF4-FFF2-40B4-BE49-F238E27FC236}">
                    <a16:creationId xmlns:a16="http://schemas.microsoft.com/office/drawing/2014/main" id="{F578A489-C4E5-4E4F-B04E-9769330F701A}"/>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3140;p47">
                <a:extLst>
                  <a:ext uri="{FF2B5EF4-FFF2-40B4-BE49-F238E27FC236}">
                    <a16:creationId xmlns:a16="http://schemas.microsoft.com/office/drawing/2014/main" id="{0D8DD18D-68D1-43AC-8333-7C80A179397D}"/>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5" name="Google Shape;3141;p47">
              <a:extLst>
                <a:ext uri="{FF2B5EF4-FFF2-40B4-BE49-F238E27FC236}">
                  <a16:creationId xmlns:a16="http://schemas.microsoft.com/office/drawing/2014/main" id="{C9EBECEA-178C-4E25-B22E-A54F49EF534F}"/>
                </a:ext>
              </a:extLst>
            </p:cNvPr>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3142;p47">
              <a:extLst>
                <a:ext uri="{FF2B5EF4-FFF2-40B4-BE49-F238E27FC236}">
                  <a16:creationId xmlns:a16="http://schemas.microsoft.com/office/drawing/2014/main" id="{4CB3FE08-E217-4553-9CF1-478B5C8D9385}"/>
                </a:ext>
              </a:extLst>
            </p:cNvPr>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3143;p47">
              <a:extLst>
                <a:ext uri="{FF2B5EF4-FFF2-40B4-BE49-F238E27FC236}">
                  <a16:creationId xmlns:a16="http://schemas.microsoft.com/office/drawing/2014/main" id="{0E953787-0F2B-4915-A2E0-0A196BC2BCF0}"/>
                </a:ext>
              </a:extLst>
            </p:cNvPr>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3144;p47">
              <a:extLst>
                <a:ext uri="{FF2B5EF4-FFF2-40B4-BE49-F238E27FC236}">
                  <a16:creationId xmlns:a16="http://schemas.microsoft.com/office/drawing/2014/main" id="{E46623D9-C853-4CFD-816C-0AB69D9D3732}"/>
                </a:ext>
              </a:extLst>
            </p:cNvPr>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3145;p47">
              <a:extLst>
                <a:ext uri="{FF2B5EF4-FFF2-40B4-BE49-F238E27FC236}">
                  <a16:creationId xmlns:a16="http://schemas.microsoft.com/office/drawing/2014/main" id="{137AEAC3-A611-49C5-AADA-F91E7D635030}"/>
                </a:ext>
              </a:extLst>
            </p:cNvPr>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3146;p47">
              <a:extLst>
                <a:ext uri="{FF2B5EF4-FFF2-40B4-BE49-F238E27FC236}">
                  <a16:creationId xmlns:a16="http://schemas.microsoft.com/office/drawing/2014/main" id="{B3D8FB75-D843-475C-9CAC-C4B61B3AC2C3}"/>
                </a:ext>
              </a:extLst>
            </p:cNvPr>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3147;p47">
              <a:extLst>
                <a:ext uri="{FF2B5EF4-FFF2-40B4-BE49-F238E27FC236}">
                  <a16:creationId xmlns:a16="http://schemas.microsoft.com/office/drawing/2014/main" id="{7ADAD8FF-446E-4EAE-9F1B-7735A9E6620B}"/>
                </a:ext>
              </a:extLst>
            </p:cNvPr>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3148;p47">
              <a:extLst>
                <a:ext uri="{FF2B5EF4-FFF2-40B4-BE49-F238E27FC236}">
                  <a16:creationId xmlns:a16="http://schemas.microsoft.com/office/drawing/2014/main" id="{CE9437C2-2E59-43F6-8172-1F7ADEC4B950}"/>
                </a:ext>
              </a:extLst>
            </p:cNvPr>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3149;p47">
              <a:extLst>
                <a:ext uri="{FF2B5EF4-FFF2-40B4-BE49-F238E27FC236}">
                  <a16:creationId xmlns:a16="http://schemas.microsoft.com/office/drawing/2014/main" id="{709F9D85-251C-424A-9A85-C6601869D58C}"/>
                </a:ext>
              </a:extLst>
            </p:cNvPr>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3150;p47">
              <a:extLst>
                <a:ext uri="{FF2B5EF4-FFF2-40B4-BE49-F238E27FC236}">
                  <a16:creationId xmlns:a16="http://schemas.microsoft.com/office/drawing/2014/main" id="{F69C4AA7-E977-4BAE-B9E5-3BAF5150C8AF}"/>
                </a:ext>
              </a:extLst>
            </p:cNvPr>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3151;p47">
              <a:extLst>
                <a:ext uri="{FF2B5EF4-FFF2-40B4-BE49-F238E27FC236}">
                  <a16:creationId xmlns:a16="http://schemas.microsoft.com/office/drawing/2014/main" id="{23A19DCC-EE5E-405A-B5EC-36DD53D07F9A}"/>
                </a:ext>
              </a:extLst>
            </p:cNvPr>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3152;p47">
              <a:extLst>
                <a:ext uri="{FF2B5EF4-FFF2-40B4-BE49-F238E27FC236}">
                  <a16:creationId xmlns:a16="http://schemas.microsoft.com/office/drawing/2014/main" id="{001CC55F-C36D-4DFC-A92F-3EEF626624C2}"/>
                </a:ext>
              </a:extLst>
            </p:cNvPr>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3153;p47">
              <a:extLst>
                <a:ext uri="{FF2B5EF4-FFF2-40B4-BE49-F238E27FC236}">
                  <a16:creationId xmlns:a16="http://schemas.microsoft.com/office/drawing/2014/main" id="{36B69D34-5A6B-46A4-86C5-074A45BD4CC1}"/>
                </a:ext>
              </a:extLst>
            </p:cNvPr>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3154;p47">
              <a:extLst>
                <a:ext uri="{FF2B5EF4-FFF2-40B4-BE49-F238E27FC236}">
                  <a16:creationId xmlns:a16="http://schemas.microsoft.com/office/drawing/2014/main" id="{90D7A5D1-08A8-44E9-B0C2-CB6DB966B9A3}"/>
                </a:ext>
              </a:extLst>
            </p:cNvPr>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3155;p47">
              <a:extLst>
                <a:ext uri="{FF2B5EF4-FFF2-40B4-BE49-F238E27FC236}">
                  <a16:creationId xmlns:a16="http://schemas.microsoft.com/office/drawing/2014/main" id="{E0E29E96-2DCD-45FE-8D23-1B8D473AA96E}"/>
                </a:ext>
              </a:extLst>
            </p:cNvPr>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3156;p47">
              <a:extLst>
                <a:ext uri="{FF2B5EF4-FFF2-40B4-BE49-F238E27FC236}">
                  <a16:creationId xmlns:a16="http://schemas.microsoft.com/office/drawing/2014/main" id="{4A03645C-C674-494B-B1EC-E9BDF68761A4}"/>
                </a:ext>
              </a:extLst>
            </p:cNvPr>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3157;p47">
              <a:extLst>
                <a:ext uri="{FF2B5EF4-FFF2-40B4-BE49-F238E27FC236}">
                  <a16:creationId xmlns:a16="http://schemas.microsoft.com/office/drawing/2014/main" id="{DBF4BD00-5E49-4DCB-829A-C33392C1150F}"/>
                </a:ext>
              </a:extLst>
            </p:cNvPr>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3158;p47">
              <a:extLst>
                <a:ext uri="{FF2B5EF4-FFF2-40B4-BE49-F238E27FC236}">
                  <a16:creationId xmlns:a16="http://schemas.microsoft.com/office/drawing/2014/main" id="{BB23F219-E536-47F1-A947-56D2A03D935D}"/>
                </a:ext>
              </a:extLst>
            </p:cNvPr>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 name="Group 216">
            <a:extLst>
              <a:ext uri="{FF2B5EF4-FFF2-40B4-BE49-F238E27FC236}">
                <a16:creationId xmlns:a16="http://schemas.microsoft.com/office/drawing/2014/main" id="{6DCB3255-6A1A-4E7C-B740-E8B1CBDA136D}"/>
              </a:ext>
            </a:extLst>
          </p:cNvPr>
          <p:cNvGrpSpPr/>
          <p:nvPr/>
        </p:nvGrpSpPr>
        <p:grpSpPr>
          <a:xfrm>
            <a:off x="0" y="4728494"/>
            <a:ext cx="9144000" cy="356855"/>
            <a:chOff x="0" y="406525"/>
            <a:chExt cx="9144000" cy="356855"/>
          </a:xfrm>
        </p:grpSpPr>
        <p:cxnSp>
          <p:nvCxnSpPr>
            <p:cNvPr id="218" name="Straight Connector 217">
              <a:extLst>
                <a:ext uri="{FF2B5EF4-FFF2-40B4-BE49-F238E27FC236}">
                  <a16:creationId xmlns:a16="http://schemas.microsoft.com/office/drawing/2014/main" id="{D01604E4-08A8-471A-B1DD-20E4B2FF472F}"/>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F5BD7AC4-3A57-43E5-B107-40CA42AB8EF3}"/>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220" name="Graphic 219">
              <a:extLst>
                <a:ext uri="{FF2B5EF4-FFF2-40B4-BE49-F238E27FC236}">
                  <a16:creationId xmlns:a16="http://schemas.microsoft.com/office/drawing/2014/main" id="{F7B22385-BA5A-4B8F-86E8-E2AE6D0A00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3535858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React Native Developer Soft Skills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1453754"/>
            <a:ext cx="6218197" cy="1398037"/>
            <a:chOff x="315953" y="2349104"/>
            <a:chExt cx="6218197" cy="1398037"/>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Problem-Solving Ability</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699" y="2793034"/>
              <a:ext cx="5759451" cy="954107"/>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Problems and obstacles will always be there in the business and you must hire react native app developers who can recognize them quickly and efficiently. Your developer should be capable of conducting independent research &amp; presenting credible solutions.</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594A6341-21D5-4DD0-B33F-7C0D6AC17F86}"/>
              </a:ext>
            </a:extLst>
          </p:cNvPr>
          <p:cNvGrpSpPr/>
          <p:nvPr/>
        </p:nvGrpSpPr>
        <p:grpSpPr>
          <a:xfrm>
            <a:off x="315953" y="2905790"/>
            <a:ext cx="6221493" cy="1351799"/>
            <a:chOff x="315953" y="3680490"/>
            <a:chExt cx="6221493" cy="1351799"/>
          </a:xfrm>
        </p:grpSpPr>
        <p:sp>
          <p:nvSpPr>
            <p:cNvPr id="164" name="Google Shape;595;p17">
              <a:extLst>
                <a:ext uri="{FF2B5EF4-FFF2-40B4-BE49-F238E27FC236}">
                  <a16:creationId xmlns:a16="http://schemas.microsoft.com/office/drawing/2014/main" id="{1044FA4D-3D28-41D1-983B-113C481406C8}"/>
                </a:ext>
              </a:extLst>
            </p:cNvPr>
            <p:cNvSpPr txBox="1">
              <a:spLocks/>
            </p:cNvSpPr>
            <p:nvPr/>
          </p:nvSpPr>
          <p:spPr>
            <a:xfrm>
              <a:off x="315953" y="3680490"/>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t>Stress-Resistance</a:t>
              </a:r>
              <a:endParaRPr lang="en-GB" sz="1600" dirty="0"/>
            </a:p>
          </p:txBody>
        </p:sp>
        <p:sp>
          <p:nvSpPr>
            <p:cNvPr id="165" name="TextBox 164">
              <a:extLst>
                <a:ext uri="{FF2B5EF4-FFF2-40B4-BE49-F238E27FC236}">
                  <a16:creationId xmlns:a16="http://schemas.microsoft.com/office/drawing/2014/main" id="{8C88F7AE-B062-41F9-8D3A-4EFD08CAF57E}"/>
                </a:ext>
              </a:extLst>
            </p:cNvPr>
            <p:cNvSpPr txBox="1"/>
            <p:nvPr/>
          </p:nvSpPr>
          <p:spPr>
            <a:xfrm>
              <a:off x="774699" y="4078182"/>
              <a:ext cx="5762747" cy="954107"/>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The working rate of mobile development projects can become ludicrous and unpleasant, moreover, coders are frequently stressed by high expectations and looming deadlines. All of this necessitates an extremely high level of stress resistance on their behalf.</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04" name="Google Shape;3050;p47">
            <a:extLst>
              <a:ext uri="{FF2B5EF4-FFF2-40B4-BE49-F238E27FC236}">
                <a16:creationId xmlns:a16="http://schemas.microsoft.com/office/drawing/2014/main" id="{FBF9A550-7954-4346-B4E2-7B8FC856BEBD}"/>
              </a:ext>
            </a:extLst>
          </p:cNvPr>
          <p:cNvGrpSpPr/>
          <p:nvPr/>
        </p:nvGrpSpPr>
        <p:grpSpPr>
          <a:xfrm>
            <a:off x="6534150" y="1551083"/>
            <a:ext cx="2362911" cy="2620867"/>
            <a:chOff x="2152750" y="190500"/>
            <a:chExt cx="4293756" cy="4762499"/>
          </a:xfrm>
        </p:grpSpPr>
        <p:sp>
          <p:nvSpPr>
            <p:cNvPr id="105" name="Google Shape;3051;p47">
              <a:extLst>
                <a:ext uri="{FF2B5EF4-FFF2-40B4-BE49-F238E27FC236}">
                  <a16:creationId xmlns:a16="http://schemas.microsoft.com/office/drawing/2014/main" id="{5535ED13-D67B-44DE-AE6A-BC5CB9EE4455}"/>
                </a:ext>
              </a:extLst>
            </p:cNvPr>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3052;p47">
              <a:extLst>
                <a:ext uri="{FF2B5EF4-FFF2-40B4-BE49-F238E27FC236}">
                  <a16:creationId xmlns:a16="http://schemas.microsoft.com/office/drawing/2014/main" id="{93D1F6D5-6E05-4555-9455-56365782AF89}"/>
                </a:ext>
              </a:extLst>
            </p:cNvPr>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3053;p47">
              <a:extLst>
                <a:ext uri="{FF2B5EF4-FFF2-40B4-BE49-F238E27FC236}">
                  <a16:creationId xmlns:a16="http://schemas.microsoft.com/office/drawing/2014/main" id="{4B411A3A-2DA3-44A3-964A-593A1D429702}"/>
                </a:ext>
              </a:extLst>
            </p:cNvPr>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3054;p47">
              <a:extLst>
                <a:ext uri="{FF2B5EF4-FFF2-40B4-BE49-F238E27FC236}">
                  <a16:creationId xmlns:a16="http://schemas.microsoft.com/office/drawing/2014/main" id="{34635B4E-B645-4527-9051-FF4D3F3BED02}"/>
                </a:ext>
              </a:extLst>
            </p:cNvPr>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3055;p47">
              <a:extLst>
                <a:ext uri="{FF2B5EF4-FFF2-40B4-BE49-F238E27FC236}">
                  <a16:creationId xmlns:a16="http://schemas.microsoft.com/office/drawing/2014/main" id="{04B36075-DA57-4EDF-9A98-2044EB5D0FDF}"/>
                </a:ext>
              </a:extLst>
            </p:cNvPr>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3056;p47">
              <a:extLst>
                <a:ext uri="{FF2B5EF4-FFF2-40B4-BE49-F238E27FC236}">
                  <a16:creationId xmlns:a16="http://schemas.microsoft.com/office/drawing/2014/main" id="{1062E33F-DA03-4EA2-98C1-28390481E800}"/>
                </a:ext>
              </a:extLst>
            </p:cNvPr>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3057;p47">
              <a:extLst>
                <a:ext uri="{FF2B5EF4-FFF2-40B4-BE49-F238E27FC236}">
                  <a16:creationId xmlns:a16="http://schemas.microsoft.com/office/drawing/2014/main" id="{8EBF380F-94B4-4966-BF5E-C18C327D0D88}"/>
                </a:ext>
              </a:extLst>
            </p:cNvPr>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3058;p47">
              <a:extLst>
                <a:ext uri="{FF2B5EF4-FFF2-40B4-BE49-F238E27FC236}">
                  <a16:creationId xmlns:a16="http://schemas.microsoft.com/office/drawing/2014/main" id="{F01C3417-2F95-47A1-B2F9-133447188E1B}"/>
                </a:ext>
              </a:extLst>
            </p:cNvPr>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3059;p47">
              <a:extLst>
                <a:ext uri="{FF2B5EF4-FFF2-40B4-BE49-F238E27FC236}">
                  <a16:creationId xmlns:a16="http://schemas.microsoft.com/office/drawing/2014/main" id="{4FBADAA8-E4E9-445D-890A-6D5596FF457A}"/>
                </a:ext>
              </a:extLst>
            </p:cNvPr>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3060;p47">
              <a:extLst>
                <a:ext uri="{FF2B5EF4-FFF2-40B4-BE49-F238E27FC236}">
                  <a16:creationId xmlns:a16="http://schemas.microsoft.com/office/drawing/2014/main" id="{B474DB50-3701-47E7-A125-2B9293F5402B}"/>
                </a:ext>
              </a:extLst>
            </p:cNvPr>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3061;p47">
              <a:extLst>
                <a:ext uri="{FF2B5EF4-FFF2-40B4-BE49-F238E27FC236}">
                  <a16:creationId xmlns:a16="http://schemas.microsoft.com/office/drawing/2014/main" id="{C9F1D56F-4821-4AD4-A55E-0016779E30A5}"/>
                </a:ext>
              </a:extLst>
            </p:cNvPr>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3062;p47">
              <a:extLst>
                <a:ext uri="{FF2B5EF4-FFF2-40B4-BE49-F238E27FC236}">
                  <a16:creationId xmlns:a16="http://schemas.microsoft.com/office/drawing/2014/main" id="{ADF0EB35-AE6D-4115-A893-4D64A3CF098F}"/>
                </a:ext>
              </a:extLst>
            </p:cNvPr>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3063;p47">
              <a:extLst>
                <a:ext uri="{FF2B5EF4-FFF2-40B4-BE49-F238E27FC236}">
                  <a16:creationId xmlns:a16="http://schemas.microsoft.com/office/drawing/2014/main" id="{2387581E-3055-4198-818D-FAE9CB5D6E8B}"/>
                </a:ext>
              </a:extLst>
            </p:cNvPr>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3064;p47">
              <a:extLst>
                <a:ext uri="{FF2B5EF4-FFF2-40B4-BE49-F238E27FC236}">
                  <a16:creationId xmlns:a16="http://schemas.microsoft.com/office/drawing/2014/main" id="{4144D556-FB9E-4DB9-9785-DB621AAA3EA3}"/>
                </a:ext>
              </a:extLst>
            </p:cNvPr>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3065;p47">
              <a:extLst>
                <a:ext uri="{FF2B5EF4-FFF2-40B4-BE49-F238E27FC236}">
                  <a16:creationId xmlns:a16="http://schemas.microsoft.com/office/drawing/2014/main" id="{C74E61AB-83F4-44A5-8037-EBB300A5C695}"/>
                </a:ext>
              </a:extLst>
            </p:cNvPr>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3066;p47">
              <a:extLst>
                <a:ext uri="{FF2B5EF4-FFF2-40B4-BE49-F238E27FC236}">
                  <a16:creationId xmlns:a16="http://schemas.microsoft.com/office/drawing/2014/main" id="{EB063D5C-A485-4D37-9DFF-3A0C99AECFDF}"/>
                </a:ext>
              </a:extLst>
            </p:cNvPr>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3067;p47">
              <a:extLst>
                <a:ext uri="{FF2B5EF4-FFF2-40B4-BE49-F238E27FC236}">
                  <a16:creationId xmlns:a16="http://schemas.microsoft.com/office/drawing/2014/main" id="{A0CDC961-5704-41AA-8396-227B78073329}"/>
                </a:ext>
              </a:extLst>
            </p:cNvPr>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3068;p47">
              <a:extLst>
                <a:ext uri="{FF2B5EF4-FFF2-40B4-BE49-F238E27FC236}">
                  <a16:creationId xmlns:a16="http://schemas.microsoft.com/office/drawing/2014/main" id="{8C86C216-3BE1-4789-B97D-694DC344733F}"/>
                </a:ext>
              </a:extLst>
            </p:cNvPr>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3069;p47">
              <a:extLst>
                <a:ext uri="{FF2B5EF4-FFF2-40B4-BE49-F238E27FC236}">
                  <a16:creationId xmlns:a16="http://schemas.microsoft.com/office/drawing/2014/main" id="{2AADA6F7-3C73-41F1-81AF-F2D5F4D1B3D2}"/>
                </a:ext>
              </a:extLst>
            </p:cNvPr>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3070;p47">
              <a:extLst>
                <a:ext uri="{FF2B5EF4-FFF2-40B4-BE49-F238E27FC236}">
                  <a16:creationId xmlns:a16="http://schemas.microsoft.com/office/drawing/2014/main" id="{7F4B87AB-EA74-4EAF-B238-BE943D781B57}"/>
                </a:ext>
              </a:extLst>
            </p:cNvPr>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3071;p47">
              <a:extLst>
                <a:ext uri="{FF2B5EF4-FFF2-40B4-BE49-F238E27FC236}">
                  <a16:creationId xmlns:a16="http://schemas.microsoft.com/office/drawing/2014/main" id="{1320725A-619F-4657-A7E9-D6CAC7D894D6}"/>
                </a:ext>
              </a:extLst>
            </p:cNvPr>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3072;p47">
              <a:extLst>
                <a:ext uri="{FF2B5EF4-FFF2-40B4-BE49-F238E27FC236}">
                  <a16:creationId xmlns:a16="http://schemas.microsoft.com/office/drawing/2014/main" id="{37E7A346-D429-465F-B9FA-2F2C302303DB}"/>
                </a:ext>
              </a:extLst>
            </p:cNvPr>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3073;p47">
              <a:extLst>
                <a:ext uri="{FF2B5EF4-FFF2-40B4-BE49-F238E27FC236}">
                  <a16:creationId xmlns:a16="http://schemas.microsoft.com/office/drawing/2014/main" id="{58FC735E-A43F-4EBD-993E-DF384D514C3B}"/>
                </a:ext>
              </a:extLst>
            </p:cNvPr>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3074;p47">
              <a:extLst>
                <a:ext uri="{FF2B5EF4-FFF2-40B4-BE49-F238E27FC236}">
                  <a16:creationId xmlns:a16="http://schemas.microsoft.com/office/drawing/2014/main" id="{44FB1FB9-8D84-47EB-B71A-3AB8B0054B3D}"/>
                </a:ext>
              </a:extLst>
            </p:cNvPr>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3075;p47">
              <a:extLst>
                <a:ext uri="{FF2B5EF4-FFF2-40B4-BE49-F238E27FC236}">
                  <a16:creationId xmlns:a16="http://schemas.microsoft.com/office/drawing/2014/main" id="{3FCE26D6-1267-4541-8E82-E77B1558C45C}"/>
                </a:ext>
              </a:extLst>
            </p:cNvPr>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3076;p47">
              <a:extLst>
                <a:ext uri="{FF2B5EF4-FFF2-40B4-BE49-F238E27FC236}">
                  <a16:creationId xmlns:a16="http://schemas.microsoft.com/office/drawing/2014/main" id="{28B21BC7-ACAE-4AE2-8DD1-6BD042669A04}"/>
                </a:ext>
              </a:extLst>
            </p:cNvPr>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3077;p47">
              <a:extLst>
                <a:ext uri="{FF2B5EF4-FFF2-40B4-BE49-F238E27FC236}">
                  <a16:creationId xmlns:a16="http://schemas.microsoft.com/office/drawing/2014/main" id="{E0811AB3-7A38-49EE-8A5C-E20542C4E67F}"/>
                </a:ext>
              </a:extLst>
            </p:cNvPr>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3078;p47">
              <a:extLst>
                <a:ext uri="{FF2B5EF4-FFF2-40B4-BE49-F238E27FC236}">
                  <a16:creationId xmlns:a16="http://schemas.microsoft.com/office/drawing/2014/main" id="{F2F95650-1015-4AB5-902A-8DD0FB87D02A}"/>
                </a:ext>
              </a:extLst>
            </p:cNvPr>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3079;p47">
              <a:extLst>
                <a:ext uri="{FF2B5EF4-FFF2-40B4-BE49-F238E27FC236}">
                  <a16:creationId xmlns:a16="http://schemas.microsoft.com/office/drawing/2014/main" id="{41C9C9E1-22F2-44DE-8BDA-B8034BF491D8}"/>
                </a:ext>
              </a:extLst>
            </p:cNvPr>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3080;p47">
              <a:extLst>
                <a:ext uri="{FF2B5EF4-FFF2-40B4-BE49-F238E27FC236}">
                  <a16:creationId xmlns:a16="http://schemas.microsoft.com/office/drawing/2014/main" id="{4673F556-2F9F-4170-8A26-18FCCEAE8BA1}"/>
                </a:ext>
              </a:extLst>
            </p:cNvPr>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3081;p47">
              <a:extLst>
                <a:ext uri="{FF2B5EF4-FFF2-40B4-BE49-F238E27FC236}">
                  <a16:creationId xmlns:a16="http://schemas.microsoft.com/office/drawing/2014/main" id="{69B0BEF1-7106-4663-B0C4-23357EB30412}"/>
                </a:ext>
              </a:extLst>
            </p:cNvPr>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3082;p47">
              <a:extLst>
                <a:ext uri="{FF2B5EF4-FFF2-40B4-BE49-F238E27FC236}">
                  <a16:creationId xmlns:a16="http://schemas.microsoft.com/office/drawing/2014/main" id="{AFD92F2C-F502-4F47-B475-3500E09210ED}"/>
                </a:ext>
              </a:extLst>
            </p:cNvPr>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3083;p47">
              <a:extLst>
                <a:ext uri="{FF2B5EF4-FFF2-40B4-BE49-F238E27FC236}">
                  <a16:creationId xmlns:a16="http://schemas.microsoft.com/office/drawing/2014/main" id="{AED28369-1277-447D-8B40-6DAA90A63F83}"/>
                </a:ext>
              </a:extLst>
            </p:cNvPr>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3084;p47">
              <a:extLst>
                <a:ext uri="{FF2B5EF4-FFF2-40B4-BE49-F238E27FC236}">
                  <a16:creationId xmlns:a16="http://schemas.microsoft.com/office/drawing/2014/main" id="{8E7D46A6-F3D0-4A5C-90F9-DB3BE5E12342}"/>
                </a:ext>
              </a:extLst>
            </p:cNvPr>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3085;p47">
              <a:extLst>
                <a:ext uri="{FF2B5EF4-FFF2-40B4-BE49-F238E27FC236}">
                  <a16:creationId xmlns:a16="http://schemas.microsoft.com/office/drawing/2014/main" id="{5B94CEAD-DB89-4D6A-AC22-47FB65F65488}"/>
                </a:ext>
              </a:extLst>
            </p:cNvPr>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3086;p47">
              <a:extLst>
                <a:ext uri="{FF2B5EF4-FFF2-40B4-BE49-F238E27FC236}">
                  <a16:creationId xmlns:a16="http://schemas.microsoft.com/office/drawing/2014/main" id="{6BF7B13B-1500-455A-AD2A-05184717789B}"/>
                </a:ext>
              </a:extLst>
            </p:cNvPr>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3087;p47">
              <a:extLst>
                <a:ext uri="{FF2B5EF4-FFF2-40B4-BE49-F238E27FC236}">
                  <a16:creationId xmlns:a16="http://schemas.microsoft.com/office/drawing/2014/main" id="{A2969DC8-837E-41A8-B9C4-6EA77BCC97FF}"/>
                </a:ext>
              </a:extLst>
            </p:cNvPr>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3088;p47">
              <a:extLst>
                <a:ext uri="{FF2B5EF4-FFF2-40B4-BE49-F238E27FC236}">
                  <a16:creationId xmlns:a16="http://schemas.microsoft.com/office/drawing/2014/main" id="{22615D5C-5164-4879-9BCD-2C941C5ACB8A}"/>
                </a:ext>
              </a:extLst>
            </p:cNvPr>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3089;p47">
              <a:extLst>
                <a:ext uri="{FF2B5EF4-FFF2-40B4-BE49-F238E27FC236}">
                  <a16:creationId xmlns:a16="http://schemas.microsoft.com/office/drawing/2014/main" id="{34A4B603-A90A-4CE8-B3AB-79C1945CA106}"/>
                </a:ext>
              </a:extLst>
            </p:cNvPr>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3090;p47">
              <a:extLst>
                <a:ext uri="{FF2B5EF4-FFF2-40B4-BE49-F238E27FC236}">
                  <a16:creationId xmlns:a16="http://schemas.microsoft.com/office/drawing/2014/main" id="{2619CCE3-059E-4F90-AF1F-DDFB0CC9C71E}"/>
                </a:ext>
              </a:extLst>
            </p:cNvPr>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091;p47">
              <a:extLst>
                <a:ext uri="{FF2B5EF4-FFF2-40B4-BE49-F238E27FC236}">
                  <a16:creationId xmlns:a16="http://schemas.microsoft.com/office/drawing/2014/main" id="{93B25415-1BCB-4A98-B47B-9651B01A741B}"/>
                </a:ext>
              </a:extLst>
            </p:cNvPr>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3092;p47">
              <a:extLst>
                <a:ext uri="{FF2B5EF4-FFF2-40B4-BE49-F238E27FC236}">
                  <a16:creationId xmlns:a16="http://schemas.microsoft.com/office/drawing/2014/main" id="{F27256CB-D95A-40F5-A6D7-7ADBEF4F71F4}"/>
                </a:ext>
              </a:extLst>
            </p:cNvPr>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3093;p47">
              <a:extLst>
                <a:ext uri="{FF2B5EF4-FFF2-40B4-BE49-F238E27FC236}">
                  <a16:creationId xmlns:a16="http://schemas.microsoft.com/office/drawing/2014/main" id="{FF146F14-FD76-422F-B955-CA21C9006106}"/>
                </a:ext>
              </a:extLst>
            </p:cNvPr>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3094;p47">
              <a:extLst>
                <a:ext uri="{FF2B5EF4-FFF2-40B4-BE49-F238E27FC236}">
                  <a16:creationId xmlns:a16="http://schemas.microsoft.com/office/drawing/2014/main" id="{B300755D-D30B-4DAF-B63B-E3C2D1A9B375}"/>
                </a:ext>
              </a:extLst>
            </p:cNvPr>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3095;p47">
              <a:extLst>
                <a:ext uri="{FF2B5EF4-FFF2-40B4-BE49-F238E27FC236}">
                  <a16:creationId xmlns:a16="http://schemas.microsoft.com/office/drawing/2014/main" id="{5224D60A-4D27-4D4C-BCF9-B0A42184D5E2}"/>
                </a:ext>
              </a:extLst>
            </p:cNvPr>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096;p47">
              <a:extLst>
                <a:ext uri="{FF2B5EF4-FFF2-40B4-BE49-F238E27FC236}">
                  <a16:creationId xmlns:a16="http://schemas.microsoft.com/office/drawing/2014/main" id="{53A2DBF0-6FD8-47D3-B724-CD1070440253}"/>
                </a:ext>
              </a:extLst>
            </p:cNvPr>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3097;p47">
              <a:extLst>
                <a:ext uri="{FF2B5EF4-FFF2-40B4-BE49-F238E27FC236}">
                  <a16:creationId xmlns:a16="http://schemas.microsoft.com/office/drawing/2014/main" id="{BA91CA07-EA6E-4764-9967-07BE9D1CEE50}"/>
                </a:ext>
              </a:extLst>
            </p:cNvPr>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098;p47">
              <a:extLst>
                <a:ext uri="{FF2B5EF4-FFF2-40B4-BE49-F238E27FC236}">
                  <a16:creationId xmlns:a16="http://schemas.microsoft.com/office/drawing/2014/main" id="{C7BC1454-8B52-436B-B4A7-B76B1F516ED6}"/>
                </a:ext>
              </a:extLst>
            </p:cNvPr>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3099;p47">
              <a:extLst>
                <a:ext uri="{FF2B5EF4-FFF2-40B4-BE49-F238E27FC236}">
                  <a16:creationId xmlns:a16="http://schemas.microsoft.com/office/drawing/2014/main" id="{FEE3A58A-5E1B-4DA7-A320-C0E6D06876C6}"/>
                </a:ext>
              </a:extLst>
            </p:cNvPr>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3100;p47">
              <a:extLst>
                <a:ext uri="{FF2B5EF4-FFF2-40B4-BE49-F238E27FC236}">
                  <a16:creationId xmlns:a16="http://schemas.microsoft.com/office/drawing/2014/main" id="{482C001D-BCD5-4E6A-885B-2944A054F4FC}"/>
                </a:ext>
              </a:extLst>
            </p:cNvPr>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3101;p47">
              <a:extLst>
                <a:ext uri="{FF2B5EF4-FFF2-40B4-BE49-F238E27FC236}">
                  <a16:creationId xmlns:a16="http://schemas.microsoft.com/office/drawing/2014/main" id="{72A55A46-209C-4A76-AA25-ADE46A69E770}"/>
                </a:ext>
              </a:extLst>
            </p:cNvPr>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3102;p47">
              <a:extLst>
                <a:ext uri="{FF2B5EF4-FFF2-40B4-BE49-F238E27FC236}">
                  <a16:creationId xmlns:a16="http://schemas.microsoft.com/office/drawing/2014/main" id="{9DE92E4D-6175-4059-AB2C-0F9BFC46B635}"/>
                </a:ext>
              </a:extLst>
            </p:cNvPr>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3103;p47">
              <a:extLst>
                <a:ext uri="{FF2B5EF4-FFF2-40B4-BE49-F238E27FC236}">
                  <a16:creationId xmlns:a16="http://schemas.microsoft.com/office/drawing/2014/main" id="{F51B5085-F366-481F-A000-78B34BADF7BF}"/>
                </a:ext>
              </a:extLst>
            </p:cNvPr>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3104;p47">
              <a:extLst>
                <a:ext uri="{FF2B5EF4-FFF2-40B4-BE49-F238E27FC236}">
                  <a16:creationId xmlns:a16="http://schemas.microsoft.com/office/drawing/2014/main" id="{6CB3733E-1B6A-4838-8E3A-39BED057FA36}"/>
                </a:ext>
              </a:extLst>
            </p:cNvPr>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3105;p47">
              <a:extLst>
                <a:ext uri="{FF2B5EF4-FFF2-40B4-BE49-F238E27FC236}">
                  <a16:creationId xmlns:a16="http://schemas.microsoft.com/office/drawing/2014/main" id="{987E7514-E915-4282-A39E-AF09DF18DFC4}"/>
                </a:ext>
              </a:extLst>
            </p:cNvPr>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3106;p47">
              <a:extLst>
                <a:ext uri="{FF2B5EF4-FFF2-40B4-BE49-F238E27FC236}">
                  <a16:creationId xmlns:a16="http://schemas.microsoft.com/office/drawing/2014/main" id="{CB7B75DF-98CA-46BE-A14B-D1F62AF74CB2}"/>
                </a:ext>
              </a:extLst>
            </p:cNvPr>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3107;p47">
              <a:extLst>
                <a:ext uri="{FF2B5EF4-FFF2-40B4-BE49-F238E27FC236}">
                  <a16:creationId xmlns:a16="http://schemas.microsoft.com/office/drawing/2014/main" id="{7920687D-DAB7-48C8-817D-9D330B28D639}"/>
                </a:ext>
              </a:extLst>
            </p:cNvPr>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3108;p47">
              <a:extLst>
                <a:ext uri="{FF2B5EF4-FFF2-40B4-BE49-F238E27FC236}">
                  <a16:creationId xmlns:a16="http://schemas.microsoft.com/office/drawing/2014/main" id="{D729A47B-40F0-45E4-AA1B-569BBBEE007B}"/>
                </a:ext>
              </a:extLst>
            </p:cNvPr>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3109;p47">
              <a:extLst>
                <a:ext uri="{FF2B5EF4-FFF2-40B4-BE49-F238E27FC236}">
                  <a16:creationId xmlns:a16="http://schemas.microsoft.com/office/drawing/2014/main" id="{E596CE20-0AB8-48FF-84B9-0202EE88BAB2}"/>
                </a:ext>
              </a:extLst>
            </p:cNvPr>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3110;p47">
              <a:extLst>
                <a:ext uri="{FF2B5EF4-FFF2-40B4-BE49-F238E27FC236}">
                  <a16:creationId xmlns:a16="http://schemas.microsoft.com/office/drawing/2014/main" id="{0330C692-8748-4E42-AE95-EA0F1AE1F338}"/>
                </a:ext>
              </a:extLst>
            </p:cNvPr>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3111;p47">
              <a:extLst>
                <a:ext uri="{FF2B5EF4-FFF2-40B4-BE49-F238E27FC236}">
                  <a16:creationId xmlns:a16="http://schemas.microsoft.com/office/drawing/2014/main" id="{8D3A76A0-8051-4A48-BB45-936A9F5A50E2}"/>
                </a:ext>
              </a:extLst>
            </p:cNvPr>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3112;p47">
              <a:extLst>
                <a:ext uri="{FF2B5EF4-FFF2-40B4-BE49-F238E27FC236}">
                  <a16:creationId xmlns:a16="http://schemas.microsoft.com/office/drawing/2014/main" id="{CE3630C3-1132-4063-AA1F-F5E92B06F0BA}"/>
                </a:ext>
              </a:extLst>
            </p:cNvPr>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3113;p47">
              <a:extLst>
                <a:ext uri="{FF2B5EF4-FFF2-40B4-BE49-F238E27FC236}">
                  <a16:creationId xmlns:a16="http://schemas.microsoft.com/office/drawing/2014/main" id="{D21150F9-9FE3-4AAE-ADE0-FA970AC3A896}"/>
                </a:ext>
              </a:extLst>
            </p:cNvPr>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3114;p47">
              <a:extLst>
                <a:ext uri="{FF2B5EF4-FFF2-40B4-BE49-F238E27FC236}">
                  <a16:creationId xmlns:a16="http://schemas.microsoft.com/office/drawing/2014/main" id="{F7AD6064-E970-43D0-B977-1E67A3DD2BFA}"/>
                </a:ext>
              </a:extLst>
            </p:cNvPr>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3115;p47">
              <a:extLst>
                <a:ext uri="{FF2B5EF4-FFF2-40B4-BE49-F238E27FC236}">
                  <a16:creationId xmlns:a16="http://schemas.microsoft.com/office/drawing/2014/main" id="{D97D2E31-69A5-4C8D-A09C-5732F9865DF6}"/>
                </a:ext>
              </a:extLst>
            </p:cNvPr>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3116;p47">
              <a:extLst>
                <a:ext uri="{FF2B5EF4-FFF2-40B4-BE49-F238E27FC236}">
                  <a16:creationId xmlns:a16="http://schemas.microsoft.com/office/drawing/2014/main" id="{F8B87860-8698-4904-B3C6-D1B8CC98D5F9}"/>
                </a:ext>
              </a:extLst>
            </p:cNvPr>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3117;p47">
              <a:extLst>
                <a:ext uri="{FF2B5EF4-FFF2-40B4-BE49-F238E27FC236}">
                  <a16:creationId xmlns:a16="http://schemas.microsoft.com/office/drawing/2014/main" id="{2B4BEE26-1EFC-4B12-A5B4-ABAC0103054F}"/>
                </a:ext>
              </a:extLst>
            </p:cNvPr>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3118;p47">
              <a:extLst>
                <a:ext uri="{FF2B5EF4-FFF2-40B4-BE49-F238E27FC236}">
                  <a16:creationId xmlns:a16="http://schemas.microsoft.com/office/drawing/2014/main" id="{A0822E7E-151C-43FD-B29E-EB1AF3697F73}"/>
                </a:ext>
              </a:extLst>
            </p:cNvPr>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3119;p47">
              <a:extLst>
                <a:ext uri="{FF2B5EF4-FFF2-40B4-BE49-F238E27FC236}">
                  <a16:creationId xmlns:a16="http://schemas.microsoft.com/office/drawing/2014/main" id="{1D8861C8-86EF-4205-945B-520FE2F2E8BE}"/>
                </a:ext>
              </a:extLst>
            </p:cNvPr>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3120;p47">
              <a:extLst>
                <a:ext uri="{FF2B5EF4-FFF2-40B4-BE49-F238E27FC236}">
                  <a16:creationId xmlns:a16="http://schemas.microsoft.com/office/drawing/2014/main" id="{A7A54E04-D17C-4D4A-9A0C-68A067968950}"/>
                </a:ext>
              </a:extLst>
            </p:cNvPr>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3121;p47">
              <a:extLst>
                <a:ext uri="{FF2B5EF4-FFF2-40B4-BE49-F238E27FC236}">
                  <a16:creationId xmlns:a16="http://schemas.microsoft.com/office/drawing/2014/main" id="{CD775B33-682A-4DC9-B119-7B9C527CEDE8}"/>
                </a:ext>
              </a:extLst>
            </p:cNvPr>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3122;p47">
              <a:extLst>
                <a:ext uri="{FF2B5EF4-FFF2-40B4-BE49-F238E27FC236}">
                  <a16:creationId xmlns:a16="http://schemas.microsoft.com/office/drawing/2014/main" id="{560765A7-97E6-49F4-8AA6-EC5BAB8D0B51}"/>
                </a:ext>
              </a:extLst>
            </p:cNvPr>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3123;p47">
              <a:extLst>
                <a:ext uri="{FF2B5EF4-FFF2-40B4-BE49-F238E27FC236}">
                  <a16:creationId xmlns:a16="http://schemas.microsoft.com/office/drawing/2014/main" id="{33CC4021-D012-46E4-BE91-442805B66408}"/>
                </a:ext>
              </a:extLst>
            </p:cNvPr>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3124;p47">
              <a:extLst>
                <a:ext uri="{FF2B5EF4-FFF2-40B4-BE49-F238E27FC236}">
                  <a16:creationId xmlns:a16="http://schemas.microsoft.com/office/drawing/2014/main" id="{9BBA843A-94F3-48B7-B7FC-1439231819E5}"/>
                </a:ext>
              </a:extLst>
            </p:cNvPr>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3" name="Google Shape;3125;p47">
              <a:extLst>
                <a:ext uri="{FF2B5EF4-FFF2-40B4-BE49-F238E27FC236}">
                  <a16:creationId xmlns:a16="http://schemas.microsoft.com/office/drawing/2014/main" id="{8F306B90-C231-4787-A970-AEDAD62EA38A}"/>
                </a:ext>
              </a:extLst>
            </p:cNvPr>
            <p:cNvGrpSpPr/>
            <p:nvPr/>
          </p:nvGrpSpPr>
          <p:grpSpPr>
            <a:xfrm>
              <a:off x="3923682" y="3244965"/>
              <a:ext cx="195764" cy="131404"/>
              <a:chOff x="5733332" y="4102215"/>
              <a:chExt cx="195764" cy="131404"/>
            </a:xfrm>
          </p:grpSpPr>
          <p:sp>
            <p:nvSpPr>
              <p:cNvPr id="208" name="Google Shape;3126;p47">
                <a:extLst>
                  <a:ext uri="{FF2B5EF4-FFF2-40B4-BE49-F238E27FC236}">
                    <a16:creationId xmlns:a16="http://schemas.microsoft.com/office/drawing/2014/main" id="{8BFD6B22-E8C3-4DE6-B5B9-632EFCB61462}"/>
                  </a:ext>
                </a:extLst>
              </p:cNvPr>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3127;p47">
                <a:extLst>
                  <a:ext uri="{FF2B5EF4-FFF2-40B4-BE49-F238E27FC236}">
                    <a16:creationId xmlns:a16="http://schemas.microsoft.com/office/drawing/2014/main" id="{E709E223-2387-4177-9191-2EC90F7BCC79}"/>
                  </a:ext>
                </a:extLst>
              </p:cNvPr>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3128;p47">
                <a:extLst>
                  <a:ext uri="{FF2B5EF4-FFF2-40B4-BE49-F238E27FC236}">
                    <a16:creationId xmlns:a16="http://schemas.microsoft.com/office/drawing/2014/main" id="{AD88F52A-229E-4DFC-AADB-18C43ADC33B2}"/>
                  </a:ext>
                </a:extLst>
              </p:cNvPr>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3129;p47">
                <a:extLst>
                  <a:ext uri="{FF2B5EF4-FFF2-40B4-BE49-F238E27FC236}">
                    <a16:creationId xmlns:a16="http://schemas.microsoft.com/office/drawing/2014/main" id="{AC389239-706B-4B29-BD38-AD3E8E515352}"/>
                  </a:ext>
                </a:extLst>
              </p:cNvPr>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3130;p47">
                <a:extLst>
                  <a:ext uri="{FF2B5EF4-FFF2-40B4-BE49-F238E27FC236}">
                    <a16:creationId xmlns:a16="http://schemas.microsoft.com/office/drawing/2014/main" id="{A35AAB07-A3BB-4680-8471-E035B016F662}"/>
                  </a:ext>
                </a:extLst>
              </p:cNvPr>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3131;p47">
                <a:extLst>
                  <a:ext uri="{FF2B5EF4-FFF2-40B4-BE49-F238E27FC236}">
                    <a16:creationId xmlns:a16="http://schemas.microsoft.com/office/drawing/2014/main" id="{12CB6250-D392-4C0C-B8D2-6CD34F8B46E6}"/>
                  </a:ext>
                </a:extLst>
              </p:cNvPr>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3132;p47">
                <a:extLst>
                  <a:ext uri="{FF2B5EF4-FFF2-40B4-BE49-F238E27FC236}">
                    <a16:creationId xmlns:a16="http://schemas.microsoft.com/office/drawing/2014/main" id="{9020AFBE-C3FD-4285-B430-C6931CB4CAF7}"/>
                  </a:ext>
                </a:extLst>
              </p:cNvPr>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3133;p47">
                <a:extLst>
                  <a:ext uri="{FF2B5EF4-FFF2-40B4-BE49-F238E27FC236}">
                    <a16:creationId xmlns:a16="http://schemas.microsoft.com/office/drawing/2014/main" id="{9186CE6D-6506-411A-B363-9CFA0086BC9C}"/>
                  </a:ext>
                </a:extLst>
              </p:cNvPr>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3134;p47">
                <a:extLst>
                  <a:ext uri="{FF2B5EF4-FFF2-40B4-BE49-F238E27FC236}">
                    <a16:creationId xmlns:a16="http://schemas.microsoft.com/office/drawing/2014/main" id="{EB357886-8E90-4C1F-AA9F-494DEFDA400F}"/>
                  </a:ext>
                </a:extLst>
              </p:cNvPr>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4" name="Google Shape;3135;p47">
              <a:extLst>
                <a:ext uri="{FF2B5EF4-FFF2-40B4-BE49-F238E27FC236}">
                  <a16:creationId xmlns:a16="http://schemas.microsoft.com/office/drawing/2014/main" id="{1F3A608D-6EFE-419B-BABE-DD0058B867E3}"/>
                </a:ext>
              </a:extLst>
            </p:cNvPr>
            <p:cNvGrpSpPr/>
            <p:nvPr/>
          </p:nvGrpSpPr>
          <p:grpSpPr>
            <a:xfrm flipH="1">
              <a:off x="3829267" y="2465054"/>
              <a:ext cx="683694" cy="518573"/>
              <a:chOff x="6621095" y="1452181"/>
              <a:chExt cx="330894" cy="250785"/>
            </a:xfrm>
          </p:grpSpPr>
          <p:sp>
            <p:nvSpPr>
              <p:cNvPr id="203" name="Google Shape;3136;p47">
                <a:extLst>
                  <a:ext uri="{FF2B5EF4-FFF2-40B4-BE49-F238E27FC236}">
                    <a16:creationId xmlns:a16="http://schemas.microsoft.com/office/drawing/2014/main" id="{66F531CC-8ACE-4CD8-8C5C-39E7247035C2}"/>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3137;p47">
                <a:extLst>
                  <a:ext uri="{FF2B5EF4-FFF2-40B4-BE49-F238E27FC236}">
                    <a16:creationId xmlns:a16="http://schemas.microsoft.com/office/drawing/2014/main" id="{80123A0E-90C0-4F45-8B2C-9FD8CC9DB52E}"/>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3138;p47">
                <a:extLst>
                  <a:ext uri="{FF2B5EF4-FFF2-40B4-BE49-F238E27FC236}">
                    <a16:creationId xmlns:a16="http://schemas.microsoft.com/office/drawing/2014/main" id="{237EB9A0-5D56-40FC-BBC4-D34019AC3145}"/>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3139;p47">
                <a:extLst>
                  <a:ext uri="{FF2B5EF4-FFF2-40B4-BE49-F238E27FC236}">
                    <a16:creationId xmlns:a16="http://schemas.microsoft.com/office/drawing/2014/main" id="{F578A489-C4E5-4E4F-B04E-9769330F701A}"/>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3140;p47">
                <a:extLst>
                  <a:ext uri="{FF2B5EF4-FFF2-40B4-BE49-F238E27FC236}">
                    <a16:creationId xmlns:a16="http://schemas.microsoft.com/office/drawing/2014/main" id="{0D8DD18D-68D1-43AC-8333-7C80A179397D}"/>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5" name="Google Shape;3141;p47">
              <a:extLst>
                <a:ext uri="{FF2B5EF4-FFF2-40B4-BE49-F238E27FC236}">
                  <a16:creationId xmlns:a16="http://schemas.microsoft.com/office/drawing/2014/main" id="{C9EBECEA-178C-4E25-B22E-A54F49EF534F}"/>
                </a:ext>
              </a:extLst>
            </p:cNvPr>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3142;p47">
              <a:extLst>
                <a:ext uri="{FF2B5EF4-FFF2-40B4-BE49-F238E27FC236}">
                  <a16:creationId xmlns:a16="http://schemas.microsoft.com/office/drawing/2014/main" id="{4CB3FE08-E217-4553-9CF1-478B5C8D9385}"/>
                </a:ext>
              </a:extLst>
            </p:cNvPr>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3143;p47">
              <a:extLst>
                <a:ext uri="{FF2B5EF4-FFF2-40B4-BE49-F238E27FC236}">
                  <a16:creationId xmlns:a16="http://schemas.microsoft.com/office/drawing/2014/main" id="{0E953787-0F2B-4915-A2E0-0A196BC2BCF0}"/>
                </a:ext>
              </a:extLst>
            </p:cNvPr>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3144;p47">
              <a:extLst>
                <a:ext uri="{FF2B5EF4-FFF2-40B4-BE49-F238E27FC236}">
                  <a16:creationId xmlns:a16="http://schemas.microsoft.com/office/drawing/2014/main" id="{E46623D9-C853-4CFD-816C-0AB69D9D3732}"/>
                </a:ext>
              </a:extLst>
            </p:cNvPr>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3145;p47">
              <a:extLst>
                <a:ext uri="{FF2B5EF4-FFF2-40B4-BE49-F238E27FC236}">
                  <a16:creationId xmlns:a16="http://schemas.microsoft.com/office/drawing/2014/main" id="{137AEAC3-A611-49C5-AADA-F91E7D635030}"/>
                </a:ext>
              </a:extLst>
            </p:cNvPr>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3146;p47">
              <a:extLst>
                <a:ext uri="{FF2B5EF4-FFF2-40B4-BE49-F238E27FC236}">
                  <a16:creationId xmlns:a16="http://schemas.microsoft.com/office/drawing/2014/main" id="{B3D8FB75-D843-475C-9CAC-C4B61B3AC2C3}"/>
                </a:ext>
              </a:extLst>
            </p:cNvPr>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3147;p47">
              <a:extLst>
                <a:ext uri="{FF2B5EF4-FFF2-40B4-BE49-F238E27FC236}">
                  <a16:creationId xmlns:a16="http://schemas.microsoft.com/office/drawing/2014/main" id="{7ADAD8FF-446E-4EAE-9F1B-7735A9E6620B}"/>
                </a:ext>
              </a:extLst>
            </p:cNvPr>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3148;p47">
              <a:extLst>
                <a:ext uri="{FF2B5EF4-FFF2-40B4-BE49-F238E27FC236}">
                  <a16:creationId xmlns:a16="http://schemas.microsoft.com/office/drawing/2014/main" id="{CE9437C2-2E59-43F6-8172-1F7ADEC4B950}"/>
                </a:ext>
              </a:extLst>
            </p:cNvPr>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3149;p47">
              <a:extLst>
                <a:ext uri="{FF2B5EF4-FFF2-40B4-BE49-F238E27FC236}">
                  <a16:creationId xmlns:a16="http://schemas.microsoft.com/office/drawing/2014/main" id="{709F9D85-251C-424A-9A85-C6601869D58C}"/>
                </a:ext>
              </a:extLst>
            </p:cNvPr>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3150;p47">
              <a:extLst>
                <a:ext uri="{FF2B5EF4-FFF2-40B4-BE49-F238E27FC236}">
                  <a16:creationId xmlns:a16="http://schemas.microsoft.com/office/drawing/2014/main" id="{F69C4AA7-E977-4BAE-B9E5-3BAF5150C8AF}"/>
                </a:ext>
              </a:extLst>
            </p:cNvPr>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3151;p47">
              <a:extLst>
                <a:ext uri="{FF2B5EF4-FFF2-40B4-BE49-F238E27FC236}">
                  <a16:creationId xmlns:a16="http://schemas.microsoft.com/office/drawing/2014/main" id="{23A19DCC-EE5E-405A-B5EC-36DD53D07F9A}"/>
                </a:ext>
              </a:extLst>
            </p:cNvPr>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3152;p47">
              <a:extLst>
                <a:ext uri="{FF2B5EF4-FFF2-40B4-BE49-F238E27FC236}">
                  <a16:creationId xmlns:a16="http://schemas.microsoft.com/office/drawing/2014/main" id="{001CC55F-C36D-4DFC-A92F-3EEF626624C2}"/>
                </a:ext>
              </a:extLst>
            </p:cNvPr>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3153;p47">
              <a:extLst>
                <a:ext uri="{FF2B5EF4-FFF2-40B4-BE49-F238E27FC236}">
                  <a16:creationId xmlns:a16="http://schemas.microsoft.com/office/drawing/2014/main" id="{36B69D34-5A6B-46A4-86C5-074A45BD4CC1}"/>
                </a:ext>
              </a:extLst>
            </p:cNvPr>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3154;p47">
              <a:extLst>
                <a:ext uri="{FF2B5EF4-FFF2-40B4-BE49-F238E27FC236}">
                  <a16:creationId xmlns:a16="http://schemas.microsoft.com/office/drawing/2014/main" id="{90D7A5D1-08A8-44E9-B0C2-CB6DB966B9A3}"/>
                </a:ext>
              </a:extLst>
            </p:cNvPr>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3155;p47">
              <a:extLst>
                <a:ext uri="{FF2B5EF4-FFF2-40B4-BE49-F238E27FC236}">
                  <a16:creationId xmlns:a16="http://schemas.microsoft.com/office/drawing/2014/main" id="{E0E29E96-2DCD-45FE-8D23-1B8D473AA96E}"/>
                </a:ext>
              </a:extLst>
            </p:cNvPr>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3156;p47">
              <a:extLst>
                <a:ext uri="{FF2B5EF4-FFF2-40B4-BE49-F238E27FC236}">
                  <a16:creationId xmlns:a16="http://schemas.microsoft.com/office/drawing/2014/main" id="{4A03645C-C674-494B-B1EC-E9BDF68761A4}"/>
                </a:ext>
              </a:extLst>
            </p:cNvPr>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3157;p47">
              <a:extLst>
                <a:ext uri="{FF2B5EF4-FFF2-40B4-BE49-F238E27FC236}">
                  <a16:creationId xmlns:a16="http://schemas.microsoft.com/office/drawing/2014/main" id="{DBF4BD00-5E49-4DCB-829A-C33392C1150F}"/>
                </a:ext>
              </a:extLst>
            </p:cNvPr>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3158;p47">
              <a:extLst>
                <a:ext uri="{FF2B5EF4-FFF2-40B4-BE49-F238E27FC236}">
                  <a16:creationId xmlns:a16="http://schemas.microsoft.com/office/drawing/2014/main" id="{BB23F219-E536-47F1-A947-56D2A03D935D}"/>
                </a:ext>
              </a:extLst>
            </p:cNvPr>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 name="Group 216">
            <a:extLst>
              <a:ext uri="{FF2B5EF4-FFF2-40B4-BE49-F238E27FC236}">
                <a16:creationId xmlns:a16="http://schemas.microsoft.com/office/drawing/2014/main" id="{15261514-929B-456F-AC43-E3B6D3FCD1B3}"/>
              </a:ext>
            </a:extLst>
          </p:cNvPr>
          <p:cNvGrpSpPr/>
          <p:nvPr/>
        </p:nvGrpSpPr>
        <p:grpSpPr>
          <a:xfrm>
            <a:off x="0" y="4728494"/>
            <a:ext cx="9144000" cy="356855"/>
            <a:chOff x="0" y="406525"/>
            <a:chExt cx="9144000" cy="356855"/>
          </a:xfrm>
        </p:grpSpPr>
        <p:cxnSp>
          <p:nvCxnSpPr>
            <p:cNvPr id="218" name="Straight Connector 217">
              <a:extLst>
                <a:ext uri="{FF2B5EF4-FFF2-40B4-BE49-F238E27FC236}">
                  <a16:creationId xmlns:a16="http://schemas.microsoft.com/office/drawing/2014/main" id="{DE6C5BE2-5A9A-4BD4-AF3D-6CC6BFD30CD2}"/>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CFDBB858-B261-4FEA-AF0A-F77365C7CBD6}"/>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220" name="Graphic 219">
              <a:extLst>
                <a:ext uri="{FF2B5EF4-FFF2-40B4-BE49-F238E27FC236}">
                  <a16:creationId xmlns:a16="http://schemas.microsoft.com/office/drawing/2014/main" id="{5306930B-414A-40B2-A282-3367D31DF9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270625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React Native Developer Soft Skills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1453754"/>
            <a:ext cx="6218197" cy="1182594"/>
            <a:chOff x="315953" y="2349104"/>
            <a:chExt cx="6218197" cy="1182594"/>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Responsibility</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699" y="2793034"/>
              <a:ext cx="5759451" cy="73866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The offered react native developers for hire by an outsourcing company must act responsibly. People who are conscientious and responsible are more likely to complete their work on time and efficiently.</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594A6341-21D5-4DD0-B33F-7C0D6AC17F86}"/>
              </a:ext>
            </a:extLst>
          </p:cNvPr>
          <p:cNvGrpSpPr/>
          <p:nvPr/>
        </p:nvGrpSpPr>
        <p:grpSpPr>
          <a:xfrm>
            <a:off x="315953" y="2708940"/>
            <a:ext cx="6221493" cy="1351799"/>
            <a:chOff x="315953" y="3680490"/>
            <a:chExt cx="6221493" cy="1351799"/>
          </a:xfrm>
        </p:grpSpPr>
        <p:sp>
          <p:nvSpPr>
            <p:cNvPr id="164" name="Google Shape;595;p17">
              <a:extLst>
                <a:ext uri="{FF2B5EF4-FFF2-40B4-BE49-F238E27FC236}">
                  <a16:creationId xmlns:a16="http://schemas.microsoft.com/office/drawing/2014/main" id="{1044FA4D-3D28-41D1-983B-113C481406C8}"/>
                </a:ext>
              </a:extLst>
            </p:cNvPr>
            <p:cNvSpPr txBox="1">
              <a:spLocks/>
            </p:cNvSpPr>
            <p:nvPr/>
          </p:nvSpPr>
          <p:spPr>
            <a:xfrm>
              <a:off x="315953" y="3680490"/>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t>Teamwork</a:t>
              </a:r>
              <a:endParaRPr lang="en-GB" sz="1600" dirty="0"/>
            </a:p>
          </p:txBody>
        </p:sp>
        <p:sp>
          <p:nvSpPr>
            <p:cNvPr id="165" name="TextBox 164">
              <a:extLst>
                <a:ext uri="{FF2B5EF4-FFF2-40B4-BE49-F238E27FC236}">
                  <a16:creationId xmlns:a16="http://schemas.microsoft.com/office/drawing/2014/main" id="{8C88F7AE-B062-41F9-8D3A-4EFD08CAF57E}"/>
                </a:ext>
              </a:extLst>
            </p:cNvPr>
            <p:cNvSpPr txBox="1"/>
            <p:nvPr/>
          </p:nvSpPr>
          <p:spPr>
            <a:xfrm>
              <a:off x="774699" y="4078182"/>
              <a:ext cx="5762747" cy="954107"/>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Teamwork is one of the most fundamental characteristics that developers must possess in order to thrive anywhere. Software development is teamwork since it involves different inputs at different stages and the accomplishment of tasks at the same time.</a:t>
              </a:r>
            </a:p>
          </p:txBody>
        </p:sp>
      </p:grpSp>
      <p:grpSp>
        <p:nvGrpSpPr>
          <p:cNvPr id="104" name="Google Shape;3050;p47">
            <a:extLst>
              <a:ext uri="{FF2B5EF4-FFF2-40B4-BE49-F238E27FC236}">
                <a16:creationId xmlns:a16="http://schemas.microsoft.com/office/drawing/2014/main" id="{FBF9A550-7954-4346-B4E2-7B8FC856BEBD}"/>
              </a:ext>
            </a:extLst>
          </p:cNvPr>
          <p:cNvGrpSpPr/>
          <p:nvPr/>
        </p:nvGrpSpPr>
        <p:grpSpPr>
          <a:xfrm>
            <a:off x="6534150" y="1551083"/>
            <a:ext cx="2362911" cy="2620867"/>
            <a:chOff x="2152750" y="190500"/>
            <a:chExt cx="4293756" cy="4762499"/>
          </a:xfrm>
        </p:grpSpPr>
        <p:sp>
          <p:nvSpPr>
            <p:cNvPr id="105" name="Google Shape;3051;p47">
              <a:extLst>
                <a:ext uri="{FF2B5EF4-FFF2-40B4-BE49-F238E27FC236}">
                  <a16:creationId xmlns:a16="http://schemas.microsoft.com/office/drawing/2014/main" id="{5535ED13-D67B-44DE-AE6A-BC5CB9EE4455}"/>
                </a:ext>
              </a:extLst>
            </p:cNvPr>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3052;p47">
              <a:extLst>
                <a:ext uri="{FF2B5EF4-FFF2-40B4-BE49-F238E27FC236}">
                  <a16:creationId xmlns:a16="http://schemas.microsoft.com/office/drawing/2014/main" id="{93D1F6D5-6E05-4555-9455-56365782AF89}"/>
                </a:ext>
              </a:extLst>
            </p:cNvPr>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3053;p47">
              <a:extLst>
                <a:ext uri="{FF2B5EF4-FFF2-40B4-BE49-F238E27FC236}">
                  <a16:creationId xmlns:a16="http://schemas.microsoft.com/office/drawing/2014/main" id="{4B411A3A-2DA3-44A3-964A-593A1D429702}"/>
                </a:ext>
              </a:extLst>
            </p:cNvPr>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3054;p47">
              <a:extLst>
                <a:ext uri="{FF2B5EF4-FFF2-40B4-BE49-F238E27FC236}">
                  <a16:creationId xmlns:a16="http://schemas.microsoft.com/office/drawing/2014/main" id="{34635B4E-B645-4527-9051-FF4D3F3BED02}"/>
                </a:ext>
              </a:extLst>
            </p:cNvPr>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3055;p47">
              <a:extLst>
                <a:ext uri="{FF2B5EF4-FFF2-40B4-BE49-F238E27FC236}">
                  <a16:creationId xmlns:a16="http://schemas.microsoft.com/office/drawing/2014/main" id="{04B36075-DA57-4EDF-9A98-2044EB5D0FDF}"/>
                </a:ext>
              </a:extLst>
            </p:cNvPr>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3056;p47">
              <a:extLst>
                <a:ext uri="{FF2B5EF4-FFF2-40B4-BE49-F238E27FC236}">
                  <a16:creationId xmlns:a16="http://schemas.microsoft.com/office/drawing/2014/main" id="{1062E33F-DA03-4EA2-98C1-28390481E800}"/>
                </a:ext>
              </a:extLst>
            </p:cNvPr>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3057;p47">
              <a:extLst>
                <a:ext uri="{FF2B5EF4-FFF2-40B4-BE49-F238E27FC236}">
                  <a16:creationId xmlns:a16="http://schemas.microsoft.com/office/drawing/2014/main" id="{8EBF380F-94B4-4966-BF5E-C18C327D0D88}"/>
                </a:ext>
              </a:extLst>
            </p:cNvPr>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3058;p47">
              <a:extLst>
                <a:ext uri="{FF2B5EF4-FFF2-40B4-BE49-F238E27FC236}">
                  <a16:creationId xmlns:a16="http://schemas.microsoft.com/office/drawing/2014/main" id="{F01C3417-2F95-47A1-B2F9-133447188E1B}"/>
                </a:ext>
              </a:extLst>
            </p:cNvPr>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3059;p47">
              <a:extLst>
                <a:ext uri="{FF2B5EF4-FFF2-40B4-BE49-F238E27FC236}">
                  <a16:creationId xmlns:a16="http://schemas.microsoft.com/office/drawing/2014/main" id="{4FBADAA8-E4E9-445D-890A-6D5596FF457A}"/>
                </a:ext>
              </a:extLst>
            </p:cNvPr>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3060;p47">
              <a:extLst>
                <a:ext uri="{FF2B5EF4-FFF2-40B4-BE49-F238E27FC236}">
                  <a16:creationId xmlns:a16="http://schemas.microsoft.com/office/drawing/2014/main" id="{B474DB50-3701-47E7-A125-2B9293F5402B}"/>
                </a:ext>
              </a:extLst>
            </p:cNvPr>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3061;p47">
              <a:extLst>
                <a:ext uri="{FF2B5EF4-FFF2-40B4-BE49-F238E27FC236}">
                  <a16:creationId xmlns:a16="http://schemas.microsoft.com/office/drawing/2014/main" id="{C9F1D56F-4821-4AD4-A55E-0016779E30A5}"/>
                </a:ext>
              </a:extLst>
            </p:cNvPr>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3062;p47">
              <a:extLst>
                <a:ext uri="{FF2B5EF4-FFF2-40B4-BE49-F238E27FC236}">
                  <a16:creationId xmlns:a16="http://schemas.microsoft.com/office/drawing/2014/main" id="{ADF0EB35-AE6D-4115-A893-4D64A3CF098F}"/>
                </a:ext>
              </a:extLst>
            </p:cNvPr>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3063;p47">
              <a:extLst>
                <a:ext uri="{FF2B5EF4-FFF2-40B4-BE49-F238E27FC236}">
                  <a16:creationId xmlns:a16="http://schemas.microsoft.com/office/drawing/2014/main" id="{2387581E-3055-4198-818D-FAE9CB5D6E8B}"/>
                </a:ext>
              </a:extLst>
            </p:cNvPr>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3064;p47">
              <a:extLst>
                <a:ext uri="{FF2B5EF4-FFF2-40B4-BE49-F238E27FC236}">
                  <a16:creationId xmlns:a16="http://schemas.microsoft.com/office/drawing/2014/main" id="{4144D556-FB9E-4DB9-9785-DB621AAA3EA3}"/>
                </a:ext>
              </a:extLst>
            </p:cNvPr>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3065;p47">
              <a:extLst>
                <a:ext uri="{FF2B5EF4-FFF2-40B4-BE49-F238E27FC236}">
                  <a16:creationId xmlns:a16="http://schemas.microsoft.com/office/drawing/2014/main" id="{C74E61AB-83F4-44A5-8037-EBB300A5C695}"/>
                </a:ext>
              </a:extLst>
            </p:cNvPr>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3066;p47">
              <a:extLst>
                <a:ext uri="{FF2B5EF4-FFF2-40B4-BE49-F238E27FC236}">
                  <a16:creationId xmlns:a16="http://schemas.microsoft.com/office/drawing/2014/main" id="{EB063D5C-A485-4D37-9DFF-3A0C99AECFDF}"/>
                </a:ext>
              </a:extLst>
            </p:cNvPr>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3067;p47">
              <a:extLst>
                <a:ext uri="{FF2B5EF4-FFF2-40B4-BE49-F238E27FC236}">
                  <a16:creationId xmlns:a16="http://schemas.microsoft.com/office/drawing/2014/main" id="{A0CDC961-5704-41AA-8396-227B78073329}"/>
                </a:ext>
              </a:extLst>
            </p:cNvPr>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3068;p47">
              <a:extLst>
                <a:ext uri="{FF2B5EF4-FFF2-40B4-BE49-F238E27FC236}">
                  <a16:creationId xmlns:a16="http://schemas.microsoft.com/office/drawing/2014/main" id="{8C86C216-3BE1-4789-B97D-694DC344733F}"/>
                </a:ext>
              </a:extLst>
            </p:cNvPr>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3069;p47">
              <a:extLst>
                <a:ext uri="{FF2B5EF4-FFF2-40B4-BE49-F238E27FC236}">
                  <a16:creationId xmlns:a16="http://schemas.microsoft.com/office/drawing/2014/main" id="{2AADA6F7-3C73-41F1-81AF-F2D5F4D1B3D2}"/>
                </a:ext>
              </a:extLst>
            </p:cNvPr>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3070;p47">
              <a:extLst>
                <a:ext uri="{FF2B5EF4-FFF2-40B4-BE49-F238E27FC236}">
                  <a16:creationId xmlns:a16="http://schemas.microsoft.com/office/drawing/2014/main" id="{7F4B87AB-EA74-4EAF-B238-BE943D781B57}"/>
                </a:ext>
              </a:extLst>
            </p:cNvPr>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3071;p47">
              <a:extLst>
                <a:ext uri="{FF2B5EF4-FFF2-40B4-BE49-F238E27FC236}">
                  <a16:creationId xmlns:a16="http://schemas.microsoft.com/office/drawing/2014/main" id="{1320725A-619F-4657-A7E9-D6CAC7D894D6}"/>
                </a:ext>
              </a:extLst>
            </p:cNvPr>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3072;p47">
              <a:extLst>
                <a:ext uri="{FF2B5EF4-FFF2-40B4-BE49-F238E27FC236}">
                  <a16:creationId xmlns:a16="http://schemas.microsoft.com/office/drawing/2014/main" id="{37E7A346-D429-465F-B9FA-2F2C302303DB}"/>
                </a:ext>
              </a:extLst>
            </p:cNvPr>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3073;p47">
              <a:extLst>
                <a:ext uri="{FF2B5EF4-FFF2-40B4-BE49-F238E27FC236}">
                  <a16:creationId xmlns:a16="http://schemas.microsoft.com/office/drawing/2014/main" id="{58FC735E-A43F-4EBD-993E-DF384D514C3B}"/>
                </a:ext>
              </a:extLst>
            </p:cNvPr>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3074;p47">
              <a:extLst>
                <a:ext uri="{FF2B5EF4-FFF2-40B4-BE49-F238E27FC236}">
                  <a16:creationId xmlns:a16="http://schemas.microsoft.com/office/drawing/2014/main" id="{44FB1FB9-8D84-47EB-B71A-3AB8B0054B3D}"/>
                </a:ext>
              </a:extLst>
            </p:cNvPr>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3075;p47">
              <a:extLst>
                <a:ext uri="{FF2B5EF4-FFF2-40B4-BE49-F238E27FC236}">
                  <a16:creationId xmlns:a16="http://schemas.microsoft.com/office/drawing/2014/main" id="{3FCE26D6-1267-4541-8E82-E77B1558C45C}"/>
                </a:ext>
              </a:extLst>
            </p:cNvPr>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3076;p47">
              <a:extLst>
                <a:ext uri="{FF2B5EF4-FFF2-40B4-BE49-F238E27FC236}">
                  <a16:creationId xmlns:a16="http://schemas.microsoft.com/office/drawing/2014/main" id="{28B21BC7-ACAE-4AE2-8DD1-6BD042669A04}"/>
                </a:ext>
              </a:extLst>
            </p:cNvPr>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3077;p47">
              <a:extLst>
                <a:ext uri="{FF2B5EF4-FFF2-40B4-BE49-F238E27FC236}">
                  <a16:creationId xmlns:a16="http://schemas.microsoft.com/office/drawing/2014/main" id="{E0811AB3-7A38-49EE-8A5C-E20542C4E67F}"/>
                </a:ext>
              </a:extLst>
            </p:cNvPr>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3078;p47">
              <a:extLst>
                <a:ext uri="{FF2B5EF4-FFF2-40B4-BE49-F238E27FC236}">
                  <a16:creationId xmlns:a16="http://schemas.microsoft.com/office/drawing/2014/main" id="{F2F95650-1015-4AB5-902A-8DD0FB87D02A}"/>
                </a:ext>
              </a:extLst>
            </p:cNvPr>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3079;p47">
              <a:extLst>
                <a:ext uri="{FF2B5EF4-FFF2-40B4-BE49-F238E27FC236}">
                  <a16:creationId xmlns:a16="http://schemas.microsoft.com/office/drawing/2014/main" id="{41C9C9E1-22F2-44DE-8BDA-B8034BF491D8}"/>
                </a:ext>
              </a:extLst>
            </p:cNvPr>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3080;p47">
              <a:extLst>
                <a:ext uri="{FF2B5EF4-FFF2-40B4-BE49-F238E27FC236}">
                  <a16:creationId xmlns:a16="http://schemas.microsoft.com/office/drawing/2014/main" id="{4673F556-2F9F-4170-8A26-18FCCEAE8BA1}"/>
                </a:ext>
              </a:extLst>
            </p:cNvPr>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3081;p47">
              <a:extLst>
                <a:ext uri="{FF2B5EF4-FFF2-40B4-BE49-F238E27FC236}">
                  <a16:creationId xmlns:a16="http://schemas.microsoft.com/office/drawing/2014/main" id="{69B0BEF1-7106-4663-B0C4-23357EB30412}"/>
                </a:ext>
              </a:extLst>
            </p:cNvPr>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3082;p47">
              <a:extLst>
                <a:ext uri="{FF2B5EF4-FFF2-40B4-BE49-F238E27FC236}">
                  <a16:creationId xmlns:a16="http://schemas.microsoft.com/office/drawing/2014/main" id="{AFD92F2C-F502-4F47-B475-3500E09210ED}"/>
                </a:ext>
              </a:extLst>
            </p:cNvPr>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3083;p47">
              <a:extLst>
                <a:ext uri="{FF2B5EF4-FFF2-40B4-BE49-F238E27FC236}">
                  <a16:creationId xmlns:a16="http://schemas.microsoft.com/office/drawing/2014/main" id="{AED28369-1277-447D-8B40-6DAA90A63F83}"/>
                </a:ext>
              </a:extLst>
            </p:cNvPr>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3084;p47">
              <a:extLst>
                <a:ext uri="{FF2B5EF4-FFF2-40B4-BE49-F238E27FC236}">
                  <a16:creationId xmlns:a16="http://schemas.microsoft.com/office/drawing/2014/main" id="{8E7D46A6-F3D0-4A5C-90F9-DB3BE5E12342}"/>
                </a:ext>
              </a:extLst>
            </p:cNvPr>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3085;p47">
              <a:extLst>
                <a:ext uri="{FF2B5EF4-FFF2-40B4-BE49-F238E27FC236}">
                  <a16:creationId xmlns:a16="http://schemas.microsoft.com/office/drawing/2014/main" id="{5B94CEAD-DB89-4D6A-AC22-47FB65F65488}"/>
                </a:ext>
              </a:extLst>
            </p:cNvPr>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3086;p47">
              <a:extLst>
                <a:ext uri="{FF2B5EF4-FFF2-40B4-BE49-F238E27FC236}">
                  <a16:creationId xmlns:a16="http://schemas.microsoft.com/office/drawing/2014/main" id="{6BF7B13B-1500-455A-AD2A-05184717789B}"/>
                </a:ext>
              </a:extLst>
            </p:cNvPr>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3087;p47">
              <a:extLst>
                <a:ext uri="{FF2B5EF4-FFF2-40B4-BE49-F238E27FC236}">
                  <a16:creationId xmlns:a16="http://schemas.microsoft.com/office/drawing/2014/main" id="{A2969DC8-837E-41A8-B9C4-6EA77BCC97FF}"/>
                </a:ext>
              </a:extLst>
            </p:cNvPr>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3088;p47">
              <a:extLst>
                <a:ext uri="{FF2B5EF4-FFF2-40B4-BE49-F238E27FC236}">
                  <a16:creationId xmlns:a16="http://schemas.microsoft.com/office/drawing/2014/main" id="{22615D5C-5164-4879-9BCD-2C941C5ACB8A}"/>
                </a:ext>
              </a:extLst>
            </p:cNvPr>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3089;p47">
              <a:extLst>
                <a:ext uri="{FF2B5EF4-FFF2-40B4-BE49-F238E27FC236}">
                  <a16:creationId xmlns:a16="http://schemas.microsoft.com/office/drawing/2014/main" id="{34A4B603-A90A-4CE8-B3AB-79C1945CA106}"/>
                </a:ext>
              </a:extLst>
            </p:cNvPr>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3090;p47">
              <a:extLst>
                <a:ext uri="{FF2B5EF4-FFF2-40B4-BE49-F238E27FC236}">
                  <a16:creationId xmlns:a16="http://schemas.microsoft.com/office/drawing/2014/main" id="{2619CCE3-059E-4F90-AF1F-DDFB0CC9C71E}"/>
                </a:ext>
              </a:extLst>
            </p:cNvPr>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091;p47">
              <a:extLst>
                <a:ext uri="{FF2B5EF4-FFF2-40B4-BE49-F238E27FC236}">
                  <a16:creationId xmlns:a16="http://schemas.microsoft.com/office/drawing/2014/main" id="{93B25415-1BCB-4A98-B47B-9651B01A741B}"/>
                </a:ext>
              </a:extLst>
            </p:cNvPr>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3092;p47">
              <a:extLst>
                <a:ext uri="{FF2B5EF4-FFF2-40B4-BE49-F238E27FC236}">
                  <a16:creationId xmlns:a16="http://schemas.microsoft.com/office/drawing/2014/main" id="{F27256CB-D95A-40F5-A6D7-7ADBEF4F71F4}"/>
                </a:ext>
              </a:extLst>
            </p:cNvPr>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3093;p47">
              <a:extLst>
                <a:ext uri="{FF2B5EF4-FFF2-40B4-BE49-F238E27FC236}">
                  <a16:creationId xmlns:a16="http://schemas.microsoft.com/office/drawing/2014/main" id="{FF146F14-FD76-422F-B955-CA21C9006106}"/>
                </a:ext>
              </a:extLst>
            </p:cNvPr>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3094;p47">
              <a:extLst>
                <a:ext uri="{FF2B5EF4-FFF2-40B4-BE49-F238E27FC236}">
                  <a16:creationId xmlns:a16="http://schemas.microsoft.com/office/drawing/2014/main" id="{B300755D-D30B-4DAF-B63B-E3C2D1A9B375}"/>
                </a:ext>
              </a:extLst>
            </p:cNvPr>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3095;p47">
              <a:extLst>
                <a:ext uri="{FF2B5EF4-FFF2-40B4-BE49-F238E27FC236}">
                  <a16:creationId xmlns:a16="http://schemas.microsoft.com/office/drawing/2014/main" id="{5224D60A-4D27-4D4C-BCF9-B0A42184D5E2}"/>
                </a:ext>
              </a:extLst>
            </p:cNvPr>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096;p47">
              <a:extLst>
                <a:ext uri="{FF2B5EF4-FFF2-40B4-BE49-F238E27FC236}">
                  <a16:creationId xmlns:a16="http://schemas.microsoft.com/office/drawing/2014/main" id="{53A2DBF0-6FD8-47D3-B724-CD1070440253}"/>
                </a:ext>
              </a:extLst>
            </p:cNvPr>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3097;p47">
              <a:extLst>
                <a:ext uri="{FF2B5EF4-FFF2-40B4-BE49-F238E27FC236}">
                  <a16:creationId xmlns:a16="http://schemas.microsoft.com/office/drawing/2014/main" id="{BA91CA07-EA6E-4764-9967-07BE9D1CEE50}"/>
                </a:ext>
              </a:extLst>
            </p:cNvPr>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098;p47">
              <a:extLst>
                <a:ext uri="{FF2B5EF4-FFF2-40B4-BE49-F238E27FC236}">
                  <a16:creationId xmlns:a16="http://schemas.microsoft.com/office/drawing/2014/main" id="{C7BC1454-8B52-436B-B4A7-B76B1F516ED6}"/>
                </a:ext>
              </a:extLst>
            </p:cNvPr>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3099;p47">
              <a:extLst>
                <a:ext uri="{FF2B5EF4-FFF2-40B4-BE49-F238E27FC236}">
                  <a16:creationId xmlns:a16="http://schemas.microsoft.com/office/drawing/2014/main" id="{FEE3A58A-5E1B-4DA7-A320-C0E6D06876C6}"/>
                </a:ext>
              </a:extLst>
            </p:cNvPr>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3100;p47">
              <a:extLst>
                <a:ext uri="{FF2B5EF4-FFF2-40B4-BE49-F238E27FC236}">
                  <a16:creationId xmlns:a16="http://schemas.microsoft.com/office/drawing/2014/main" id="{482C001D-BCD5-4E6A-885B-2944A054F4FC}"/>
                </a:ext>
              </a:extLst>
            </p:cNvPr>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3101;p47">
              <a:extLst>
                <a:ext uri="{FF2B5EF4-FFF2-40B4-BE49-F238E27FC236}">
                  <a16:creationId xmlns:a16="http://schemas.microsoft.com/office/drawing/2014/main" id="{72A55A46-209C-4A76-AA25-ADE46A69E770}"/>
                </a:ext>
              </a:extLst>
            </p:cNvPr>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3102;p47">
              <a:extLst>
                <a:ext uri="{FF2B5EF4-FFF2-40B4-BE49-F238E27FC236}">
                  <a16:creationId xmlns:a16="http://schemas.microsoft.com/office/drawing/2014/main" id="{9DE92E4D-6175-4059-AB2C-0F9BFC46B635}"/>
                </a:ext>
              </a:extLst>
            </p:cNvPr>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3103;p47">
              <a:extLst>
                <a:ext uri="{FF2B5EF4-FFF2-40B4-BE49-F238E27FC236}">
                  <a16:creationId xmlns:a16="http://schemas.microsoft.com/office/drawing/2014/main" id="{F51B5085-F366-481F-A000-78B34BADF7BF}"/>
                </a:ext>
              </a:extLst>
            </p:cNvPr>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3104;p47">
              <a:extLst>
                <a:ext uri="{FF2B5EF4-FFF2-40B4-BE49-F238E27FC236}">
                  <a16:creationId xmlns:a16="http://schemas.microsoft.com/office/drawing/2014/main" id="{6CB3733E-1B6A-4838-8E3A-39BED057FA36}"/>
                </a:ext>
              </a:extLst>
            </p:cNvPr>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3105;p47">
              <a:extLst>
                <a:ext uri="{FF2B5EF4-FFF2-40B4-BE49-F238E27FC236}">
                  <a16:creationId xmlns:a16="http://schemas.microsoft.com/office/drawing/2014/main" id="{987E7514-E915-4282-A39E-AF09DF18DFC4}"/>
                </a:ext>
              </a:extLst>
            </p:cNvPr>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3106;p47">
              <a:extLst>
                <a:ext uri="{FF2B5EF4-FFF2-40B4-BE49-F238E27FC236}">
                  <a16:creationId xmlns:a16="http://schemas.microsoft.com/office/drawing/2014/main" id="{CB7B75DF-98CA-46BE-A14B-D1F62AF74CB2}"/>
                </a:ext>
              </a:extLst>
            </p:cNvPr>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3107;p47">
              <a:extLst>
                <a:ext uri="{FF2B5EF4-FFF2-40B4-BE49-F238E27FC236}">
                  <a16:creationId xmlns:a16="http://schemas.microsoft.com/office/drawing/2014/main" id="{7920687D-DAB7-48C8-817D-9D330B28D639}"/>
                </a:ext>
              </a:extLst>
            </p:cNvPr>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3108;p47">
              <a:extLst>
                <a:ext uri="{FF2B5EF4-FFF2-40B4-BE49-F238E27FC236}">
                  <a16:creationId xmlns:a16="http://schemas.microsoft.com/office/drawing/2014/main" id="{D729A47B-40F0-45E4-AA1B-569BBBEE007B}"/>
                </a:ext>
              </a:extLst>
            </p:cNvPr>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3109;p47">
              <a:extLst>
                <a:ext uri="{FF2B5EF4-FFF2-40B4-BE49-F238E27FC236}">
                  <a16:creationId xmlns:a16="http://schemas.microsoft.com/office/drawing/2014/main" id="{E596CE20-0AB8-48FF-84B9-0202EE88BAB2}"/>
                </a:ext>
              </a:extLst>
            </p:cNvPr>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3110;p47">
              <a:extLst>
                <a:ext uri="{FF2B5EF4-FFF2-40B4-BE49-F238E27FC236}">
                  <a16:creationId xmlns:a16="http://schemas.microsoft.com/office/drawing/2014/main" id="{0330C692-8748-4E42-AE95-EA0F1AE1F338}"/>
                </a:ext>
              </a:extLst>
            </p:cNvPr>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3111;p47">
              <a:extLst>
                <a:ext uri="{FF2B5EF4-FFF2-40B4-BE49-F238E27FC236}">
                  <a16:creationId xmlns:a16="http://schemas.microsoft.com/office/drawing/2014/main" id="{8D3A76A0-8051-4A48-BB45-936A9F5A50E2}"/>
                </a:ext>
              </a:extLst>
            </p:cNvPr>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3112;p47">
              <a:extLst>
                <a:ext uri="{FF2B5EF4-FFF2-40B4-BE49-F238E27FC236}">
                  <a16:creationId xmlns:a16="http://schemas.microsoft.com/office/drawing/2014/main" id="{CE3630C3-1132-4063-AA1F-F5E92B06F0BA}"/>
                </a:ext>
              </a:extLst>
            </p:cNvPr>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3113;p47">
              <a:extLst>
                <a:ext uri="{FF2B5EF4-FFF2-40B4-BE49-F238E27FC236}">
                  <a16:creationId xmlns:a16="http://schemas.microsoft.com/office/drawing/2014/main" id="{D21150F9-9FE3-4AAE-ADE0-FA970AC3A896}"/>
                </a:ext>
              </a:extLst>
            </p:cNvPr>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3114;p47">
              <a:extLst>
                <a:ext uri="{FF2B5EF4-FFF2-40B4-BE49-F238E27FC236}">
                  <a16:creationId xmlns:a16="http://schemas.microsoft.com/office/drawing/2014/main" id="{F7AD6064-E970-43D0-B977-1E67A3DD2BFA}"/>
                </a:ext>
              </a:extLst>
            </p:cNvPr>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3115;p47">
              <a:extLst>
                <a:ext uri="{FF2B5EF4-FFF2-40B4-BE49-F238E27FC236}">
                  <a16:creationId xmlns:a16="http://schemas.microsoft.com/office/drawing/2014/main" id="{D97D2E31-69A5-4C8D-A09C-5732F9865DF6}"/>
                </a:ext>
              </a:extLst>
            </p:cNvPr>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3116;p47">
              <a:extLst>
                <a:ext uri="{FF2B5EF4-FFF2-40B4-BE49-F238E27FC236}">
                  <a16:creationId xmlns:a16="http://schemas.microsoft.com/office/drawing/2014/main" id="{F8B87860-8698-4904-B3C6-D1B8CC98D5F9}"/>
                </a:ext>
              </a:extLst>
            </p:cNvPr>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3117;p47">
              <a:extLst>
                <a:ext uri="{FF2B5EF4-FFF2-40B4-BE49-F238E27FC236}">
                  <a16:creationId xmlns:a16="http://schemas.microsoft.com/office/drawing/2014/main" id="{2B4BEE26-1EFC-4B12-A5B4-ABAC0103054F}"/>
                </a:ext>
              </a:extLst>
            </p:cNvPr>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3118;p47">
              <a:extLst>
                <a:ext uri="{FF2B5EF4-FFF2-40B4-BE49-F238E27FC236}">
                  <a16:creationId xmlns:a16="http://schemas.microsoft.com/office/drawing/2014/main" id="{A0822E7E-151C-43FD-B29E-EB1AF3697F73}"/>
                </a:ext>
              </a:extLst>
            </p:cNvPr>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3119;p47">
              <a:extLst>
                <a:ext uri="{FF2B5EF4-FFF2-40B4-BE49-F238E27FC236}">
                  <a16:creationId xmlns:a16="http://schemas.microsoft.com/office/drawing/2014/main" id="{1D8861C8-86EF-4205-945B-520FE2F2E8BE}"/>
                </a:ext>
              </a:extLst>
            </p:cNvPr>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3120;p47">
              <a:extLst>
                <a:ext uri="{FF2B5EF4-FFF2-40B4-BE49-F238E27FC236}">
                  <a16:creationId xmlns:a16="http://schemas.microsoft.com/office/drawing/2014/main" id="{A7A54E04-D17C-4D4A-9A0C-68A067968950}"/>
                </a:ext>
              </a:extLst>
            </p:cNvPr>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3121;p47">
              <a:extLst>
                <a:ext uri="{FF2B5EF4-FFF2-40B4-BE49-F238E27FC236}">
                  <a16:creationId xmlns:a16="http://schemas.microsoft.com/office/drawing/2014/main" id="{CD775B33-682A-4DC9-B119-7B9C527CEDE8}"/>
                </a:ext>
              </a:extLst>
            </p:cNvPr>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3122;p47">
              <a:extLst>
                <a:ext uri="{FF2B5EF4-FFF2-40B4-BE49-F238E27FC236}">
                  <a16:creationId xmlns:a16="http://schemas.microsoft.com/office/drawing/2014/main" id="{560765A7-97E6-49F4-8AA6-EC5BAB8D0B51}"/>
                </a:ext>
              </a:extLst>
            </p:cNvPr>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3123;p47">
              <a:extLst>
                <a:ext uri="{FF2B5EF4-FFF2-40B4-BE49-F238E27FC236}">
                  <a16:creationId xmlns:a16="http://schemas.microsoft.com/office/drawing/2014/main" id="{33CC4021-D012-46E4-BE91-442805B66408}"/>
                </a:ext>
              </a:extLst>
            </p:cNvPr>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3124;p47">
              <a:extLst>
                <a:ext uri="{FF2B5EF4-FFF2-40B4-BE49-F238E27FC236}">
                  <a16:creationId xmlns:a16="http://schemas.microsoft.com/office/drawing/2014/main" id="{9BBA843A-94F3-48B7-B7FC-1439231819E5}"/>
                </a:ext>
              </a:extLst>
            </p:cNvPr>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3" name="Google Shape;3125;p47">
              <a:extLst>
                <a:ext uri="{FF2B5EF4-FFF2-40B4-BE49-F238E27FC236}">
                  <a16:creationId xmlns:a16="http://schemas.microsoft.com/office/drawing/2014/main" id="{8F306B90-C231-4787-A970-AEDAD62EA38A}"/>
                </a:ext>
              </a:extLst>
            </p:cNvPr>
            <p:cNvGrpSpPr/>
            <p:nvPr/>
          </p:nvGrpSpPr>
          <p:grpSpPr>
            <a:xfrm>
              <a:off x="3923682" y="3244965"/>
              <a:ext cx="195764" cy="131404"/>
              <a:chOff x="5733332" y="4102215"/>
              <a:chExt cx="195764" cy="131404"/>
            </a:xfrm>
          </p:grpSpPr>
          <p:sp>
            <p:nvSpPr>
              <p:cNvPr id="208" name="Google Shape;3126;p47">
                <a:extLst>
                  <a:ext uri="{FF2B5EF4-FFF2-40B4-BE49-F238E27FC236}">
                    <a16:creationId xmlns:a16="http://schemas.microsoft.com/office/drawing/2014/main" id="{8BFD6B22-E8C3-4DE6-B5B9-632EFCB61462}"/>
                  </a:ext>
                </a:extLst>
              </p:cNvPr>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3127;p47">
                <a:extLst>
                  <a:ext uri="{FF2B5EF4-FFF2-40B4-BE49-F238E27FC236}">
                    <a16:creationId xmlns:a16="http://schemas.microsoft.com/office/drawing/2014/main" id="{E709E223-2387-4177-9191-2EC90F7BCC79}"/>
                  </a:ext>
                </a:extLst>
              </p:cNvPr>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3128;p47">
                <a:extLst>
                  <a:ext uri="{FF2B5EF4-FFF2-40B4-BE49-F238E27FC236}">
                    <a16:creationId xmlns:a16="http://schemas.microsoft.com/office/drawing/2014/main" id="{AD88F52A-229E-4DFC-AADB-18C43ADC33B2}"/>
                  </a:ext>
                </a:extLst>
              </p:cNvPr>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3129;p47">
                <a:extLst>
                  <a:ext uri="{FF2B5EF4-FFF2-40B4-BE49-F238E27FC236}">
                    <a16:creationId xmlns:a16="http://schemas.microsoft.com/office/drawing/2014/main" id="{AC389239-706B-4B29-BD38-AD3E8E515352}"/>
                  </a:ext>
                </a:extLst>
              </p:cNvPr>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3130;p47">
                <a:extLst>
                  <a:ext uri="{FF2B5EF4-FFF2-40B4-BE49-F238E27FC236}">
                    <a16:creationId xmlns:a16="http://schemas.microsoft.com/office/drawing/2014/main" id="{A35AAB07-A3BB-4680-8471-E035B016F662}"/>
                  </a:ext>
                </a:extLst>
              </p:cNvPr>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3131;p47">
                <a:extLst>
                  <a:ext uri="{FF2B5EF4-FFF2-40B4-BE49-F238E27FC236}">
                    <a16:creationId xmlns:a16="http://schemas.microsoft.com/office/drawing/2014/main" id="{12CB6250-D392-4C0C-B8D2-6CD34F8B46E6}"/>
                  </a:ext>
                </a:extLst>
              </p:cNvPr>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3132;p47">
                <a:extLst>
                  <a:ext uri="{FF2B5EF4-FFF2-40B4-BE49-F238E27FC236}">
                    <a16:creationId xmlns:a16="http://schemas.microsoft.com/office/drawing/2014/main" id="{9020AFBE-C3FD-4285-B430-C6931CB4CAF7}"/>
                  </a:ext>
                </a:extLst>
              </p:cNvPr>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3133;p47">
                <a:extLst>
                  <a:ext uri="{FF2B5EF4-FFF2-40B4-BE49-F238E27FC236}">
                    <a16:creationId xmlns:a16="http://schemas.microsoft.com/office/drawing/2014/main" id="{9186CE6D-6506-411A-B363-9CFA0086BC9C}"/>
                  </a:ext>
                </a:extLst>
              </p:cNvPr>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3134;p47">
                <a:extLst>
                  <a:ext uri="{FF2B5EF4-FFF2-40B4-BE49-F238E27FC236}">
                    <a16:creationId xmlns:a16="http://schemas.microsoft.com/office/drawing/2014/main" id="{EB357886-8E90-4C1F-AA9F-494DEFDA400F}"/>
                  </a:ext>
                </a:extLst>
              </p:cNvPr>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4" name="Google Shape;3135;p47">
              <a:extLst>
                <a:ext uri="{FF2B5EF4-FFF2-40B4-BE49-F238E27FC236}">
                  <a16:creationId xmlns:a16="http://schemas.microsoft.com/office/drawing/2014/main" id="{1F3A608D-6EFE-419B-BABE-DD0058B867E3}"/>
                </a:ext>
              </a:extLst>
            </p:cNvPr>
            <p:cNvGrpSpPr/>
            <p:nvPr/>
          </p:nvGrpSpPr>
          <p:grpSpPr>
            <a:xfrm flipH="1">
              <a:off x="3829267" y="2465054"/>
              <a:ext cx="683694" cy="518573"/>
              <a:chOff x="6621095" y="1452181"/>
              <a:chExt cx="330894" cy="250785"/>
            </a:xfrm>
          </p:grpSpPr>
          <p:sp>
            <p:nvSpPr>
              <p:cNvPr id="203" name="Google Shape;3136;p47">
                <a:extLst>
                  <a:ext uri="{FF2B5EF4-FFF2-40B4-BE49-F238E27FC236}">
                    <a16:creationId xmlns:a16="http://schemas.microsoft.com/office/drawing/2014/main" id="{66F531CC-8ACE-4CD8-8C5C-39E7247035C2}"/>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3137;p47">
                <a:extLst>
                  <a:ext uri="{FF2B5EF4-FFF2-40B4-BE49-F238E27FC236}">
                    <a16:creationId xmlns:a16="http://schemas.microsoft.com/office/drawing/2014/main" id="{80123A0E-90C0-4F45-8B2C-9FD8CC9DB52E}"/>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3138;p47">
                <a:extLst>
                  <a:ext uri="{FF2B5EF4-FFF2-40B4-BE49-F238E27FC236}">
                    <a16:creationId xmlns:a16="http://schemas.microsoft.com/office/drawing/2014/main" id="{237EB9A0-5D56-40FC-BBC4-D34019AC3145}"/>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3139;p47">
                <a:extLst>
                  <a:ext uri="{FF2B5EF4-FFF2-40B4-BE49-F238E27FC236}">
                    <a16:creationId xmlns:a16="http://schemas.microsoft.com/office/drawing/2014/main" id="{F578A489-C4E5-4E4F-B04E-9769330F701A}"/>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3140;p47">
                <a:extLst>
                  <a:ext uri="{FF2B5EF4-FFF2-40B4-BE49-F238E27FC236}">
                    <a16:creationId xmlns:a16="http://schemas.microsoft.com/office/drawing/2014/main" id="{0D8DD18D-68D1-43AC-8333-7C80A179397D}"/>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5" name="Google Shape;3141;p47">
              <a:extLst>
                <a:ext uri="{FF2B5EF4-FFF2-40B4-BE49-F238E27FC236}">
                  <a16:creationId xmlns:a16="http://schemas.microsoft.com/office/drawing/2014/main" id="{C9EBECEA-178C-4E25-B22E-A54F49EF534F}"/>
                </a:ext>
              </a:extLst>
            </p:cNvPr>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3142;p47">
              <a:extLst>
                <a:ext uri="{FF2B5EF4-FFF2-40B4-BE49-F238E27FC236}">
                  <a16:creationId xmlns:a16="http://schemas.microsoft.com/office/drawing/2014/main" id="{4CB3FE08-E217-4553-9CF1-478B5C8D9385}"/>
                </a:ext>
              </a:extLst>
            </p:cNvPr>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3143;p47">
              <a:extLst>
                <a:ext uri="{FF2B5EF4-FFF2-40B4-BE49-F238E27FC236}">
                  <a16:creationId xmlns:a16="http://schemas.microsoft.com/office/drawing/2014/main" id="{0E953787-0F2B-4915-A2E0-0A196BC2BCF0}"/>
                </a:ext>
              </a:extLst>
            </p:cNvPr>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3144;p47">
              <a:extLst>
                <a:ext uri="{FF2B5EF4-FFF2-40B4-BE49-F238E27FC236}">
                  <a16:creationId xmlns:a16="http://schemas.microsoft.com/office/drawing/2014/main" id="{E46623D9-C853-4CFD-816C-0AB69D9D3732}"/>
                </a:ext>
              </a:extLst>
            </p:cNvPr>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3145;p47">
              <a:extLst>
                <a:ext uri="{FF2B5EF4-FFF2-40B4-BE49-F238E27FC236}">
                  <a16:creationId xmlns:a16="http://schemas.microsoft.com/office/drawing/2014/main" id="{137AEAC3-A611-49C5-AADA-F91E7D635030}"/>
                </a:ext>
              </a:extLst>
            </p:cNvPr>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3146;p47">
              <a:extLst>
                <a:ext uri="{FF2B5EF4-FFF2-40B4-BE49-F238E27FC236}">
                  <a16:creationId xmlns:a16="http://schemas.microsoft.com/office/drawing/2014/main" id="{B3D8FB75-D843-475C-9CAC-C4B61B3AC2C3}"/>
                </a:ext>
              </a:extLst>
            </p:cNvPr>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3147;p47">
              <a:extLst>
                <a:ext uri="{FF2B5EF4-FFF2-40B4-BE49-F238E27FC236}">
                  <a16:creationId xmlns:a16="http://schemas.microsoft.com/office/drawing/2014/main" id="{7ADAD8FF-446E-4EAE-9F1B-7735A9E6620B}"/>
                </a:ext>
              </a:extLst>
            </p:cNvPr>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3148;p47">
              <a:extLst>
                <a:ext uri="{FF2B5EF4-FFF2-40B4-BE49-F238E27FC236}">
                  <a16:creationId xmlns:a16="http://schemas.microsoft.com/office/drawing/2014/main" id="{CE9437C2-2E59-43F6-8172-1F7ADEC4B950}"/>
                </a:ext>
              </a:extLst>
            </p:cNvPr>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3149;p47">
              <a:extLst>
                <a:ext uri="{FF2B5EF4-FFF2-40B4-BE49-F238E27FC236}">
                  <a16:creationId xmlns:a16="http://schemas.microsoft.com/office/drawing/2014/main" id="{709F9D85-251C-424A-9A85-C6601869D58C}"/>
                </a:ext>
              </a:extLst>
            </p:cNvPr>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3150;p47">
              <a:extLst>
                <a:ext uri="{FF2B5EF4-FFF2-40B4-BE49-F238E27FC236}">
                  <a16:creationId xmlns:a16="http://schemas.microsoft.com/office/drawing/2014/main" id="{F69C4AA7-E977-4BAE-B9E5-3BAF5150C8AF}"/>
                </a:ext>
              </a:extLst>
            </p:cNvPr>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3151;p47">
              <a:extLst>
                <a:ext uri="{FF2B5EF4-FFF2-40B4-BE49-F238E27FC236}">
                  <a16:creationId xmlns:a16="http://schemas.microsoft.com/office/drawing/2014/main" id="{23A19DCC-EE5E-405A-B5EC-36DD53D07F9A}"/>
                </a:ext>
              </a:extLst>
            </p:cNvPr>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3152;p47">
              <a:extLst>
                <a:ext uri="{FF2B5EF4-FFF2-40B4-BE49-F238E27FC236}">
                  <a16:creationId xmlns:a16="http://schemas.microsoft.com/office/drawing/2014/main" id="{001CC55F-C36D-4DFC-A92F-3EEF626624C2}"/>
                </a:ext>
              </a:extLst>
            </p:cNvPr>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3153;p47">
              <a:extLst>
                <a:ext uri="{FF2B5EF4-FFF2-40B4-BE49-F238E27FC236}">
                  <a16:creationId xmlns:a16="http://schemas.microsoft.com/office/drawing/2014/main" id="{36B69D34-5A6B-46A4-86C5-074A45BD4CC1}"/>
                </a:ext>
              </a:extLst>
            </p:cNvPr>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3154;p47">
              <a:extLst>
                <a:ext uri="{FF2B5EF4-FFF2-40B4-BE49-F238E27FC236}">
                  <a16:creationId xmlns:a16="http://schemas.microsoft.com/office/drawing/2014/main" id="{90D7A5D1-08A8-44E9-B0C2-CB6DB966B9A3}"/>
                </a:ext>
              </a:extLst>
            </p:cNvPr>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3155;p47">
              <a:extLst>
                <a:ext uri="{FF2B5EF4-FFF2-40B4-BE49-F238E27FC236}">
                  <a16:creationId xmlns:a16="http://schemas.microsoft.com/office/drawing/2014/main" id="{E0E29E96-2DCD-45FE-8D23-1B8D473AA96E}"/>
                </a:ext>
              </a:extLst>
            </p:cNvPr>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3156;p47">
              <a:extLst>
                <a:ext uri="{FF2B5EF4-FFF2-40B4-BE49-F238E27FC236}">
                  <a16:creationId xmlns:a16="http://schemas.microsoft.com/office/drawing/2014/main" id="{4A03645C-C674-494B-B1EC-E9BDF68761A4}"/>
                </a:ext>
              </a:extLst>
            </p:cNvPr>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3157;p47">
              <a:extLst>
                <a:ext uri="{FF2B5EF4-FFF2-40B4-BE49-F238E27FC236}">
                  <a16:creationId xmlns:a16="http://schemas.microsoft.com/office/drawing/2014/main" id="{DBF4BD00-5E49-4DCB-829A-C33392C1150F}"/>
                </a:ext>
              </a:extLst>
            </p:cNvPr>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3158;p47">
              <a:extLst>
                <a:ext uri="{FF2B5EF4-FFF2-40B4-BE49-F238E27FC236}">
                  <a16:creationId xmlns:a16="http://schemas.microsoft.com/office/drawing/2014/main" id="{BB23F219-E536-47F1-A947-56D2A03D935D}"/>
                </a:ext>
              </a:extLst>
            </p:cNvPr>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 name="Group 216">
            <a:extLst>
              <a:ext uri="{FF2B5EF4-FFF2-40B4-BE49-F238E27FC236}">
                <a16:creationId xmlns:a16="http://schemas.microsoft.com/office/drawing/2014/main" id="{331E1CED-5AB6-441A-A42D-2660308D9670}"/>
              </a:ext>
            </a:extLst>
          </p:cNvPr>
          <p:cNvGrpSpPr/>
          <p:nvPr/>
        </p:nvGrpSpPr>
        <p:grpSpPr>
          <a:xfrm>
            <a:off x="0" y="4728494"/>
            <a:ext cx="9144000" cy="356855"/>
            <a:chOff x="0" y="406525"/>
            <a:chExt cx="9144000" cy="356855"/>
          </a:xfrm>
        </p:grpSpPr>
        <p:cxnSp>
          <p:nvCxnSpPr>
            <p:cNvPr id="218" name="Straight Connector 217">
              <a:extLst>
                <a:ext uri="{FF2B5EF4-FFF2-40B4-BE49-F238E27FC236}">
                  <a16:creationId xmlns:a16="http://schemas.microsoft.com/office/drawing/2014/main" id="{CB8CE8B9-B435-41B8-BB07-BE3843B2A036}"/>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FEDF4A35-788F-42AE-9689-8A02820C0D90}"/>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220" name="Graphic 219">
              <a:extLst>
                <a:ext uri="{FF2B5EF4-FFF2-40B4-BE49-F238E27FC236}">
                  <a16:creationId xmlns:a16="http://schemas.microsoft.com/office/drawing/2014/main" id="{0269F924-440C-4A3A-947C-1B3871EB18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2867248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9"/>
          <p:cNvSpPr txBox="1">
            <a:spLocks noGrp="1"/>
          </p:cNvSpPr>
          <p:nvPr>
            <p:ph type="body" idx="1"/>
          </p:nvPr>
        </p:nvSpPr>
        <p:spPr>
          <a:xfrm>
            <a:off x="395519" y="1505892"/>
            <a:ext cx="6111016" cy="1202911"/>
          </a:xfrm>
          <a:prstGeom prst="rect">
            <a:avLst/>
          </a:prstGeom>
        </p:spPr>
        <p:txBody>
          <a:bodyPr spcFirstLastPara="1" wrap="square" lIns="0" tIns="0" rIns="0" bIns="0" anchor="t" anchorCtr="0">
            <a:noAutofit/>
          </a:bodyPr>
          <a:lstStyle/>
          <a:p>
            <a:pPr marL="114300" indent="0">
              <a:buNone/>
            </a:pPr>
            <a:r>
              <a:rPr lang="en-US" sz="1400" dirty="0">
                <a:solidFill>
                  <a:srgbClr val="3A3F50"/>
                </a:solidFill>
              </a:rPr>
              <a:t>The hourly rate and geographic location of the developer, as well as the programmer’s experience and expertise in cross-platform app development in India, all have a significant impact on the cost element. </a:t>
            </a:r>
            <a:endParaRPr lang="en-GB" sz="1400" dirty="0">
              <a:solidFill>
                <a:srgbClr val="3A3F50"/>
              </a:solidFill>
            </a:endParaRPr>
          </a:p>
        </p:txBody>
      </p:sp>
      <p:sp>
        <p:nvSpPr>
          <p:cNvPr id="858" name="Google Shape;858;p19"/>
          <p:cNvSpPr txBox="1">
            <a:spLocks noGrp="1"/>
          </p:cNvSpPr>
          <p:nvPr>
            <p:ph type="title"/>
          </p:nvPr>
        </p:nvSpPr>
        <p:spPr>
          <a:xfrm>
            <a:off x="457200" y="605600"/>
            <a:ext cx="6138084" cy="753272"/>
          </a:xfrm>
          <a:prstGeom prst="rect">
            <a:avLst/>
          </a:prstGeom>
        </p:spPr>
        <p:txBody>
          <a:bodyPr spcFirstLastPara="1" wrap="square" lIns="0" tIns="0" rIns="0" bIns="0" anchor="t" anchorCtr="0">
            <a:noAutofit/>
          </a:bodyPr>
          <a:lstStyle/>
          <a:p>
            <a:pPr>
              <a:lnSpc>
                <a:spcPct val="100000"/>
              </a:lnSpc>
            </a:pPr>
            <a:r>
              <a:rPr lang="en-US" sz="2400" b="1" dirty="0">
                <a:latin typeface="Calibri" panose="020F0502020204030204" pitchFamily="34" charset="0"/>
                <a:ea typeface="Calibri" panose="020F0502020204030204" pitchFamily="34" charset="0"/>
                <a:cs typeface="Calibri" panose="020F0502020204030204" pitchFamily="34" charset="0"/>
              </a:rPr>
              <a:t>How Much Does Hiring a React Native Developer Cost?</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860" name="Google Shape;860;p1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19</a:t>
            </a:fld>
            <a:endParaRPr/>
          </a:p>
        </p:txBody>
      </p:sp>
      <p:grpSp>
        <p:nvGrpSpPr>
          <p:cNvPr id="140" name="Google Shape;3917;p48">
            <a:extLst>
              <a:ext uri="{FF2B5EF4-FFF2-40B4-BE49-F238E27FC236}">
                <a16:creationId xmlns:a16="http://schemas.microsoft.com/office/drawing/2014/main" id="{BE03F7F4-CBBC-498B-93E4-A619037E40F9}"/>
              </a:ext>
            </a:extLst>
          </p:cNvPr>
          <p:cNvGrpSpPr/>
          <p:nvPr/>
        </p:nvGrpSpPr>
        <p:grpSpPr>
          <a:xfrm>
            <a:off x="6562302" y="990600"/>
            <a:ext cx="2447840" cy="2659804"/>
            <a:chOff x="2244025" y="145922"/>
            <a:chExt cx="4382832" cy="4762352"/>
          </a:xfrm>
        </p:grpSpPr>
        <p:grpSp>
          <p:nvGrpSpPr>
            <p:cNvPr id="141" name="Google Shape;3918;p48">
              <a:extLst>
                <a:ext uri="{FF2B5EF4-FFF2-40B4-BE49-F238E27FC236}">
                  <a16:creationId xmlns:a16="http://schemas.microsoft.com/office/drawing/2014/main" id="{6BF705EF-2533-444D-BE07-D87257B0DCC4}"/>
                </a:ext>
              </a:extLst>
            </p:cNvPr>
            <p:cNvGrpSpPr/>
            <p:nvPr/>
          </p:nvGrpSpPr>
          <p:grpSpPr>
            <a:xfrm>
              <a:off x="4124355" y="330300"/>
              <a:ext cx="2502502" cy="3373185"/>
              <a:chOff x="5785580" y="1232275"/>
              <a:chExt cx="2502502" cy="3373185"/>
            </a:xfrm>
          </p:grpSpPr>
          <p:sp>
            <p:nvSpPr>
              <p:cNvPr id="289" name="Google Shape;3919;p48">
                <a:extLst>
                  <a:ext uri="{FF2B5EF4-FFF2-40B4-BE49-F238E27FC236}">
                    <a16:creationId xmlns:a16="http://schemas.microsoft.com/office/drawing/2014/main" id="{44C32574-4E8A-4B76-A5F5-3680A47D78B8}"/>
                  </a:ext>
                </a:extLst>
              </p:cNvPr>
              <p:cNvSpPr/>
              <p:nvPr/>
            </p:nvSpPr>
            <p:spPr>
              <a:xfrm>
                <a:off x="6314607" y="3851433"/>
                <a:ext cx="944490" cy="545783"/>
              </a:xfrm>
              <a:custGeom>
                <a:avLst/>
                <a:gdLst/>
                <a:ahLst/>
                <a:cxnLst/>
                <a:rect l="l" t="t" r="r" b="b"/>
                <a:pathLst>
                  <a:path w="944490" h="545783" extrusionOk="0">
                    <a:moveTo>
                      <a:pt x="500911" y="532447"/>
                    </a:moveTo>
                    <a:lnTo>
                      <a:pt x="23232" y="256222"/>
                    </a:lnTo>
                    <a:cubicBezTo>
                      <a:pt x="-11153" y="236411"/>
                      <a:pt x="-6867" y="201644"/>
                      <a:pt x="32757" y="178689"/>
                    </a:cubicBezTo>
                    <a:lnTo>
                      <a:pt x="342129" y="0"/>
                    </a:lnTo>
                    <a:lnTo>
                      <a:pt x="944490" y="347758"/>
                    </a:lnTo>
                    <a:lnTo>
                      <a:pt x="635023" y="526447"/>
                    </a:lnTo>
                    <a:cubicBezTo>
                      <a:pt x="595494" y="549783"/>
                      <a:pt x="535296" y="552259"/>
                      <a:pt x="500911" y="53244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3920;p48">
                <a:extLst>
                  <a:ext uri="{FF2B5EF4-FFF2-40B4-BE49-F238E27FC236}">
                    <a16:creationId xmlns:a16="http://schemas.microsoft.com/office/drawing/2014/main" id="{7312A5A8-5F46-4719-8411-43EC5FD30A8F}"/>
                  </a:ext>
                </a:extLst>
              </p:cNvPr>
              <p:cNvSpPr/>
              <p:nvPr/>
            </p:nvSpPr>
            <p:spPr>
              <a:xfrm>
                <a:off x="6357717" y="3826573"/>
                <a:ext cx="944624" cy="545413"/>
              </a:xfrm>
              <a:custGeom>
                <a:avLst/>
                <a:gdLst/>
                <a:ahLst/>
                <a:cxnLst/>
                <a:rect l="l" t="t" r="r" b="b"/>
                <a:pathLst>
                  <a:path w="944624" h="545413" extrusionOk="0">
                    <a:moveTo>
                      <a:pt x="500854" y="531971"/>
                    </a:moveTo>
                    <a:lnTo>
                      <a:pt x="23271" y="256223"/>
                    </a:lnTo>
                    <a:cubicBezTo>
                      <a:pt x="-11210" y="236315"/>
                      <a:pt x="-6828" y="201644"/>
                      <a:pt x="32796" y="178689"/>
                    </a:cubicBezTo>
                    <a:lnTo>
                      <a:pt x="342263" y="0"/>
                    </a:lnTo>
                    <a:lnTo>
                      <a:pt x="944624" y="347758"/>
                    </a:lnTo>
                    <a:lnTo>
                      <a:pt x="635252" y="526352"/>
                    </a:lnTo>
                    <a:cubicBezTo>
                      <a:pt x="595533" y="549402"/>
                      <a:pt x="535335" y="551879"/>
                      <a:pt x="500854" y="53197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3921;p48">
                <a:extLst>
                  <a:ext uri="{FF2B5EF4-FFF2-40B4-BE49-F238E27FC236}">
                    <a16:creationId xmlns:a16="http://schemas.microsoft.com/office/drawing/2014/main" id="{2F8E1F0E-6D27-4F92-90C3-9256587D377D}"/>
                  </a:ext>
                </a:extLst>
              </p:cNvPr>
              <p:cNvSpPr/>
              <p:nvPr/>
            </p:nvSpPr>
            <p:spPr>
              <a:xfrm>
                <a:off x="7274623" y="4156138"/>
                <a:ext cx="27813" cy="18192"/>
              </a:xfrm>
              <a:custGeom>
                <a:avLst/>
                <a:gdLst/>
                <a:ahLst/>
                <a:cxnLst/>
                <a:rect l="l" t="t" r="r" b="b"/>
                <a:pathLst>
                  <a:path w="27813" h="18192" extrusionOk="0">
                    <a:moveTo>
                      <a:pt x="27813" y="18193"/>
                    </a:moveTo>
                    <a:lnTo>
                      <a:pt x="27813" y="0"/>
                    </a:lnTo>
                    <a:lnTo>
                      <a:pt x="0" y="16002"/>
                    </a:lnTo>
                    <a:lnTo>
                      <a:pt x="27813" y="1819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3922;p48">
                <a:extLst>
                  <a:ext uri="{FF2B5EF4-FFF2-40B4-BE49-F238E27FC236}">
                    <a16:creationId xmlns:a16="http://schemas.microsoft.com/office/drawing/2014/main" id="{8F6475CC-D834-418E-BF40-56DBDBD92386}"/>
                  </a:ext>
                </a:extLst>
              </p:cNvPr>
              <p:cNvSpPr/>
              <p:nvPr/>
            </p:nvSpPr>
            <p:spPr>
              <a:xfrm>
                <a:off x="6357747" y="4031456"/>
                <a:ext cx="28575" cy="18478"/>
              </a:xfrm>
              <a:custGeom>
                <a:avLst/>
                <a:gdLst/>
                <a:ahLst/>
                <a:cxnLst/>
                <a:rect l="l" t="t" r="r" b="b"/>
                <a:pathLst>
                  <a:path w="28575" h="18478" extrusionOk="0">
                    <a:moveTo>
                      <a:pt x="0" y="18479"/>
                    </a:moveTo>
                    <a:lnTo>
                      <a:pt x="0" y="0"/>
                    </a:lnTo>
                    <a:lnTo>
                      <a:pt x="28575" y="11811"/>
                    </a:lnTo>
                    <a:lnTo>
                      <a:pt x="0" y="1847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3923;p48">
                <a:extLst>
                  <a:ext uri="{FF2B5EF4-FFF2-40B4-BE49-F238E27FC236}">
                    <a16:creationId xmlns:a16="http://schemas.microsoft.com/office/drawing/2014/main" id="{30682072-C9F4-4635-B92D-04F814A21A40}"/>
                  </a:ext>
                </a:extLst>
              </p:cNvPr>
              <p:cNvSpPr/>
              <p:nvPr/>
            </p:nvSpPr>
            <p:spPr>
              <a:xfrm>
                <a:off x="6357717" y="3808380"/>
                <a:ext cx="944624" cy="545381"/>
              </a:xfrm>
              <a:custGeom>
                <a:avLst/>
                <a:gdLst/>
                <a:ahLst/>
                <a:cxnLst/>
                <a:rect l="l" t="t" r="r" b="b"/>
                <a:pathLst>
                  <a:path w="944624" h="545381" extrusionOk="0">
                    <a:moveTo>
                      <a:pt x="500854" y="531971"/>
                    </a:moveTo>
                    <a:lnTo>
                      <a:pt x="23271" y="256223"/>
                    </a:lnTo>
                    <a:cubicBezTo>
                      <a:pt x="-11210" y="236316"/>
                      <a:pt x="-6828" y="201549"/>
                      <a:pt x="32796" y="178594"/>
                    </a:cubicBezTo>
                    <a:lnTo>
                      <a:pt x="342263" y="0"/>
                    </a:lnTo>
                    <a:lnTo>
                      <a:pt x="944624" y="347758"/>
                    </a:lnTo>
                    <a:lnTo>
                      <a:pt x="635157" y="526352"/>
                    </a:lnTo>
                    <a:cubicBezTo>
                      <a:pt x="595533" y="549307"/>
                      <a:pt x="535335" y="551879"/>
                      <a:pt x="500854" y="531971"/>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3924;p48">
                <a:extLst>
                  <a:ext uri="{FF2B5EF4-FFF2-40B4-BE49-F238E27FC236}">
                    <a16:creationId xmlns:a16="http://schemas.microsoft.com/office/drawing/2014/main" id="{3706EE93-4CF4-498D-99A9-585AD278DA83}"/>
                  </a:ext>
                </a:extLst>
              </p:cNvPr>
              <p:cNvSpPr/>
              <p:nvPr/>
            </p:nvSpPr>
            <p:spPr>
              <a:xfrm>
                <a:off x="6627114" y="3561873"/>
                <a:ext cx="675322" cy="594264"/>
              </a:xfrm>
              <a:custGeom>
                <a:avLst/>
                <a:gdLst/>
                <a:ahLst/>
                <a:cxnLst/>
                <a:rect l="l" t="t" r="r" b="b"/>
                <a:pathLst>
                  <a:path w="675322" h="594264" extrusionOk="0">
                    <a:moveTo>
                      <a:pt x="74581" y="247269"/>
                    </a:moveTo>
                    <a:lnTo>
                      <a:pt x="0" y="0"/>
                    </a:lnTo>
                    <a:lnTo>
                      <a:pt x="608933" y="349186"/>
                    </a:lnTo>
                    <a:lnTo>
                      <a:pt x="675322" y="594265"/>
                    </a:lnTo>
                    <a:lnTo>
                      <a:pt x="74581" y="24726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3925;p48">
                <a:extLst>
                  <a:ext uri="{FF2B5EF4-FFF2-40B4-BE49-F238E27FC236}">
                    <a16:creationId xmlns:a16="http://schemas.microsoft.com/office/drawing/2014/main" id="{76FB9A3F-E848-4946-9AC4-22B33F4E07BF}"/>
                  </a:ext>
                </a:extLst>
              </p:cNvPr>
              <p:cNvSpPr/>
              <p:nvPr/>
            </p:nvSpPr>
            <p:spPr>
              <a:xfrm>
                <a:off x="7276147" y="4135183"/>
                <a:ext cx="26289" cy="31146"/>
              </a:xfrm>
              <a:custGeom>
                <a:avLst/>
                <a:gdLst/>
                <a:ahLst/>
                <a:cxnLst/>
                <a:rect l="l" t="t" r="r" b="b"/>
                <a:pathLst>
                  <a:path w="26289" h="31146" extrusionOk="0">
                    <a:moveTo>
                      <a:pt x="8572" y="31147"/>
                    </a:moveTo>
                    <a:lnTo>
                      <a:pt x="26289" y="20955"/>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3926;p48">
                <a:extLst>
                  <a:ext uri="{FF2B5EF4-FFF2-40B4-BE49-F238E27FC236}">
                    <a16:creationId xmlns:a16="http://schemas.microsoft.com/office/drawing/2014/main" id="{0AE6ADDB-1177-42B3-BD74-92355E9D18A9}"/>
                  </a:ext>
                </a:extLst>
              </p:cNvPr>
              <p:cNvSpPr/>
              <p:nvPr/>
            </p:nvSpPr>
            <p:spPr>
              <a:xfrm>
                <a:off x="6607968" y="3571113"/>
                <a:ext cx="676751" cy="595217"/>
              </a:xfrm>
              <a:custGeom>
                <a:avLst/>
                <a:gdLst/>
                <a:ahLst/>
                <a:cxnLst/>
                <a:rect l="l" t="t" r="r" b="b"/>
                <a:pathLst>
                  <a:path w="676751" h="595217" extrusionOk="0">
                    <a:moveTo>
                      <a:pt x="74486" y="247364"/>
                    </a:moveTo>
                    <a:lnTo>
                      <a:pt x="0" y="0"/>
                    </a:lnTo>
                    <a:lnTo>
                      <a:pt x="608933" y="349282"/>
                    </a:lnTo>
                    <a:lnTo>
                      <a:pt x="676751" y="595217"/>
                    </a:lnTo>
                    <a:lnTo>
                      <a:pt x="74486" y="24736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3927;p48">
                <a:extLst>
                  <a:ext uri="{FF2B5EF4-FFF2-40B4-BE49-F238E27FC236}">
                    <a16:creationId xmlns:a16="http://schemas.microsoft.com/office/drawing/2014/main" id="{A2060A3A-A1E7-4DAD-8CD1-F6FDF8FBC339}"/>
                  </a:ext>
                </a:extLst>
              </p:cNvPr>
              <p:cNvSpPr/>
              <p:nvPr/>
            </p:nvSpPr>
            <p:spPr>
              <a:xfrm>
                <a:off x="5811392" y="1232275"/>
                <a:ext cx="2476690" cy="3358041"/>
              </a:xfrm>
              <a:custGeom>
                <a:avLst/>
                <a:gdLst/>
                <a:ahLst/>
                <a:cxnLst/>
                <a:rect l="l" t="t" r="r" b="b"/>
                <a:pathLst>
                  <a:path w="2476690" h="3358041" extrusionOk="0">
                    <a:moveTo>
                      <a:pt x="2416778" y="3350869"/>
                    </a:moveTo>
                    <a:lnTo>
                      <a:pt x="59817" y="1990032"/>
                    </a:lnTo>
                    <a:cubicBezTo>
                      <a:pt x="26765" y="1970982"/>
                      <a:pt x="0" y="1919737"/>
                      <a:pt x="0" y="1875732"/>
                    </a:cubicBezTo>
                    <a:lnTo>
                      <a:pt x="0" y="52456"/>
                    </a:lnTo>
                    <a:cubicBezTo>
                      <a:pt x="0" y="8356"/>
                      <a:pt x="26765" y="-11933"/>
                      <a:pt x="59817" y="7213"/>
                    </a:cubicBezTo>
                    <a:lnTo>
                      <a:pt x="2416778" y="1368050"/>
                    </a:lnTo>
                    <a:cubicBezTo>
                      <a:pt x="2449925" y="1387100"/>
                      <a:pt x="2476691" y="1438344"/>
                      <a:pt x="2476691" y="1482350"/>
                    </a:cubicBezTo>
                    <a:lnTo>
                      <a:pt x="2476691" y="3305625"/>
                    </a:lnTo>
                    <a:cubicBezTo>
                      <a:pt x="2476691" y="3349726"/>
                      <a:pt x="2449925" y="3369919"/>
                      <a:pt x="2416778" y="335086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3928;p48">
                <a:extLst>
                  <a:ext uri="{FF2B5EF4-FFF2-40B4-BE49-F238E27FC236}">
                    <a16:creationId xmlns:a16="http://schemas.microsoft.com/office/drawing/2014/main" id="{126EBF73-5F39-4BA8-A1A1-91D0A6DA320F}"/>
                  </a:ext>
                </a:extLst>
              </p:cNvPr>
              <p:cNvSpPr/>
              <p:nvPr/>
            </p:nvSpPr>
            <p:spPr>
              <a:xfrm>
                <a:off x="8240363" y="4509420"/>
                <a:ext cx="26098" cy="92487"/>
              </a:xfrm>
              <a:custGeom>
                <a:avLst/>
                <a:gdLst/>
                <a:ahLst/>
                <a:cxnLst/>
                <a:rect l="l" t="t" r="r" b="b"/>
                <a:pathLst>
                  <a:path w="26098" h="92487" extrusionOk="0">
                    <a:moveTo>
                      <a:pt x="0" y="92488"/>
                    </a:moveTo>
                    <a:lnTo>
                      <a:pt x="26098" y="77438"/>
                    </a:lnTo>
                    <a:lnTo>
                      <a:pt x="14859" y="0"/>
                    </a:lnTo>
                    <a:lnTo>
                      <a:pt x="0" y="9248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3929;p48">
                <a:extLst>
                  <a:ext uri="{FF2B5EF4-FFF2-40B4-BE49-F238E27FC236}">
                    <a16:creationId xmlns:a16="http://schemas.microsoft.com/office/drawing/2014/main" id="{E0040D64-3CC0-4D47-9165-C430BE8356C7}"/>
                  </a:ext>
                </a:extLst>
              </p:cNvPr>
              <p:cNvSpPr/>
              <p:nvPr/>
            </p:nvSpPr>
            <p:spPr>
              <a:xfrm>
                <a:off x="5807106" y="1235868"/>
                <a:ext cx="62674" cy="27245"/>
              </a:xfrm>
              <a:custGeom>
                <a:avLst/>
                <a:gdLst/>
                <a:ahLst/>
                <a:cxnLst/>
                <a:rect l="l" t="t" r="r" b="b"/>
                <a:pathLst>
                  <a:path w="62674" h="27245" extrusionOk="0">
                    <a:moveTo>
                      <a:pt x="0" y="14859"/>
                    </a:moveTo>
                    <a:lnTo>
                      <a:pt x="25717" y="0"/>
                    </a:lnTo>
                    <a:lnTo>
                      <a:pt x="62675" y="21431"/>
                    </a:lnTo>
                    <a:cubicBezTo>
                      <a:pt x="62675" y="21431"/>
                      <a:pt x="23336" y="27432"/>
                      <a:pt x="22384" y="27242"/>
                    </a:cubicBezTo>
                    <a:cubicBezTo>
                      <a:pt x="21431" y="27051"/>
                      <a:pt x="0" y="14859"/>
                      <a:pt x="0" y="1485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930;p48">
                <a:extLst>
                  <a:ext uri="{FF2B5EF4-FFF2-40B4-BE49-F238E27FC236}">
                    <a16:creationId xmlns:a16="http://schemas.microsoft.com/office/drawing/2014/main" id="{6814C09F-337F-4DC5-B1C4-022A5A83F7B0}"/>
                  </a:ext>
                </a:extLst>
              </p:cNvPr>
              <p:cNvSpPr/>
              <p:nvPr/>
            </p:nvSpPr>
            <p:spPr>
              <a:xfrm>
                <a:off x="5789771" y="1244753"/>
                <a:ext cx="2476690" cy="3358040"/>
              </a:xfrm>
              <a:custGeom>
                <a:avLst/>
                <a:gdLst/>
                <a:ahLst/>
                <a:cxnLst/>
                <a:rect l="l" t="t" r="r" b="b"/>
                <a:pathLst>
                  <a:path w="2476690" h="3358040" extrusionOk="0">
                    <a:moveTo>
                      <a:pt x="2416874" y="3350869"/>
                    </a:moveTo>
                    <a:lnTo>
                      <a:pt x="59817" y="1990032"/>
                    </a:lnTo>
                    <a:cubicBezTo>
                      <a:pt x="26765" y="1970982"/>
                      <a:pt x="0" y="1919737"/>
                      <a:pt x="0" y="1875732"/>
                    </a:cubicBezTo>
                    <a:lnTo>
                      <a:pt x="0" y="52456"/>
                    </a:lnTo>
                    <a:cubicBezTo>
                      <a:pt x="0" y="8356"/>
                      <a:pt x="26765" y="-11933"/>
                      <a:pt x="59817" y="7213"/>
                    </a:cubicBezTo>
                    <a:lnTo>
                      <a:pt x="2416874" y="1368049"/>
                    </a:lnTo>
                    <a:cubicBezTo>
                      <a:pt x="2449925" y="1387099"/>
                      <a:pt x="2476691" y="1438344"/>
                      <a:pt x="2476691" y="1482349"/>
                    </a:cubicBezTo>
                    <a:lnTo>
                      <a:pt x="2476691" y="3305625"/>
                    </a:lnTo>
                    <a:cubicBezTo>
                      <a:pt x="2476691" y="3349726"/>
                      <a:pt x="2449925" y="3369919"/>
                      <a:pt x="2416874" y="335086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931;p48">
                <a:extLst>
                  <a:ext uri="{FF2B5EF4-FFF2-40B4-BE49-F238E27FC236}">
                    <a16:creationId xmlns:a16="http://schemas.microsoft.com/office/drawing/2014/main" id="{030297DD-FB10-41C6-8163-6CC0DC54D738}"/>
                  </a:ext>
                </a:extLst>
              </p:cNvPr>
              <p:cNvSpPr/>
              <p:nvPr/>
            </p:nvSpPr>
            <p:spPr>
              <a:xfrm>
                <a:off x="5785580" y="1247175"/>
                <a:ext cx="2476785" cy="3358285"/>
              </a:xfrm>
              <a:custGeom>
                <a:avLst/>
                <a:gdLst/>
                <a:ahLst/>
                <a:cxnLst/>
                <a:rect l="l" t="t" r="r" b="b"/>
                <a:pathLst>
                  <a:path w="2476785" h="3358285" extrusionOk="0">
                    <a:moveTo>
                      <a:pt x="2476786" y="1482309"/>
                    </a:moveTo>
                    <a:lnTo>
                      <a:pt x="2476786" y="3305775"/>
                    </a:lnTo>
                    <a:cubicBezTo>
                      <a:pt x="2476786" y="3349971"/>
                      <a:pt x="2449925" y="3370259"/>
                      <a:pt x="2416874" y="3351019"/>
                    </a:cubicBezTo>
                    <a:lnTo>
                      <a:pt x="59817" y="1989992"/>
                    </a:lnTo>
                    <a:cubicBezTo>
                      <a:pt x="26765" y="1970942"/>
                      <a:pt x="0" y="1919697"/>
                      <a:pt x="0" y="1875692"/>
                    </a:cubicBezTo>
                    <a:lnTo>
                      <a:pt x="0" y="52416"/>
                    </a:lnTo>
                    <a:cubicBezTo>
                      <a:pt x="0" y="8315"/>
                      <a:pt x="26765" y="-11878"/>
                      <a:pt x="59817" y="7172"/>
                    </a:cubicBezTo>
                    <a:lnTo>
                      <a:pt x="2416874" y="1368009"/>
                    </a:lnTo>
                    <a:cubicBezTo>
                      <a:pt x="2449925" y="1387059"/>
                      <a:pt x="2476786" y="1438304"/>
                      <a:pt x="2476786" y="148230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932;p48">
                <a:extLst>
                  <a:ext uri="{FF2B5EF4-FFF2-40B4-BE49-F238E27FC236}">
                    <a16:creationId xmlns:a16="http://schemas.microsoft.com/office/drawing/2014/main" id="{2997C9EF-AC63-483C-8059-1E4F9AB31B9C}"/>
                  </a:ext>
                </a:extLst>
              </p:cNvPr>
              <p:cNvSpPr/>
              <p:nvPr/>
            </p:nvSpPr>
            <p:spPr>
              <a:xfrm>
                <a:off x="5815488" y="1286421"/>
                <a:ext cx="2415539" cy="3200710"/>
              </a:xfrm>
              <a:custGeom>
                <a:avLst/>
                <a:gdLst/>
                <a:ahLst/>
                <a:cxnLst/>
                <a:rect l="l" t="t" r="r" b="b"/>
                <a:pathLst>
                  <a:path w="2415539" h="3200710" extrusionOk="0">
                    <a:moveTo>
                      <a:pt x="2414111" y="3200711"/>
                    </a:moveTo>
                    <a:lnTo>
                      <a:pt x="0" y="1806727"/>
                    </a:lnTo>
                    <a:lnTo>
                      <a:pt x="1333" y="20504"/>
                    </a:lnTo>
                    <a:cubicBezTo>
                      <a:pt x="1333" y="2121"/>
                      <a:pt x="14097" y="-5214"/>
                      <a:pt x="29908" y="3930"/>
                    </a:cubicBezTo>
                    <a:lnTo>
                      <a:pt x="2386965" y="1364672"/>
                    </a:lnTo>
                    <a:cubicBezTo>
                      <a:pt x="2403853" y="1375759"/>
                      <a:pt x="2414464" y="1394219"/>
                      <a:pt x="2415540" y="141439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933;p48">
                <a:extLst>
                  <a:ext uri="{FF2B5EF4-FFF2-40B4-BE49-F238E27FC236}">
                    <a16:creationId xmlns:a16="http://schemas.microsoft.com/office/drawing/2014/main" id="{895CCCAF-C0DB-47DC-BFB1-D2FDFE23B542}"/>
                  </a:ext>
                </a:extLst>
              </p:cNvPr>
              <p:cNvSpPr/>
              <p:nvPr/>
            </p:nvSpPr>
            <p:spPr>
              <a:xfrm>
                <a:off x="5915882" y="1476290"/>
                <a:ext cx="2188940" cy="1460906"/>
              </a:xfrm>
              <a:custGeom>
                <a:avLst/>
                <a:gdLst/>
                <a:ahLst/>
                <a:cxnLst/>
                <a:rect l="l" t="t" r="r" b="b"/>
                <a:pathLst>
                  <a:path w="2188940" h="1460906" extrusionOk="0">
                    <a:moveTo>
                      <a:pt x="2164556" y="1457981"/>
                    </a:moveTo>
                    <a:lnTo>
                      <a:pt x="24384" y="222303"/>
                    </a:lnTo>
                    <a:cubicBezTo>
                      <a:pt x="9306" y="211583"/>
                      <a:pt x="248" y="194317"/>
                      <a:pt x="0" y="175821"/>
                    </a:cubicBezTo>
                    <a:lnTo>
                      <a:pt x="0" y="21326"/>
                    </a:lnTo>
                    <a:cubicBezTo>
                      <a:pt x="0" y="3419"/>
                      <a:pt x="10858" y="-4868"/>
                      <a:pt x="24384" y="2942"/>
                    </a:cubicBezTo>
                    <a:lnTo>
                      <a:pt x="2164556" y="1238335"/>
                    </a:lnTo>
                    <a:cubicBezTo>
                      <a:pt x="2179587" y="1249136"/>
                      <a:pt x="2188626" y="1266405"/>
                      <a:pt x="2188940" y="1284912"/>
                    </a:cubicBezTo>
                    <a:lnTo>
                      <a:pt x="2188940" y="1439408"/>
                    </a:lnTo>
                    <a:cubicBezTo>
                      <a:pt x="2188940" y="1457410"/>
                      <a:pt x="2177987" y="1465792"/>
                      <a:pt x="2164556" y="145798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934;p48">
                <a:extLst>
                  <a:ext uri="{FF2B5EF4-FFF2-40B4-BE49-F238E27FC236}">
                    <a16:creationId xmlns:a16="http://schemas.microsoft.com/office/drawing/2014/main" id="{AD4B67F2-9164-449E-994D-48381E65C3E4}"/>
                  </a:ext>
                </a:extLst>
              </p:cNvPr>
              <p:cNvSpPr/>
              <p:nvPr/>
            </p:nvSpPr>
            <p:spPr>
              <a:xfrm rot="-1801764">
                <a:off x="5975652" y="1564561"/>
                <a:ext cx="76512" cy="132469"/>
              </a:xfrm>
              <a:custGeom>
                <a:avLst/>
                <a:gdLst/>
                <a:ahLst/>
                <a:cxnLst/>
                <a:rect l="l" t="t" r="r" b="b"/>
                <a:pathLst>
                  <a:path w="76580" h="132587" extrusionOk="0">
                    <a:moveTo>
                      <a:pt x="76581" y="66294"/>
                    </a:moveTo>
                    <a:cubicBezTo>
                      <a:pt x="76581" y="102907"/>
                      <a:pt x="59438" y="132588"/>
                      <a:pt x="38290" y="132588"/>
                    </a:cubicBezTo>
                    <a:cubicBezTo>
                      <a:pt x="17143" y="132588"/>
                      <a:pt x="0" y="102907"/>
                      <a:pt x="0" y="66294"/>
                    </a:cubicBezTo>
                    <a:cubicBezTo>
                      <a:pt x="0" y="29681"/>
                      <a:pt x="17143" y="0"/>
                      <a:pt x="38290" y="0"/>
                    </a:cubicBezTo>
                    <a:cubicBezTo>
                      <a:pt x="59438" y="0"/>
                      <a:pt x="76581" y="29681"/>
                      <a:pt x="76581" y="66294"/>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935;p48">
                <a:extLst>
                  <a:ext uri="{FF2B5EF4-FFF2-40B4-BE49-F238E27FC236}">
                    <a16:creationId xmlns:a16="http://schemas.microsoft.com/office/drawing/2014/main" id="{EE5A1ADC-3763-4F9F-B95A-FA997B38DBE9}"/>
                  </a:ext>
                </a:extLst>
              </p:cNvPr>
              <p:cNvSpPr/>
              <p:nvPr/>
            </p:nvSpPr>
            <p:spPr>
              <a:xfrm>
                <a:off x="6935438" y="2145169"/>
                <a:ext cx="197262" cy="149154"/>
              </a:xfrm>
              <a:custGeom>
                <a:avLst/>
                <a:gdLst/>
                <a:ahLst/>
                <a:cxnLst/>
                <a:rect l="l" t="t" r="r" b="b"/>
                <a:pathLst>
                  <a:path w="197262" h="149154" extrusionOk="0">
                    <a:moveTo>
                      <a:pt x="191167" y="148450"/>
                    </a:moveTo>
                    <a:lnTo>
                      <a:pt x="6096" y="41485"/>
                    </a:lnTo>
                    <a:cubicBezTo>
                      <a:pt x="2314" y="38818"/>
                      <a:pt x="48" y="34493"/>
                      <a:pt x="0" y="29864"/>
                    </a:cubicBezTo>
                    <a:lnTo>
                      <a:pt x="0" y="5385"/>
                    </a:lnTo>
                    <a:cubicBezTo>
                      <a:pt x="0" y="813"/>
                      <a:pt x="2667" y="-1187"/>
                      <a:pt x="6096" y="718"/>
                    </a:cubicBezTo>
                    <a:lnTo>
                      <a:pt x="191167" y="107683"/>
                    </a:lnTo>
                    <a:cubicBezTo>
                      <a:pt x="194948" y="110350"/>
                      <a:pt x="197215" y="114675"/>
                      <a:pt x="197263" y="119304"/>
                    </a:cubicBezTo>
                    <a:lnTo>
                      <a:pt x="197263" y="143783"/>
                    </a:lnTo>
                    <a:cubicBezTo>
                      <a:pt x="197263" y="148260"/>
                      <a:pt x="194596" y="150355"/>
                      <a:pt x="191167" y="148450"/>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936;p48">
                <a:extLst>
                  <a:ext uri="{FF2B5EF4-FFF2-40B4-BE49-F238E27FC236}">
                    <a16:creationId xmlns:a16="http://schemas.microsoft.com/office/drawing/2014/main" id="{5D0755E6-0C33-49F4-9F37-3AAEE4E23B13}"/>
                  </a:ext>
                </a:extLst>
              </p:cNvPr>
              <p:cNvSpPr/>
              <p:nvPr/>
            </p:nvSpPr>
            <p:spPr>
              <a:xfrm>
                <a:off x="7235094" y="2318577"/>
                <a:ext cx="197262" cy="148968"/>
              </a:xfrm>
              <a:custGeom>
                <a:avLst/>
                <a:gdLst/>
                <a:ahLst/>
                <a:cxnLst/>
                <a:rect l="l" t="t" r="r" b="b"/>
                <a:pathLst>
                  <a:path w="197262" h="148968" extrusionOk="0">
                    <a:moveTo>
                      <a:pt x="191167" y="148397"/>
                    </a:moveTo>
                    <a:lnTo>
                      <a:pt x="6096" y="41527"/>
                    </a:lnTo>
                    <a:cubicBezTo>
                      <a:pt x="2324" y="38850"/>
                      <a:pt x="57" y="34535"/>
                      <a:pt x="0" y="29906"/>
                    </a:cubicBezTo>
                    <a:lnTo>
                      <a:pt x="0" y="5332"/>
                    </a:lnTo>
                    <a:cubicBezTo>
                      <a:pt x="0" y="855"/>
                      <a:pt x="2667" y="-1241"/>
                      <a:pt x="6096" y="760"/>
                    </a:cubicBezTo>
                    <a:lnTo>
                      <a:pt x="191167" y="107630"/>
                    </a:lnTo>
                    <a:cubicBezTo>
                      <a:pt x="194948" y="110297"/>
                      <a:pt x="197215" y="114622"/>
                      <a:pt x="197263" y="119251"/>
                    </a:cubicBezTo>
                    <a:lnTo>
                      <a:pt x="197263" y="143825"/>
                    </a:lnTo>
                    <a:cubicBezTo>
                      <a:pt x="197263" y="148397"/>
                      <a:pt x="194405" y="149921"/>
                      <a:pt x="191167" y="14839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937;p48">
                <a:extLst>
                  <a:ext uri="{FF2B5EF4-FFF2-40B4-BE49-F238E27FC236}">
                    <a16:creationId xmlns:a16="http://schemas.microsoft.com/office/drawing/2014/main" id="{9B1CE4E3-67D7-4711-85B5-BB311851C56A}"/>
                  </a:ext>
                </a:extLst>
              </p:cNvPr>
              <p:cNvSpPr/>
              <p:nvPr/>
            </p:nvSpPr>
            <p:spPr>
              <a:xfrm>
                <a:off x="7529798" y="2488369"/>
                <a:ext cx="197358" cy="149033"/>
              </a:xfrm>
              <a:custGeom>
                <a:avLst/>
                <a:gdLst/>
                <a:ahLst/>
                <a:cxnLst/>
                <a:rect l="l" t="t" r="r" b="b"/>
                <a:pathLst>
                  <a:path w="197358" h="149033" extrusionOk="0">
                    <a:moveTo>
                      <a:pt x="191262" y="148437"/>
                    </a:moveTo>
                    <a:lnTo>
                      <a:pt x="6096" y="41566"/>
                    </a:lnTo>
                    <a:cubicBezTo>
                      <a:pt x="2353" y="38823"/>
                      <a:pt x="105" y="34489"/>
                      <a:pt x="0" y="29851"/>
                    </a:cubicBezTo>
                    <a:lnTo>
                      <a:pt x="0" y="5371"/>
                    </a:lnTo>
                    <a:cubicBezTo>
                      <a:pt x="0" y="894"/>
                      <a:pt x="2762" y="-1201"/>
                      <a:pt x="6096" y="704"/>
                    </a:cubicBezTo>
                    <a:lnTo>
                      <a:pt x="191262" y="107670"/>
                    </a:lnTo>
                    <a:cubicBezTo>
                      <a:pt x="195043" y="110337"/>
                      <a:pt x="197310" y="114661"/>
                      <a:pt x="197358" y="119290"/>
                    </a:cubicBezTo>
                    <a:lnTo>
                      <a:pt x="197358" y="143769"/>
                    </a:lnTo>
                    <a:cubicBezTo>
                      <a:pt x="197358" y="148342"/>
                      <a:pt x="194977" y="150056"/>
                      <a:pt x="191262" y="14843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938;p48">
                <a:extLst>
                  <a:ext uri="{FF2B5EF4-FFF2-40B4-BE49-F238E27FC236}">
                    <a16:creationId xmlns:a16="http://schemas.microsoft.com/office/drawing/2014/main" id="{BAB2C3B0-EA9C-4B84-BE78-0533573BCEF6}"/>
                  </a:ext>
                </a:extLst>
              </p:cNvPr>
              <p:cNvSpPr/>
              <p:nvPr/>
            </p:nvSpPr>
            <p:spPr>
              <a:xfrm>
                <a:off x="7829454" y="2661668"/>
                <a:ext cx="197358" cy="148943"/>
              </a:xfrm>
              <a:custGeom>
                <a:avLst/>
                <a:gdLst/>
                <a:ahLst/>
                <a:cxnLst/>
                <a:rect l="l" t="t" r="r" b="b"/>
                <a:pathLst>
                  <a:path w="197358" h="148943" extrusionOk="0">
                    <a:moveTo>
                      <a:pt x="191262" y="148207"/>
                    </a:moveTo>
                    <a:lnTo>
                      <a:pt x="6096" y="41336"/>
                    </a:lnTo>
                    <a:cubicBezTo>
                      <a:pt x="2362" y="38631"/>
                      <a:pt x="105" y="34326"/>
                      <a:pt x="0" y="29716"/>
                    </a:cubicBezTo>
                    <a:lnTo>
                      <a:pt x="0" y="5332"/>
                    </a:lnTo>
                    <a:cubicBezTo>
                      <a:pt x="0" y="855"/>
                      <a:pt x="2762" y="-1241"/>
                      <a:pt x="6096" y="760"/>
                    </a:cubicBezTo>
                    <a:lnTo>
                      <a:pt x="191262" y="107630"/>
                    </a:lnTo>
                    <a:cubicBezTo>
                      <a:pt x="195024" y="110316"/>
                      <a:pt x="197282" y="114631"/>
                      <a:pt x="197358" y="119251"/>
                    </a:cubicBezTo>
                    <a:lnTo>
                      <a:pt x="197358" y="143825"/>
                    </a:lnTo>
                    <a:cubicBezTo>
                      <a:pt x="197358" y="148207"/>
                      <a:pt x="194596" y="150112"/>
                      <a:pt x="191262" y="14820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939;p48">
                <a:extLst>
                  <a:ext uri="{FF2B5EF4-FFF2-40B4-BE49-F238E27FC236}">
                    <a16:creationId xmlns:a16="http://schemas.microsoft.com/office/drawing/2014/main" id="{AAC3F14C-7663-4F27-B14F-2AB4E51E0BDB}"/>
                  </a:ext>
                </a:extLst>
              </p:cNvPr>
              <p:cNvSpPr/>
              <p:nvPr/>
            </p:nvSpPr>
            <p:spPr>
              <a:xfrm>
                <a:off x="7391400" y="2634856"/>
                <a:ext cx="551783" cy="685887"/>
              </a:xfrm>
              <a:custGeom>
                <a:avLst/>
                <a:gdLst/>
                <a:ahLst/>
                <a:cxnLst/>
                <a:rect l="l" t="t" r="r" b="b"/>
                <a:pathLst>
                  <a:path w="551783" h="685887" extrusionOk="0">
                    <a:moveTo>
                      <a:pt x="527018" y="682987"/>
                    </a:moveTo>
                    <a:lnTo>
                      <a:pt x="23908" y="392474"/>
                    </a:lnTo>
                    <a:cubicBezTo>
                      <a:pt x="9173" y="381730"/>
                      <a:pt x="324" y="364700"/>
                      <a:pt x="0" y="346469"/>
                    </a:cubicBezTo>
                    <a:lnTo>
                      <a:pt x="0" y="21285"/>
                    </a:lnTo>
                    <a:cubicBezTo>
                      <a:pt x="0" y="3378"/>
                      <a:pt x="10859" y="-4813"/>
                      <a:pt x="24289" y="2902"/>
                    </a:cubicBezTo>
                    <a:lnTo>
                      <a:pt x="527399" y="293319"/>
                    </a:lnTo>
                    <a:cubicBezTo>
                      <a:pt x="542430" y="304120"/>
                      <a:pt x="551469" y="321389"/>
                      <a:pt x="551783" y="339896"/>
                    </a:cubicBezTo>
                    <a:lnTo>
                      <a:pt x="551783" y="664508"/>
                    </a:lnTo>
                    <a:cubicBezTo>
                      <a:pt x="551402" y="682511"/>
                      <a:pt x="540448" y="690702"/>
                      <a:pt x="527018" y="6829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940;p48">
                <a:extLst>
                  <a:ext uri="{FF2B5EF4-FFF2-40B4-BE49-F238E27FC236}">
                    <a16:creationId xmlns:a16="http://schemas.microsoft.com/office/drawing/2014/main" id="{65550477-0EA3-4E15-AE1F-70623AD5B46D}"/>
                  </a:ext>
                </a:extLst>
              </p:cNvPr>
              <p:cNvSpPr/>
              <p:nvPr/>
            </p:nvSpPr>
            <p:spPr>
              <a:xfrm>
                <a:off x="5981604" y="2604685"/>
                <a:ext cx="1286351" cy="820016"/>
              </a:xfrm>
              <a:custGeom>
                <a:avLst/>
                <a:gdLst/>
                <a:ahLst/>
                <a:cxnLst/>
                <a:rect l="l" t="t" r="r" b="b"/>
                <a:pathLst>
                  <a:path w="1286351" h="820016" extrusionOk="0">
                    <a:moveTo>
                      <a:pt x="1274159" y="818599"/>
                    </a:moveTo>
                    <a:lnTo>
                      <a:pt x="12192" y="89937"/>
                    </a:lnTo>
                    <a:cubicBezTo>
                      <a:pt x="4686" y="84555"/>
                      <a:pt x="162" y="75935"/>
                      <a:pt x="0" y="66696"/>
                    </a:cubicBezTo>
                    <a:lnTo>
                      <a:pt x="0" y="10784"/>
                    </a:lnTo>
                    <a:cubicBezTo>
                      <a:pt x="0" y="1830"/>
                      <a:pt x="5525" y="-2265"/>
                      <a:pt x="12192" y="1259"/>
                    </a:cubicBezTo>
                    <a:lnTo>
                      <a:pt x="1274159" y="729826"/>
                    </a:lnTo>
                    <a:cubicBezTo>
                      <a:pt x="1281693" y="735189"/>
                      <a:pt x="1286218" y="743818"/>
                      <a:pt x="1286351" y="753067"/>
                    </a:cubicBezTo>
                    <a:lnTo>
                      <a:pt x="1286351" y="808979"/>
                    </a:lnTo>
                    <a:cubicBezTo>
                      <a:pt x="1285970" y="818313"/>
                      <a:pt x="1280922" y="822409"/>
                      <a:pt x="1274159" y="81859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941;p48">
                <a:extLst>
                  <a:ext uri="{FF2B5EF4-FFF2-40B4-BE49-F238E27FC236}">
                    <a16:creationId xmlns:a16="http://schemas.microsoft.com/office/drawing/2014/main" id="{6848310E-7D45-4D46-B274-6CA26E72FE6E}"/>
                  </a:ext>
                </a:extLst>
              </p:cNvPr>
              <p:cNvSpPr/>
              <p:nvPr/>
            </p:nvSpPr>
            <p:spPr>
              <a:xfrm>
                <a:off x="5985319" y="2767047"/>
                <a:ext cx="1158430" cy="718178"/>
              </a:xfrm>
              <a:custGeom>
                <a:avLst/>
                <a:gdLst/>
                <a:ahLst/>
                <a:cxnLst/>
                <a:rect l="l" t="t" r="r" b="b"/>
                <a:pathLst>
                  <a:path w="1158430" h="718178" extrusionOk="0">
                    <a:moveTo>
                      <a:pt x="1146239" y="716722"/>
                    </a:moveTo>
                    <a:lnTo>
                      <a:pt x="12192" y="61878"/>
                    </a:lnTo>
                    <a:cubicBezTo>
                      <a:pt x="4658" y="56515"/>
                      <a:pt x="133" y="47886"/>
                      <a:pt x="0" y="38637"/>
                    </a:cubicBezTo>
                    <a:lnTo>
                      <a:pt x="0" y="10824"/>
                    </a:lnTo>
                    <a:cubicBezTo>
                      <a:pt x="0" y="1870"/>
                      <a:pt x="5429" y="-2321"/>
                      <a:pt x="12192" y="1299"/>
                    </a:cubicBezTo>
                    <a:lnTo>
                      <a:pt x="1146239" y="656047"/>
                    </a:lnTo>
                    <a:cubicBezTo>
                      <a:pt x="1153735" y="661448"/>
                      <a:pt x="1158249" y="670059"/>
                      <a:pt x="1158431" y="679288"/>
                    </a:cubicBezTo>
                    <a:lnTo>
                      <a:pt x="1158431" y="707101"/>
                    </a:lnTo>
                    <a:cubicBezTo>
                      <a:pt x="1158431" y="716436"/>
                      <a:pt x="1152906" y="720627"/>
                      <a:pt x="1146239" y="71672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942;p48">
                <a:extLst>
                  <a:ext uri="{FF2B5EF4-FFF2-40B4-BE49-F238E27FC236}">
                    <a16:creationId xmlns:a16="http://schemas.microsoft.com/office/drawing/2014/main" id="{2BE4840A-080E-41E1-BADD-9C9F04660303}"/>
                  </a:ext>
                </a:extLst>
              </p:cNvPr>
              <p:cNvSpPr/>
              <p:nvPr/>
            </p:nvSpPr>
            <p:spPr>
              <a:xfrm>
                <a:off x="5985319" y="2872624"/>
                <a:ext cx="1158430" cy="718059"/>
              </a:xfrm>
              <a:custGeom>
                <a:avLst/>
                <a:gdLst/>
                <a:ahLst/>
                <a:cxnLst/>
                <a:rect l="l" t="t" r="r" b="b"/>
                <a:pathLst>
                  <a:path w="1158430" h="718059" extrusionOk="0">
                    <a:moveTo>
                      <a:pt x="1146239" y="716587"/>
                    </a:moveTo>
                    <a:lnTo>
                      <a:pt x="12192" y="61933"/>
                    </a:lnTo>
                    <a:cubicBezTo>
                      <a:pt x="4658" y="56523"/>
                      <a:pt x="133" y="47865"/>
                      <a:pt x="0" y="38597"/>
                    </a:cubicBezTo>
                    <a:lnTo>
                      <a:pt x="0" y="10784"/>
                    </a:lnTo>
                    <a:cubicBezTo>
                      <a:pt x="0" y="1830"/>
                      <a:pt x="5429" y="-2265"/>
                      <a:pt x="12192" y="1259"/>
                    </a:cubicBezTo>
                    <a:lnTo>
                      <a:pt x="1146239" y="655912"/>
                    </a:lnTo>
                    <a:cubicBezTo>
                      <a:pt x="1153735" y="661351"/>
                      <a:pt x="1158249" y="669990"/>
                      <a:pt x="1158431" y="679248"/>
                    </a:cubicBezTo>
                    <a:lnTo>
                      <a:pt x="1158431" y="707062"/>
                    </a:lnTo>
                    <a:cubicBezTo>
                      <a:pt x="1158431" y="716396"/>
                      <a:pt x="1152906" y="720492"/>
                      <a:pt x="1146239" y="7165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943;p48">
                <a:extLst>
                  <a:ext uri="{FF2B5EF4-FFF2-40B4-BE49-F238E27FC236}">
                    <a16:creationId xmlns:a16="http://schemas.microsoft.com/office/drawing/2014/main" id="{72489463-9B9C-4AD5-80B9-E3988B2FAB71}"/>
                  </a:ext>
                </a:extLst>
              </p:cNvPr>
              <p:cNvSpPr/>
              <p:nvPr/>
            </p:nvSpPr>
            <p:spPr>
              <a:xfrm>
                <a:off x="5985319" y="2978121"/>
                <a:ext cx="868489" cy="550694"/>
              </a:xfrm>
              <a:custGeom>
                <a:avLst/>
                <a:gdLst/>
                <a:ahLst/>
                <a:cxnLst/>
                <a:rect l="l" t="t" r="r" b="b"/>
                <a:pathLst>
                  <a:path w="868489" h="550694" extrusionOk="0">
                    <a:moveTo>
                      <a:pt x="856297" y="549272"/>
                    </a:moveTo>
                    <a:lnTo>
                      <a:pt x="12192" y="61878"/>
                    </a:lnTo>
                    <a:cubicBezTo>
                      <a:pt x="4658" y="56515"/>
                      <a:pt x="133" y="47885"/>
                      <a:pt x="0" y="38637"/>
                    </a:cubicBezTo>
                    <a:lnTo>
                      <a:pt x="0" y="10824"/>
                    </a:lnTo>
                    <a:cubicBezTo>
                      <a:pt x="0" y="1870"/>
                      <a:pt x="5429" y="-2321"/>
                      <a:pt x="12192" y="1299"/>
                    </a:cubicBezTo>
                    <a:lnTo>
                      <a:pt x="856297" y="488979"/>
                    </a:lnTo>
                    <a:cubicBezTo>
                      <a:pt x="863889" y="494294"/>
                      <a:pt x="868432" y="502952"/>
                      <a:pt x="868489" y="512220"/>
                    </a:cubicBezTo>
                    <a:lnTo>
                      <a:pt x="868489" y="540033"/>
                    </a:lnTo>
                    <a:cubicBezTo>
                      <a:pt x="868489" y="548986"/>
                      <a:pt x="863155" y="553082"/>
                      <a:pt x="856297" y="54927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944;p48">
                <a:extLst>
                  <a:ext uri="{FF2B5EF4-FFF2-40B4-BE49-F238E27FC236}">
                    <a16:creationId xmlns:a16="http://schemas.microsoft.com/office/drawing/2014/main" id="{4C9D7909-92A7-4939-B9E5-2E2717CACA62}"/>
                  </a:ext>
                </a:extLst>
              </p:cNvPr>
              <p:cNvSpPr/>
              <p:nvPr/>
            </p:nvSpPr>
            <p:spPr>
              <a:xfrm>
                <a:off x="7391018" y="3086134"/>
                <a:ext cx="551783" cy="368151"/>
              </a:xfrm>
              <a:custGeom>
                <a:avLst/>
                <a:gdLst/>
                <a:ahLst/>
                <a:cxnLst/>
                <a:rect l="l" t="t" r="r" b="b"/>
                <a:pathLst>
                  <a:path w="551783" h="368151"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945;p48">
                <a:extLst>
                  <a:ext uri="{FF2B5EF4-FFF2-40B4-BE49-F238E27FC236}">
                    <a16:creationId xmlns:a16="http://schemas.microsoft.com/office/drawing/2014/main" id="{99610393-59C7-4872-944B-3A87E2FE3CDE}"/>
                  </a:ext>
                </a:extLst>
              </p:cNvPr>
              <p:cNvSpPr/>
              <p:nvPr/>
            </p:nvSpPr>
            <p:spPr>
              <a:xfrm>
                <a:off x="7391018" y="3191616"/>
                <a:ext cx="551783" cy="368230"/>
              </a:xfrm>
              <a:custGeom>
                <a:avLst/>
                <a:gdLst/>
                <a:ahLst/>
                <a:cxnLst/>
                <a:rect l="l" t="t" r="r" b="b"/>
                <a:pathLst>
                  <a:path w="551783" h="368230" extrusionOk="0">
                    <a:moveTo>
                      <a:pt x="539591" y="366733"/>
                    </a:moveTo>
                    <a:lnTo>
                      <a:pt x="12192" y="61933"/>
                    </a:lnTo>
                    <a:cubicBezTo>
                      <a:pt x="4648" y="56542"/>
                      <a:pt x="114" y="47874"/>
                      <a:pt x="0" y="38597"/>
                    </a:cubicBezTo>
                    <a:lnTo>
                      <a:pt x="0" y="10784"/>
                    </a:lnTo>
                    <a:cubicBezTo>
                      <a:pt x="0" y="1831"/>
                      <a:pt x="5429" y="-2265"/>
                      <a:pt x="12192" y="1259"/>
                    </a:cubicBezTo>
                    <a:lnTo>
                      <a:pt x="539591" y="306059"/>
                    </a:lnTo>
                    <a:cubicBezTo>
                      <a:pt x="547126" y="311422"/>
                      <a:pt x="551650" y="320051"/>
                      <a:pt x="551784" y="329300"/>
                    </a:cubicBezTo>
                    <a:lnTo>
                      <a:pt x="551784" y="357113"/>
                    </a:lnTo>
                    <a:cubicBezTo>
                      <a:pt x="551784" y="366447"/>
                      <a:pt x="546354" y="370734"/>
                      <a:pt x="539591" y="36673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946;p48">
                <a:extLst>
                  <a:ext uri="{FF2B5EF4-FFF2-40B4-BE49-F238E27FC236}">
                    <a16:creationId xmlns:a16="http://schemas.microsoft.com/office/drawing/2014/main" id="{F5990462-E8AD-48C7-8C47-E2733074F499}"/>
                  </a:ext>
                </a:extLst>
              </p:cNvPr>
              <p:cNvSpPr/>
              <p:nvPr/>
            </p:nvSpPr>
            <p:spPr>
              <a:xfrm>
                <a:off x="7391018" y="3297399"/>
                <a:ext cx="413670" cy="288153"/>
              </a:xfrm>
              <a:custGeom>
                <a:avLst/>
                <a:gdLst/>
                <a:ahLst/>
                <a:cxnLst/>
                <a:rect l="l" t="t" r="r" b="b"/>
                <a:pathLst>
                  <a:path w="413670" h="288153" extrusionOk="0">
                    <a:moveTo>
                      <a:pt x="401479" y="286668"/>
                    </a:moveTo>
                    <a:lnTo>
                      <a:pt x="12192" y="61878"/>
                    </a:lnTo>
                    <a:cubicBezTo>
                      <a:pt x="4658" y="56515"/>
                      <a:pt x="133" y="47885"/>
                      <a:pt x="0" y="38637"/>
                    </a:cubicBezTo>
                    <a:lnTo>
                      <a:pt x="0" y="10824"/>
                    </a:lnTo>
                    <a:cubicBezTo>
                      <a:pt x="0" y="1870"/>
                      <a:pt x="5429" y="-2321"/>
                      <a:pt x="12192" y="1299"/>
                    </a:cubicBezTo>
                    <a:lnTo>
                      <a:pt x="401479" y="226851"/>
                    </a:lnTo>
                    <a:cubicBezTo>
                      <a:pt x="409023" y="232242"/>
                      <a:pt x="413556" y="240910"/>
                      <a:pt x="413671" y="250187"/>
                    </a:cubicBezTo>
                    <a:lnTo>
                      <a:pt x="413671" y="277905"/>
                    </a:lnTo>
                    <a:cubicBezTo>
                      <a:pt x="413671" y="286477"/>
                      <a:pt x="408242" y="290573"/>
                      <a:pt x="401479" y="28666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947;p48">
                <a:extLst>
                  <a:ext uri="{FF2B5EF4-FFF2-40B4-BE49-F238E27FC236}">
                    <a16:creationId xmlns:a16="http://schemas.microsoft.com/office/drawing/2014/main" id="{7AD4F66E-E774-458A-9758-067B92513AD1}"/>
                  </a:ext>
                </a:extLst>
              </p:cNvPr>
              <p:cNvSpPr/>
              <p:nvPr/>
            </p:nvSpPr>
            <p:spPr>
              <a:xfrm>
                <a:off x="7391400" y="3447774"/>
                <a:ext cx="551783" cy="685927"/>
              </a:xfrm>
              <a:custGeom>
                <a:avLst/>
                <a:gdLst/>
                <a:ahLst/>
                <a:cxnLst/>
                <a:rect l="l" t="t" r="r" b="b"/>
                <a:pathLst>
                  <a:path w="551783" h="685927" extrusionOk="0">
                    <a:moveTo>
                      <a:pt x="527018" y="683027"/>
                    </a:moveTo>
                    <a:lnTo>
                      <a:pt x="23908" y="392515"/>
                    </a:lnTo>
                    <a:cubicBezTo>
                      <a:pt x="9039" y="381675"/>
                      <a:pt x="172" y="364435"/>
                      <a:pt x="0" y="346033"/>
                    </a:cubicBezTo>
                    <a:lnTo>
                      <a:pt x="0" y="21326"/>
                    </a:lnTo>
                    <a:cubicBezTo>
                      <a:pt x="0" y="3419"/>
                      <a:pt x="10859" y="-4868"/>
                      <a:pt x="24289" y="2942"/>
                    </a:cubicBezTo>
                    <a:lnTo>
                      <a:pt x="527399" y="293359"/>
                    </a:lnTo>
                    <a:cubicBezTo>
                      <a:pt x="542430" y="304161"/>
                      <a:pt x="551469" y="321430"/>
                      <a:pt x="551783" y="339937"/>
                    </a:cubicBezTo>
                    <a:lnTo>
                      <a:pt x="551783" y="664549"/>
                    </a:lnTo>
                    <a:cubicBezTo>
                      <a:pt x="551402" y="682551"/>
                      <a:pt x="540448" y="690742"/>
                      <a:pt x="527018" y="68302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948;p48">
                <a:extLst>
                  <a:ext uri="{FF2B5EF4-FFF2-40B4-BE49-F238E27FC236}">
                    <a16:creationId xmlns:a16="http://schemas.microsoft.com/office/drawing/2014/main" id="{7199F74C-49C6-448C-9084-7D4B9461489B}"/>
                  </a:ext>
                </a:extLst>
              </p:cNvPr>
              <p:cNvSpPr/>
              <p:nvPr/>
            </p:nvSpPr>
            <p:spPr>
              <a:xfrm>
                <a:off x="7391018" y="3899093"/>
                <a:ext cx="551783" cy="368152"/>
              </a:xfrm>
              <a:custGeom>
                <a:avLst/>
                <a:gdLst/>
                <a:ahLst/>
                <a:cxnLst/>
                <a:rect l="l" t="t" r="r" b="b"/>
                <a:pathLst>
                  <a:path w="551783" h="368152"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949;p48">
                <a:extLst>
                  <a:ext uri="{FF2B5EF4-FFF2-40B4-BE49-F238E27FC236}">
                    <a16:creationId xmlns:a16="http://schemas.microsoft.com/office/drawing/2014/main" id="{445C0A49-203E-4C07-9EBB-22FC79FE8DC1}"/>
                  </a:ext>
                </a:extLst>
              </p:cNvPr>
              <p:cNvSpPr/>
              <p:nvPr/>
            </p:nvSpPr>
            <p:spPr>
              <a:xfrm>
                <a:off x="7462456" y="2876264"/>
                <a:ext cx="257937" cy="241458"/>
              </a:xfrm>
              <a:custGeom>
                <a:avLst/>
                <a:gdLst/>
                <a:ahLst/>
                <a:cxnLst/>
                <a:rect l="l" t="t" r="r" b="b"/>
                <a:pathLst>
                  <a:path w="257937" h="241458" extrusionOk="0">
                    <a:moveTo>
                      <a:pt x="99632" y="92012"/>
                    </a:moveTo>
                    <a:lnTo>
                      <a:pt x="64294" y="1048"/>
                    </a:lnTo>
                    <a:lnTo>
                      <a:pt x="0" y="92488"/>
                    </a:lnTo>
                    <a:lnTo>
                      <a:pt x="70580" y="133255"/>
                    </a:lnTo>
                    <a:lnTo>
                      <a:pt x="128588" y="166783"/>
                    </a:lnTo>
                    <a:lnTo>
                      <a:pt x="257937" y="241459"/>
                    </a:lnTo>
                    <a:lnTo>
                      <a:pt x="164306" y="0"/>
                    </a:lnTo>
                    <a:lnTo>
                      <a:pt x="99632"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950;p48">
                <a:extLst>
                  <a:ext uri="{FF2B5EF4-FFF2-40B4-BE49-F238E27FC236}">
                    <a16:creationId xmlns:a16="http://schemas.microsoft.com/office/drawing/2014/main" id="{434A08C4-FE4F-428B-895A-3AF7EA4D74CA}"/>
                  </a:ext>
                </a:extLst>
              </p:cNvPr>
              <p:cNvSpPr/>
              <p:nvPr/>
            </p:nvSpPr>
            <p:spPr>
              <a:xfrm rot="-1801764">
                <a:off x="7788337" y="2912905"/>
                <a:ext cx="68709" cy="119146"/>
              </a:xfrm>
              <a:custGeom>
                <a:avLst/>
                <a:gdLst/>
                <a:ahLst/>
                <a:cxnLst/>
                <a:rect l="l" t="t" r="r" b="b"/>
                <a:pathLst>
                  <a:path w="68770" h="119252" extrusionOk="0">
                    <a:moveTo>
                      <a:pt x="68771" y="59627"/>
                    </a:moveTo>
                    <a:cubicBezTo>
                      <a:pt x="68771" y="92557"/>
                      <a:pt x="53376" y="119253"/>
                      <a:pt x="34386" y="119253"/>
                    </a:cubicBezTo>
                    <a:cubicBezTo>
                      <a:pt x="15395" y="119253"/>
                      <a:pt x="0" y="92557"/>
                      <a:pt x="0" y="59627"/>
                    </a:cubicBezTo>
                    <a:cubicBezTo>
                      <a:pt x="0" y="26696"/>
                      <a:pt x="15395" y="0"/>
                      <a:pt x="34386" y="0"/>
                    </a:cubicBezTo>
                    <a:cubicBezTo>
                      <a:pt x="53376" y="0"/>
                      <a:pt x="68771" y="26696"/>
                      <a:pt x="68771" y="5962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951;p48">
                <a:extLst>
                  <a:ext uri="{FF2B5EF4-FFF2-40B4-BE49-F238E27FC236}">
                    <a16:creationId xmlns:a16="http://schemas.microsoft.com/office/drawing/2014/main" id="{4C0C180C-C749-44B4-96EF-0ACA934B51BF}"/>
                  </a:ext>
                </a:extLst>
              </p:cNvPr>
              <p:cNvSpPr/>
              <p:nvPr/>
            </p:nvSpPr>
            <p:spPr>
              <a:xfrm>
                <a:off x="7466171" y="3701224"/>
                <a:ext cx="257936" cy="241363"/>
              </a:xfrm>
              <a:custGeom>
                <a:avLst/>
                <a:gdLst/>
                <a:ahLst/>
                <a:cxnLst/>
                <a:rect l="l" t="t" r="r" b="b"/>
                <a:pathLst>
                  <a:path w="257936" h="241363" extrusionOk="0">
                    <a:moveTo>
                      <a:pt x="99536" y="92012"/>
                    </a:moveTo>
                    <a:lnTo>
                      <a:pt x="64294" y="1048"/>
                    </a:lnTo>
                    <a:lnTo>
                      <a:pt x="0" y="92488"/>
                    </a:lnTo>
                    <a:lnTo>
                      <a:pt x="70580" y="133255"/>
                    </a:lnTo>
                    <a:lnTo>
                      <a:pt x="128588" y="166688"/>
                    </a:lnTo>
                    <a:lnTo>
                      <a:pt x="257937" y="241364"/>
                    </a:lnTo>
                    <a:lnTo>
                      <a:pt x="164211" y="0"/>
                    </a:lnTo>
                    <a:lnTo>
                      <a:pt x="99536"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952;p48">
                <a:extLst>
                  <a:ext uri="{FF2B5EF4-FFF2-40B4-BE49-F238E27FC236}">
                    <a16:creationId xmlns:a16="http://schemas.microsoft.com/office/drawing/2014/main" id="{452128B4-C471-415A-A246-42B1A6037A99}"/>
                  </a:ext>
                </a:extLst>
              </p:cNvPr>
              <p:cNvSpPr/>
              <p:nvPr/>
            </p:nvSpPr>
            <p:spPr>
              <a:xfrm rot="-1790023">
                <a:off x="7807389" y="3748630"/>
                <a:ext cx="69009" cy="119667"/>
              </a:xfrm>
              <a:custGeom>
                <a:avLst/>
                <a:gdLst/>
                <a:ahLst/>
                <a:cxnLst/>
                <a:rect l="l" t="t" r="r" b="b"/>
                <a:pathLst>
                  <a:path w="69007" h="119663" extrusionOk="0">
                    <a:moveTo>
                      <a:pt x="69009" y="59833"/>
                    </a:moveTo>
                    <a:cubicBezTo>
                      <a:pt x="69009" y="92877"/>
                      <a:pt x="53561" y="119665"/>
                      <a:pt x="34505" y="119665"/>
                    </a:cubicBezTo>
                    <a:cubicBezTo>
                      <a:pt x="15450" y="119665"/>
                      <a:pt x="2" y="92877"/>
                      <a:pt x="2" y="59833"/>
                    </a:cubicBezTo>
                    <a:cubicBezTo>
                      <a:pt x="2" y="26789"/>
                      <a:pt x="15450" y="1"/>
                      <a:pt x="34505" y="1"/>
                    </a:cubicBezTo>
                    <a:cubicBezTo>
                      <a:pt x="53561" y="1"/>
                      <a:pt x="69009" y="26789"/>
                      <a:pt x="69009" y="59833"/>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953;p48">
                <a:extLst>
                  <a:ext uri="{FF2B5EF4-FFF2-40B4-BE49-F238E27FC236}">
                    <a16:creationId xmlns:a16="http://schemas.microsoft.com/office/drawing/2014/main" id="{E4604F7E-5F2C-4C83-9EE2-2D02B1ED0366}"/>
                  </a:ext>
                </a:extLst>
              </p:cNvPr>
              <p:cNvSpPr/>
              <p:nvPr/>
            </p:nvSpPr>
            <p:spPr>
              <a:xfrm>
                <a:off x="5996654" y="1854288"/>
                <a:ext cx="1266348" cy="1335535"/>
              </a:xfrm>
              <a:custGeom>
                <a:avLst/>
                <a:gdLst/>
                <a:ahLst/>
                <a:cxnLst/>
                <a:rect l="l" t="t" r="r" b="b"/>
                <a:pathLst>
                  <a:path w="1266348" h="1335535" extrusionOk="0">
                    <a:moveTo>
                      <a:pt x="1244537" y="1332871"/>
                    </a:moveTo>
                    <a:lnTo>
                      <a:pt x="21907" y="630498"/>
                    </a:lnTo>
                    <a:cubicBezTo>
                      <a:pt x="8382" y="620868"/>
                      <a:pt x="257" y="605380"/>
                      <a:pt x="0" y="588778"/>
                    </a:cubicBezTo>
                    <a:lnTo>
                      <a:pt x="0" y="19088"/>
                    </a:lnTo>
                    <a:cubicBezTo>
                      <a:pt x="0" y="3086"/>
                      <a:pt x="9525" y="-4343"/>
                      <a:pt x="21907" y="2610"/>
                    </a:cubicBezTo>
                    <a:lnTo>
                      <a:pt x="1244537" y="704983"/>
                    </a:lnTo>
                    <a:cubicBezTo>
                      <a:pt x="1257995" y="714651"/>
                      <a:pt x="1266092" y="730129"/>
                      <a:pt x="1266349" y="746703"/>
                    </a:cubicBezTo>
                    <a:lnTo>
                      <a:pt x="1266349" y="1316393"/>
                    </a:lnTo>
                    <a:cubicBezTo>
                      <a:pt x="1266349" y="1332491"/>
                      <a:pt x="1256538" y="1339920"/>
                      <a:pt x="1244537" y="13328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954;p48">
                <a:extLst>
                  <a:ext uri="{FF2B5EF4-FFF2-40B4-BE49-F238E27FC236}">
                    <a16:creationId xmlns:a16="http://schemas.microsoft.com/office/drawing/2014/main" id="{44C3019D-E876-4A4D-8E2F-CADF3235E239}"/>
                  </a:ext>
                </a:extLst>
              </p:cNvPr>
              <p:cNvSpPr/>
              <p:nvPr/>
            </p:nvSpPr>
            <p:spPr>
              <a:xfrm>
                <a:off x="6187916" y="2312479"/>
                <a:ext cx="441007" cy="412813"/>
              </a:xfrm>
              <a:custGeom>
                <a:avLst/>
                <a:gdLst/>
                <a:ahLst/>
                <a:cxnLst/>
                <a:rect l="l" t="t" r="r" b="b"/>
                <a:pathLst>
                  <a:path w="441007" h="412813" extrusionOk="0">
                    <a:moveTo>
                      <a:pt x="170307" y="157353"/>
                    </a:moveTo>
                    <a:lnTo>
                      <a:pt x="109919" y="1810"/>
                    </a:lnTo>
                    <a:lnTo>
                      <a:pt x="0" y="158210"/>
                    </a:lnTo>
                    <a:lnTo>
                      <a:pt x="120682" y="227838"/>
                    </a:lnTo>
                    <a:lnTo>
                      <a:pt x="219837" y="285083"/>
                    </a:lnTo>
                    <a:lnTo>
                      <a:pt x="441008" y="412813"/>
                    </a:lnTo>
                    <a:lnTo>
                      <a:pt x="280797" y="0"/>
                    </a:lnTo>
                    <a:lnTo>
                      <a:pt x="170307" y="15735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955;p48">
                <a:extLst>
                  <a:ext uri="{FF2B5EF4-FFF2-40B4-BE49-F238E27FC236}">
                    <a16:creationId xmlns:a16="http://schemas.microsoft.com/office/drawing/2014/main" id="{2DBFDC6B-1C6C-4A16-BBF9-01D076067A5D}"/>
                  </a:ext>
                </a:extLst>
              </p:cNvPr>
              <p:cNvSpPr/>
              <p:nvPr/>
            </p:nvSpPr>
            <p:spPr>
              <a:xfrm rot="-1801764">
                <a:off x="6969573" y="2537060"/>
                <a:ext cx="117623" cy="203653"/>
              </a:xfrm>
              <a:custGeom>
                <a:avLst/>
                <a:gdLst/>
                <a:ahLst/>
                <a:cxnLst/>
                <a:rect l="l" t="t" r="r" b="b"/>
                <a:pathLst>
                  <a:path w="117728" h="203834" extrusionOk="0">
                    <a:moveTo>
                      <a:pt x="117729" y="101918"/>
                    </a:moveTo>
                    <a:cubicBezTo>
                      <a:pt x="117729" y="158205"/>
                      <a:pt x="91374" y="203835"/>
                      <a:pt x="58864" y="203835"/>
                    </a:cubicBezTo>
                    <a:cubicBezTo>
                      <a:pt x="26354" y="203835"/>
                      <a:pt x="0" y="158205"/>
                      <a:pt x="0" y="101918"/>
                    </a:cubicBezTo>
                    <a:cubicBezTo>
                      <a:pt x="0" y="45630"/>
                      <a:pt x="26354" y="0"/>
                      <a:pt x="58864" y="0"/>
                    </a:cubicBezTo>
                    <a:cubicBezTo>
                      <a:pt x="91374" y="0"/>
                      <a:pt x="117729" y="45630"/>
                      <a:pt x="117729" y="101918"/>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2" name="Google Shape;3956;p48">
              <a:extLst>
                <a:ext uri="{FF2B5EF4-FFF2-40B4-BE49-F238E27FC236}">
                  <a16:creationId xmlns:a16="http://schemas.microsoft.com/office/drawing/2014/main" id="{C7B51BB7-6DB5-471C-90D2-F91DD719CD5D}"/>
                </a:ext>
              </a:extLst>
            </p:cNvPr>
            <p:cNvSpPr/>
            <p:nvPr/>
          </p:nvSpPr>
          <p:spPr>
            <a:xfrm>
              <a:off x="4124355" y="1157329"/>
              <a:ext cx="276891" cy="1108478"/>
            </a:xfrm>
            <a:custGeom>
              <a:avLst/>
              <a:gdLst/>
              <a:ahLst/>
              <a:cxnLst/>
              <a:rect l="l" t="t" r="r" b="b"/>
              <a:pathLst>
                <a:path w="276891" h="1108478" extrusionOk="0">
                  <a:moveTo>
                    <a:pt x="276892" y="217170"/>
                  </a:moveTo>
                  <a:lnTo>
                    <a:pt x="276892" y="1070610"/>
                  </a:lnTo>
                  <a:cubicBezTo>
                    <a:pt x="276892" y="1102424"/>
                    <a:pt x="257842" y="1117092"/>
                    <a:pt x="233648" y="1103281"/>
                  </a:cubicBezTo>
                  <a:lnTo>
                    <a:pt x="0" y="968693"/>
                  </a:lnTo>
                  <a:lnTo>
                    <a:pt x="0" y="0"/>
                  </a:lnTo>
                  <a:lnTo>
                    <a:pt x="233648" y="134779"/>
                  </a:lnTo>
                  <a:cubicBezTo>
                    <a:pt x="257461" y="148590"/>
                    <a:pt x="276892" y="185642"/>
                    <a:pt x="276892" y="217170"/>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3957;p48">
              <a:extLst>
                <a:ext uri="{FF2B5EF4-FFF2-40B4-BE49-F238E27FC236}">
                  <a16:creationId xmlns:a16="http://schemas.microsoft.com/office/drawing/2014/main" id="{1525CDC9-EF74-4FE8-B59E-A661FD15A9E4}"/>
                </a:ext>
              </a:extLst>
            </p:cNvPr>
            <p:cNvSpPr/>
            <p:nvPr/>
          </p:nvSpPr>
          <p:spPr>
            <a:xfrm>
              <a:off x="3407027" y="665933"/>
              <a:ext cx="814853" cy="1408939"/>
            </a:xfrm>
            <a:custGeom>
              <a:avLst/>
              <a:gdLst/>
              <a:ahLst/>
              <a:cxnLst/>
              <a:rect l="l" t="t" r="r" b="b"/>
              <a:pathLst>
                <a:path w="814853" h="1408939" extrusionOk="0">
                  <a:moveTo>
                    <a:pt x="771144" y="419483"/>
                  </a:moveTo>
                  <a:lnTo>
                    <a:pt x="53340" y="5050"/>
                  </a:lnTo>
                  <a:cubicBezTo>
                    <a:pt x="45901" y="-81"/>
                    <a:pt x="36462" y="-1389"/>
                    <a:pt x="27908" y="1526"/>
                  </a:cubicBezTo>
                  <a:lnTo>
                    <a:pt x="27908" y="1526"/>
                  </a:lnTo>
                  <a:cubicBezTo>
                    <a:pt x="25956" y="2313"/>
                    <a:pt x="24136" y="3372"/>
                    <a:pt x="22479" y="4669"/>
                  </a:cubicBezTo>
                  <a:lnTo>
                    <a:pt x="0" y="17718"/>
                  </a:lnTo>
                  <a:lnTo>
                    <a:pt x="10477" y="31720"/>
                  </a:lnTo>
                  <a:cubicBezTo>
                    <a:pt x="10477" y="33625"/>
                    <a:pt x="10477" y="35625"/>
                    <a:pt x="10477" y="37721"/>
                  </a:cubicBezTo>
                  <a:lnTo>
                    <a:pt x="10477" y="891161"/>
                  </a:lnTo>
                  <a:cubicBezTo>
                    <a:pt x="10477" y="922974"/>
                    <a:pt x="29527" y="959931"/>
                    <a:pt x="53721" y="973743"/>
                  </a:cubicBezTo>
                  <a:lnTo>
                    <a:pt x="757904" y="1380365"/>
                  </a:lnTo>
                  <a:lnTo>
                    <a:pt x="766858" y="1408940"/>
                  </a:lnTo>
                  <a:lnTo>
                    <a:pt x="797624" y="1391700"/>
                  </a:lnTo>
                  <a:cubicBezTo>
                    <a:pt x="799176" y="1391004"/>
                    <a:pt x="800643" y="1390147"/>
                    <a:pt x="802005" y="1389128"/>
                  </a:cubicBezTo>
                  <a:lnTo>
                    <a:pt x="802005" y="1389128"/>
                  </a:lnTo>
                  <a:cubicBezTo>
                    <a:pt x="811178" y="1380508"/>
                    <a:pt x="815854" y="1368135"/>
                    <a:pt x="814673" y="1355600"/>
                  </a:cubicBezTo>
                  <a:lnTo>
                    <a:pt x="814673" y="502160"/>
                  </a:lnTo>
                  <a:cubicBezTo>
                    <a:pt x="814388" y="470442"/>
                    <a:pt x="795052" y="433294"/>
                    <a:pt x="771144" y="41948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3958;p48">
              <a:extLst>
                <a:ext uri="{FF2B5EF4-FFF2-40B4-BE49-F238E27FC236}">
                  <a16:creationId xmlns:a16="http://schemas.microsoft.com/office/drawing/2014/main" id="{79992817-02E8-4E7F-BA24-100AE6AD7CB5}"/>
                </a:ext>
              </a:extLst>
            </p:cNvPr>
            <p:cNvSpPr/>
            <p:nvPr/>
          </p:nvSpPr>
          <p:spPr>
            <a:xfrm>
              <a:off x="3387120" y="682740"/>
              <a:ext cx="804386" cy="1393465"/>
            </a:xfrm>
            <a:custGeom>
              <a:avLst/>
              <a:gdLst/>
              <a:ahLst/>
              <a:cxnLst/>
              <a:rect l="l" t="t" r="r" b="b"/>
              <a:pathLst>
                <a:path w="804386" h="1393465" extrusionOk="0">
                  <a:moveTo>
                    <a:pt x="761143" y="1388323"/>
                  </a:moveTo>
                  <a:lnTo>
                    <a:pt x="43244" y="973890"/>
                  </a:lnTo>
                  <a:cubicBezTo>
                    <a:pt x="19431" y="960079"/>
                    <a:pt x="0" y="923122"/>
                    <a:pt x="0" y="891213"/>
                  </a:cubicBezTo>
                  <a:lnTo>
                    <a:pt x="0" y="37869"/>
                  </a:lnTo>
                  <a:cubicBezTo>
                    <a:pt x="0" y="6055"/>
                    <a:pt x="19050" y="-8613"/>
                    <a:pt x="43244" y="5198"/>
                  </a:cubicBezTo>
                  <a:lnTo>
                    <a:pt x="761143" y="419631"/>
                  </a:lnTo>
                  <a:cubicBezTo>
                    <a:pt x="785050" y="433442"/>
                    <a:pt x="804386" y="470399"/>
                    <a:pt x="804386" y="502308"/>
                  </a:cubicBezTo>
                  <a:lnTo>
                    <a:pt x="804386" y="1355652"/>
                  </a:lnTo>
                  <a:cubicBezTo>
                    <a:pt x="804386" y="1387085"/>
                    <a:pt x="785050" y="1402134"/>
                    <a:pt x="761143" y="1388323"/>
                  </a:cubicBezTo>
                  <a:close/>
                </a:path>
              </a:pathLst>
            </a:custGeom>
            <a:solidFill>
              <a:srgbClr val="F5F7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3959;p48">
              <a:extLst>
                <a:ext uri="{FF2B5EF4-FFF2-40B4-BE49-F238E27FC236}">
                  <a16:creationId xmlns:a16="http://schemas.microsoft.com/office/drawing/2014/main" id="{2BD9953F-5C11-4D14-A086-3AE15C516D44}"/>
                </a:ext>
              </a:extLst>
            </p:cNvPr>
            <p:cNvSpPr/>
            <p:nvPr/>
          </p:nvSpPr>
          <p:spPr>
            <a:xfrm>
              <a:off x="3499610" y="847672"/>
              <a:ext cx="17240" cy="769048"/>
            </a:xfrm>
            <a:custGeom>
              <a:avLst/>
              <a:gdLst/>
              <a:ahLst/>
              <a:cxnLst/>
              <a:rect l="l" t="t" r="r" b="b"/>
              <a:pathLst>
                <a:path w="17240" h="769048" extrusionOk="0">
                  <a:moveTo>
                    <a:pt x="0" y="759047"/>
                  </a:moveTo>
                  <a:lnTo>
                    <a:pt x="17240" y="769048"/>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960;p48">
              <a:extLst>
                <a:ext uri="{FF2B5EF4-FFF2-40B4-BE49-F238E27FC236}">
                  <a16:creationId xmlns:a16="http://schemas.microsoft.com/office/drawing/2014/main" id="{0C119B0F-23C3-48C6-8322-35740D2806AB}"/>
                </a:ext>
              </a:extLst>
            </p:cNvPr>
            <p:cNvSpPr/>
            <p:nvPr/>
          </p:nvSpPr>
          <p:spPr>
            <a:xfrm>
              <a:off x="3477988" y="1035502"/>
              <a:ext cx="60483" cy="177021"/>
            </a:xfrm>
            <a:custGeom>
              <a:avLst/>
              <a:gdLst/>
              <a:ahLst/>
              <a:cxnLst/>
              <a:rect l="l" t="t" r="r" b="b"/>
              <a:pathLst>
                <a:path w="60483" h="177021" extrusionOk="0">
                  <a:moveTo>
                    <a:pt x="30289" y="173358"/>
                  </a:moveTo>
                  <a:lnTo>
                    <a:pt x="30289" y="173358"/>
                  </a:lnTo>
                  <a:cubicBezTo>
                    <a:pt x="11573" y="160004"/>
                    <a:pt x="324" y="138535"/>
                    <a:pt x="0" y="115541"/>
                  </a:cubicBezTo>
                  <a:lnTo>
                    <a:pt x="0" y="26483"/>
                  </a:lnTo>
                  <a:cubicBezTo>
                    <a:pt x="0" y="4194"/>
                    <a:pt x="13525" y="-5998"/>
                    <a:pt x="30289" y="3623"/>
                  </a:cubicBezTo>
                  <a:lnTo>
                    <a:pt x="30289" y="3623"/>
                  </a:lnTo>
                  <a:cubicBezTo>
                    <a:pt x="48949" y="17022"/>
                    <a:pt x="60150" y="38472"/>
                    <a:pt x="60484" y="61439"/>
                  </a:cubicBezTo>
                  <a:lnTo>
                    <a:pt x="60484" y="150498"/>
                  </a:lnTo>
                  <a:cubicBezTo>
                    <a:pt x="60484" y="172787"/>
                    <a:pt x="46958" y="183074"/>
                    <a:pt x="30289"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3961;p48">
              <a:extLst>
                <a:ext uri="{FF2B5EF4-FFF2-40B4-BE49-F238E27FC236}">
                  <a16:creationId xmlns:a16="http://schemas.microsoft.com/office/drawing/2014/main" id="{009DFA1A-2367-44FD-8A41-2B9C273B68D9}"/>
                </a:ext>
              </a:extLst>
            </p:cNvPr>
            <p:cNvSpPr/>
            <p:nvPr/>
          </p:nvSpPr>
          <p:spPr>
            <a:xfrm>
              <a:off x="3684776" y="951970"/>
              <a:ext cx="17335" cy="768953"/>
            </a:xfrm>
            <a:custGeom>
              <a:avLst/>
              <a:gdLst/>
              <a:ahLst/>
              <a:cxnLst/>
              <a:rect l="l" t="t" r="r" b="b"/>
              <a:pathLst>
                <a:path w="17335" h="768953" extrusionOk="0">
                  <a:moveTo>
                    <a:pt x="0" y="758952"/>
                  </a:moveTo>
                  <a:lnTo>
                    <a:pt x="17336" y="768953"/>
                  </a:lnTo>
                  <a:lnTo>
                    <a:pt x="17336" y="10001"/>
                  </a:lnTo>
                  <a:lnTo>
                    <a:pt x="0" y="0"/>
                  </a:lnTo>
                  <a:lnTo>
                    <a:pt x="0" y="75895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3962;p48">
              <a:extLst>
                <a:ext uri="{FF2B5EF4-FFF2-40B4-BE49-F238E27FC236}">
                  <a16:creationId xmlns:a16="http://schemas.microsoft.com/office/drawing/2014/main" id="{AB766F5A-9E04-40E8-A996-91D34218B2E0}"/>
                </a:ext>
              </a:extLst>
            </p:cNvPr>
            <p:cNvSpPr/>
            <p:nvPr/>
          </p:nvSpPr>
          <p:spPr>
            <a:xfrm>
              <a:off x="3663154" y="1389355"/>
              <a:ext cx="60579" cy="177060"/>
            </a:xfrm>
            <a:custGeom>
              <a:avLst/>
              <a:gdLst/>
              <a:ahLst/>
              <a:cxnLst/>
              <a:rect l="l" t="t" r="r" b="b"/>
              <a:pathLst>
                <a:path w="60579" h="177060" extrusionOk="0">
                  <a:moveTo>
                    <a:pt x="30289" y="173453"/>
                  </a:moveTo>
                  <a:lnTo>
                    <a:pt x="30289" y="173453"/>
                  </a:lnTo>
                  <a:cubicBezTo>
                    <a:pt x="11621" y="160014"/>
                    <a:pt x="391" y="138544"/>
                    <a:pt x="0" y="115541"/>
                  </a:cubicBezTo>
                  <a:lnTo>
                    <a:pt x="0" y="26483"/>
                  </a:lnTo>
                  <a:cubicBezTo>
                    <a:pt x="0" y="4194"/>
                    <a:pt x="13621" y="-5998"/>
                    <a:pt x="30289" y="3623"/>
                  </a:cubicBezTo>
                  <a:lnTo>
                    <a:pt x="30289" y="3623"/>
                  </a:lnTo>
                  <a:cubicBezTo>
                    <a:pt x="48987" y="17005"/>
                    <a:pt x="60217" y="38456"/>
                    <a:pt x="60579" y="61439"/>
                  </a:cubicBezTo>
                  <a:lnTo>
                    <a:pt x="60579" y="150498"/>
                  </a:lnTo>
                  <a:cubicBezTo>
                    <a:pt x="60579" y="172787"/>
                    <a:pt x="47053" y="183074"/>
                    <a:pt x="30289" y="1734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3963;p48">
              <a:extLst>
                <a:ext uri="{FF2B5EF4-FFF2-40B4-BE49-F238E27FC236}">
                  <a16:creationId xmlns:a16="http://schemas.microsoft.com/office/drawing/2014/main" id="{6FDD1D52-7922-4E7C-A696-FD9A5980D9F8}"/>
                </a:ext>
              </a:extLst>
            </p:cNvPr>
            <p:cNvSpPr/>
            <p:nvPr/>
          </p:nvSpPr>
          <p:spPr>
            <a:xfrm>
              <a:off x="3870037" y="1058841"/>
              <a:ext cx="17335" cy="769048"/>
            </a:xfrm>
            <a:custGeom>
              <a:avLst/>
              <a:gdLst/>
              <a:ahLst/>
              <a:cxnLst/>
              <a:rect l="l" t="t" r="r" b="b"/>
              <a:pathLst>
                <a:path w="17335" h="769048" extrusionOk="0">
                  <a:moveTo>
                    <a:pt x="0" y="759047"/>
                  </a:moveTo>
                  <a:lnTo>
                    <a:pt x="17335" y="769049"/>
                  </a:lnTo>
                  <a:lnTo>
                    <a:pt x="17335"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3964;p48">
              <a:extLst>
                <a:ext uri="{FF2B5EF4-FFF2-40B4-BE49-F238E27FC236}">
                  <a16:creationId xmlns:a16="http://schemas.microsoft.com/office/drawing/2014/main" id="{56A26217-A987-463C-9BE6-4DF0C9B34940}"/>
                </a:ext>
              </a:extLst>
            </p:cNvPr>
            <p:cNvSpPr/>
            <p:nvPr/>
          </p:nvSpPr>
          <p:spPr>
            <a:xfrm>
              <a:off x="3848416" y="1146769"/>
              <a:ext cx="60579" cy="177060"/>
            </a:xfrm>
            <a:custGeom>
              <a:avLst/>
              <a:gdLst/>
              <a:ahLst/>
              <a:cxnLst/>
              <a:rect l="l" t="t" r="r" b="b"/>
              <a:pathLst>
                <a:path w="60579" h="177060" extrusionOk="0">
                  <a:moveTo>
                    <a:pt x="30289" y="173438"/>
                  </a:moveTo>
                  <a:lnTo>
                    <a:pt x="30289" y="173438"/>
                  </a:lnTo>
                  <a:cubicBezTo>
                    <a:pt x="11592" y="160055"/>
                    <a:pt x="362" y="138605"/>
                    <a:pt x="0" y="115621"/>
                  </a:cubicBezTo>
                  <a:lnTo>
                    <a:pt x="0" y="26562"/>
                  </a:lnTo>
                  <a:cubicBezTo>
                    <a:pt x="0" y="4274"/>
                    <a:pt x="13525" y="-6013"/>
                    <a:pt x="30289" y="3607"/>
                  </a:cubicBezTo>
                  <a:lnTo>
                    <a:pt x="30289" y="3607"/>
                  </a:lnTo>
                  <a:cubicBezTo>
                    <a:pt x="48958" y="17047"/>
                    <a:pt x="60188" y="38516"/>
                    <a:pt x="60579" y="61519"/>
                  </a:cubicBezTo>
                  <a:lnTo>
                    <a:pt x="60579" y="150578"/>
                  </a:lnTo>
                  <a:cubicBezTo>
                    <a:pt x="60579" y="172866"/>
                    <a:pt x="46958" y="183058"/>
                    <a:pt x="30289" y="173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3965;p48">
              <a:extLst>
                <a:ext uri="{FF2B5EF4-FFF2-40B4-BE49-F238E27FC236}">
                  <a16:creationId xmlns:a16="http://schemas.microsoft.com/office/drawing/2014/main" id="{FEFA0359-49D5-4126-AB52-BF104EF46529}"/>
                </a:ext>
              </a:extLst>
            </p:cNvPr>
            <p:cNvSpPr/>
            <p:nvPr/>
          </p:nvSpPr>
          <p:spPr>
            <a:xfrm>
              <a:off x="4055299" y="1165807"/>
              <a:ext cx="17240" cy="768953"/>
            </a:xfrm>
            <a:custGeom>
              <a:avLst/>
              <a:gdLst/>
              <a:ahLst/>
              <a:cxnLst/>
              <a:rect l="l" t="t" r="r" b="b"/>
              <a:pathLst>
                <a:path w="17240" h="768953" extrusionOk="0">
                  <a:moveTo>
                    <a:pt x="0" y="759047"/>
                  </a:moveTo>
                  <a:lnTo>
                    <a:pt x="17240" y="768953"/>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966;p48">
              <a:extLst>
                <a:ext uri="{FF2B5EF4-FFF2-40B4-BE49-F238E27FC236}">
                  <a16:creationId xmlns:a16="http://schemas.microsoft.com/office/drawing/2014/main" id="{2652F748-4992-4621-AF13-C439ABEC0ABA}"/>
                </a:ext>
              </a:extLst>
            </p:cNvPr>
            <p:cNvSpPr/>
            <p:nvPr/>
          </p:nvSpPr>
          <p:spPr>
            <a:xfrm>
              <a:off x="4033677" y="1453459"/>
              <a:ext cx="60483" cy="177021"/>
            </a:xfrm>
            <a:custGeom>
              <a:avLst/>
              <a:gdLst/>
              <a:ahLst/>
              <a:cxnLst/>
              <a:rect l="l" t="t" r="r" b="b"/>
              <a:pathLst>
                <a:path w="60483" h="177021" extrusionOk="0">
                  <a:moveTo>
                    <a:pt x="30290" y="173358"/>
                  </a:moveTo>
                  <a:lnTo>
                    <a:pt x="30290" y="173358"/>
                  </a:lnTo>
                  <a:cubicBezTo>
                    <a:pt x="11573" y="160004"/>
                    <a:pt x="324" y="138535"/>
                    <a:pt x="0" y="115541"/>
                  </a:cubicBezTo>
                  <a:lnTo>
                    <a:pt x="0" y="26483"/>
                  </a:lnTo>
                  <a:cubicBezTo>
                    <a:pt x="0" y="4194"/>
                    <a:pt x="13525" y="-5998"/>
                    <a:pt x="30290" y="3623"/>
                  </a:cubicBezTo>
                  <a:lnTo>
                    <a:pt x="30290" y="3623"/>
                  </a:lnTo>
                  <a:cubicBezTo>
                    <a:pt x="48949" y="17024"/>
                    <a:pt x="60150" y="38475"/>
                    <a:pt x="60484" y="61439"/>
                  </a:cubicBezTo>
                  <a:lnTo>
                    <a:pt x="60484" y="150498"/>
                  </a:lnTo>
                  <a:cubicBezTo>
                    <a:pt x="60484" y="172787"/>
                    <a:pt x="46958" y="183074"/>
                    <a:pt x="30290"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3" name="Google Shape;3967;p48">
              <a:extLst>
                <a:ext uri="{FF2B5EF4-FFF2-40B4-BE49-F238E27FC236}">
                  <a16:creationId xmlns:a16="http://schemas.microsoft.com/office/drawing/2014/main" id="{C3816AE9-B8D1-4498-BFD7-01C9670F9B82}"/>
                </a:ext>
              </a:extLst>
            </p:cNvPr>
            <p:cNvGrpSpPr/>
            <p:nvPr/>
          </p:nvGrpSpPr>
          <p:grpSpPr>
            <a:xfrm>
              <a:off x="3457891" y="2611797"/>
              <a:ext cx="595122" cy="410622"/>
              <a:chOff x="5119116" y="3513772"/>
              <a:chExt cx="595122" cy="410622"/>
            </a:xfrm>
          </p:grpSpPr>
          <p:sp>
            <p:nvSpPr>
              <p:cNvPr id="272" name="Google Shape;3968;p48">
                <a:extLst>
                  <a:ext uri="{FF2B5EF4-FFF2-40B4-BE49-F238E27FC236}">
                    <a16:creationId xmlns:a16="http://schemas.microsoft.com/office/drawing/2014/main" id="{98986864-D3BE-4446-A456-49B185737A29}"/>
                  </a:ext>
                </a:extLst>
              </p:cNvPr>
              <p:cNvSpPr/>
              <p:nvPr/>
            </p:nvSpPr>
            <p:spPr>
              <a:xfrm>
                <a:off x="5119116" y="361864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3969;p48">
                <a:extLst>
                  <a:ext uri="{FF2B5EF4-FFF2-40B4-BE49-F238E27FC236}">
                    <a16:creationId xmlns:a16="http://schemas.microsoft.com/office/drawing/2014/main" id="{76B21466-5962-4ACB-83F2-5270341F0EBF}"/>
                  </a:ext>
                </a:extLst>
              </p:cNvPr>
              <p:cNvSpPr/>
              <p:nvPr/>
            </p:nvSpPr>
            <p:spPr>
              <a:xfrm>
                <a:off x="5184648" y="357930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3970;p48">
                <a:extLst>
                  <a:ext uri="{FF2B5EF4-FFF2-40B4-BE49-F238E27FC236}">
                    <a16:creationId xmlns:a16="http://schemas.microsoft.com/office/drawing/2014/main" id="{D2B4C8A4-4340-49FD-AEB8-8F22FDADCD8A}"/>
                  </a:ext>
                </a:extLst>
              </p:cNvPr>
              <p:cNvSpPr/>
              <p:nvPr/>
            </p:nvSpPr>
            <p:spPr>
              <a:xfrm>
                <a:off x="5184743" y="3664839"/>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3971;p48">
                <a:extLst>
                  <a:ext uri="{FF2B5EF4-FFF2-40B4-BE49-F238E27FC236}">
                    <a16:creationId xmlns:a16="http://schemas.microsoft.com/office/drawing/2014/main" id="{F23CF469-A012-4F59-AF2D-BAC1F7B00C52}"/>
                  </a:ext>
                </a:extLst>
              </p:cNvPr>
              <p:cNvSpPr/>
              <p:nvPr/>
            </p:nvSpPr>
            <p:spPr>
              <a:xfrm>
                <a:off x="5674423" y="3666648"/>
                <a:ext cx="39814" cy="93916"/>
              </a:xfrm>
              <a:custGeom>
                <a:avLst/>
                <a:gdLst/>
                <a:ahLst/>
                <a:cxnLst/>
                <a:rect l="l" t="t" r="r" b="b"/>
                <a:pathLst>
                  <a:path w="39814" h="93916" extrusionOk="0">
                    <a:moveTo>
                      <a:pt x="39814" y="0"/>
                    </a:moveTo>
                    <a:lnTo>
                      <a:pt x="39814" y="65532"/>
                    </a:lnTo>
                    <a:lnTo>
                      <a:pt x="13049" y="93916"/>
                    </a:lnTo>
                    <a:lnTo>
                      <a:pt x="0" y="18955"/>
                    </a:lnTo>
                    <a:lnTo>
                      <a:pt x="39814"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3972;p48">
                <a:extLst>
                  <a:ext uri="{FF2B5EF4-FFF2-40B4-BE49-F238E27FC236}">
                    <a16:creationId xmlns:a16="http://schemas.microsoft.com/office/drawing/2014/main" id="{DAF4CA68-4E0F-4870-BA23-18E9B28AFFD9}"/>
                  </a:ext>
                </a:extLst>
              </p:cNvPr>
              <p:cNvSpPr/>
              <p:nvPr/>
            </p:nvSpPr>
            <p:spPr>
              <a:xfrm>
                <a:off x="5184648" y="3513772"/>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3973;p48">
                <a:extLst>
                  <a:ext uri="{FF2B5EF4-FFF2-40B4-BE49-F238E27FC236}">
                    <a16:creationId xmlns:a16="http://schemas.microsoft.com/office/drawing/2014/main" id="{EF31A3D9-015F-4CE0-9540-613499942A30}"/>
                  </a:ext>
                </a:extLst>
              </p:cNvPr>
              <p:cNvSpPr/>
              <p:nvPr/>
            </p:nvSpPr>
            <p:spPr>
              <a:xfrm>
                <a:off x="5260027" y="3555420"/>
                <a:ext cx="379097" cy="218860"/>
              </a:xfrm>
              <a:custGeom>
                <a:avLst/>
                <a:gdLst/>
                <a:ahLst/>
                <a:cxnLst/>
                <a:rect l="l" t="t" r="r" b="b"/>
                <a:pathLst>
                  <a:path w="379097"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6"/>
                    </a:cubicBezTo>
                    <a:cubicBezTo>
                      <a:pt x="129503" y="-10692"/>
                      <a:pt x="249518" y="-10692"/>
                      <a:pt x="323623" y="32076"/>
                    </a:cubicBezTo>
                    <a:cubicBezTo>
                      <a:pt x="363437" y="55031"/>
                      <a:pt x="381821"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3974;p48">
                <a:extLst>
                  <a:ext uri="{FF2B5EF4-FFF2-40B4-BE49-F238E27FC236}">
                    <a16:creationId xmlns:a16="http://schemas.microsoft.com/office/drawing/2014/main" id="{569EE210-E65D-4DA7-A748-027DD1CEB128}"/>
                  </a:ext>
                </a:extLst>
              </p:cNvPr>
              <p:cNvSpPr/>
              <p:nvPr/>
            </p:nvSpPr>
            <p:spPr>
              <a:xfrm>
                <a:off x="5260371" y="3568469"/>
                <a:ext cx="378428" cy="205811"/>
              </a:xfrm>
              <a:custGeom>
                <a:avLst/>
                <a:gdLst/>
                <a:ahLst/>
                <a:cxnLst/>
                <a:rect l="l" t="t" r="r" b="b"/>
                <a:pathLst>
                  <a:path w="378428" h="205811" extrusionOk="0">
                    <a:moveTo>
                      <a:pt x="378428" y="102942"/>
                    </a:moveTo>
                    <a:cubicBezTo>
                      <a:pt x="375761" y="128659"/>
                      <a:pt x="357378" y="154091"/>
                      <a:pt x="323279" y="173808"/>
                    </a:cubicBezTo>
                    <a:cubicBezTo>
                      <a:pt x="249174" y="216479"/>
                      <a:pt x="129159" y="216479"/>
                      <a:pt x="55150" y="173808"/>
                    </a:cubicBezTo>
                    <a:cubicBezTo>
                      <a:pt x="20955" y="154091"/>
                      <a:pt x="2667" y="128659"/>
                      <a:pt x="0" y="102942"/>
                    </a:cubicBezTo>
                    <a:cubicBezTo>
                      <a:pt x="2667" y="77224"/>
                      <a:pt x="20955" y="51792"/>
                      <a:pt x="55150" y="32076"/>
                    </a:cubicBezTo>
                    <a:cubicBezTo>
                      <a:pt x="129159" y="-10692"/>
                      <a:pt x="249174" y="-10692"/>
                      <a:pt x="323279" y="32076"/>
                    </a:cubicBezTo>
                    <a:cubicBezTo>
                      <a:pt x="357283" y="51792"/>
                      <a:pt x="375666"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3975;p48">
                <a:extLst>
                  <a:ext uri="{FF2B5EF4-FFF2-40B4-BE49-F238E27FC236}">
                    <a16:creationId xmlns:a16="http://schemas.microsoft.com/office/drawing/2014/main" id="{92E285F2-B92F-4DA2-BE94-96AC471F5ABE}"/>
                  </a:ext>
                </a:extLst>
              </p:cNvPr>
              <p:cNvSpPr/>
              <p:nvPr/>
            </p:nvSpPr>
            <p:spPr>
              <a:xfrm>
                <a:off x="5357145" y="3618071"/>
                <a:ext cx="176643" cy="110490"/>
              </a:xfrm>
              <a:custGeom>
                <a:avLst/>
                <a:gdLst/>
                <a:ahLst/>
                <a:cxnLst/>
                <a:rect l="l" t="t" r="r" b="b"/>
                <a:pathLst>
                  <a:path w="176643" h="110490" extrusionOk="0">
                    <a:moveTo>
                      <a:pt x="89535" y="17526"/>
                    </a:moveTo>
                    <a:cubicBezTo>
                      <a:pt x="87202" y="17488"/>
                      <a:pt x="84877" y="17678"/>
                      <a:pt x="82582" y="18097"/>
                    </a:cubicBezTo>
                    <a:cubicBezTo>
                      <a:pt x="79439" y="18097"/>
                      <a:pt x="76010" y="19145"/>
                      <a:pt x="72104" y="20003"/>
                    </a:cubicBezTo>
                    <a:cubicBezTo>
                      <a:pt x="68199" y="20860"/>
                      <a:pt x="64199" y="21812"/>
                      <a:pt x="60008" y="23050"/>
                    </a:cubicBezTo>
                    <a:cubicBezTo>
                      <a:pt x="55959" y="24260"/>
                      <a:pt x="52007" y="25784"/>
                      <a:pt x="48197" y="27622"/>
                    </a:cubicBezTo>
                    <a:lnTo>
                      <a:pt x="78581" y="45148"/>
                    </a:lnTo>
                    <a:lnTo>
                      <a:pt x="84106" y="43244"/>
                    </a:lnTo>
                    <a:cubicBezTo>
                      <a:pt x="91821" y="40672"/>
                      <a:pt x="99155" y="38481"/>
                      <a:pt x="106013" y="36671"/>
                    </a:cubicBezTo>
                    <a:cubicBezTo>
                      <a:pt x="112462" y="34947"/>
                      <a:pt x="119063" y="33861"/>
                      <a:pt x="125730" y="33433"/>
                    </a:cubicBezTo>
                    <a:cubicBezTo>
                      <a:pt x="131788" y="33023"/>
                      <a:pt x="137884" y="33433"/>
                      <a:pt x="143828" y="34671"/>
                    </a:cubicBezTo>
                    <a:cubicBezTo>
                      <a:pt x="149943" y="35938"/>
                      <a:pt x="155801" y="38224"/>
                      <a:pt x="161163" y="41434"/>
                    </a:cubicBezTo>
                    <a:cubicBezTo>
                      <a:pt x="166468" y="44072"/>
                      <a:pt x="171002" y="48044"/>
                      <a:pt x="174308" y="52959"/>
                    </a:cubicBezTo>
                    <a:cubicBezTo>
                      <a:pt x="176498" y="56521"/>
                      <a:pt x="177184" y="60798"/>
                      <a:pt x="176213" y="64865"/>
                    </a:cubicBezTo>
                    <a:cubicBezTo>
                      <a:pt x="174927" y="69342"/>
                      <a:pt x="172460" y="73390"/>
                      <a:pt x="169069" y="76581"/>
                    </a:cubicBezTo>
                    <a:cubicBezTo>
                      <a:pt x="164887" y="80781"/>
                      <a:pt x="160220" y="84458"/>
                      <a:pt x="155162" y="87535"/>
                    </a:cubicBezTo>
                    <a:lnTo>
                      <a:pt x="174212" y="98679"/>
                    </a:lnTo>
                    <a:lnTo>
                      <a:pt x="163735" y="104775"/>
                    </a:lnTo>
                    <a:lnTo>
                      <a:pt x="144113" y="93536"/>
                    </a:lnTo>
                    <a:cubicBezTo>
                      <a:pt x="134969" y="98107"/>
                      <a:pt x="125397" y="101775"/>
                      <a:pt x="115538" y="104489"/>
                    </a:cubicBezTo>
                    <a:cubicBezTo>
                      <a:pt x="105032" y="107432"/>
                      <a:pt x="94298" y="109442"/>
                      <a:pt x="83439" y="110490"/>
                    </a:cubicBezTo>
                    <a:lnTo>
                      <a:pt x="73247" y="92202"/>
                    </a:lnTo>
                    <a:cubicBezTo>
                      <a:pt x="76114" y="92145"/>
                      <a:pt x="78981" y="91926"/>
                      <a:pt x="81820" y="91535"/>
                    </a:cubicBezTo>
                    <a:cubicBezTo>
                      <a:pt x="86116" y="91049"/>
                      <a:pt x="90373" y="90316"/>
                      <a:pt x="94583" y="89345"/>
                    </a:cubicBezTo>
                    <a:cubicBezTo>
                      <a:pt x="99251" y="88392"/>
                      <a:pt x="104108" y="87058"/>
                      <a:pt x="109442" y="85534"/>
                    </a:cubicBezTo>
                    <a:cubicBezTo>
                      <a:pt x="114529" y="84077"/>
                      <a:pt x="119501" y="82239"/>
                      <a:pt x="124301" y="80010"/>
                    </a:cubicBezTo>
                    <a:lnTo>
                      <a:pt x="94012" y="62579"/>
                    </a:lnTo>
                    <a:lnTo>
                      <a:pt x="90107" y="63913"/>
                    </a:lnTo>
                    <a:lnTo>
                      <a:pt x="85916" y="65151"/>
                    </a:lnTo>
                    <a:cubicBezTo>
                      <a:pt x="79038" y="67485"/>
                      <a:pt x="72047" y="69456"/>
                      <a:pt x="64961" y="71056"/>
                    </a:cubicBezTo>
                    <a:cubicBezTo>
                      <a:pt x="59112" y="72409"/>
                      <a:pt x="53150" y="73209"/>
                      <a:pt x="47149" y="73438"/>
                    </a:cubicBezTo>
                    <a:cubicBezTo>
                      <a:pt x="41834" y="73657"/>
                      <a:pt x="36519" y="73171"/>
                      <a:pt x="31337" y="72009"/>
                    </a:cubicBezTo>
                    <a:cubicBezTo>
                      <a:pt x="26213" y="70761"/>
                      <a:pt x="21308" y="68771"/>
                      <a:pt x="16764" y="66104"/>
                    </a:cubicBezTo>
                    <a:cubicBezTo>
                      <a:pt x="11792" y="63465"/>
                      <a:pt x="7468" y="59760"/>
                      <a:pt x="4096" y="55245"/>
                    </a:cubicBezTo>
                    <a:cubicBezTo>
                      <a:pt x="1676" y="51797"/>
                      <a:pt x="476" y="47644"/>
                      <a:pt x="667" y="43434"/>
                    </a:cubicBezTo>
                    <a:cubicBezTo>
                      <a:pt x="1105" y="39091"/>
                      <a:pt x="2829" y="34976"/>
                      <a:pt x="5620" y="31623"/>
                    </a:cubicBezTo>
                    <a:cubicBezTo>
                      <a:pt x="9182" y="27327"/>
                      <a:pt x="13354" y="23565"/>
                      <a:pt x="18002" y="20479"/>
                    </a:cubicBezTo>
                    <a:lnTo>
                      <a:pt x="0" y="10096"/>
                    </a:lnTo>
                    <a:lnTo>
                      <a:pt x="10573" y="4000"/>
                    </a:lnTo>
                    <a:lnTo>
                      <a:pt x="28385" y="14288"/>
                    </a:lnTo>
                    <a:cubicBezTo>
                      <a:pt x="36709" y="10163"/>
                      <a:pt x="45463" y="6963"/>
                      <a:pt x="54483" y="4763"/>
                    </a:cubicBezTo>
                    <a:cubicBezTo>
                      <a:pt x="63103" y="2600"/>
                      <a:pt x="71847" y="1010"/>
                      <a:pt x="80677" y="0"/>
                    </a:cubicBezTo>
                    <a:close/>
                    <a:moveTo>
                      <a:pt x="37814" y="49054"/>
                    </a:moveTo>
                    <a:cubicBezTo>
                      <a:pt x="41796" y="51340"/>
                      <a:pt x="46387" y="52340"/>
                      <a:pt x="50959" y="51911"/>
                    </a:cubicBezTo>
                    <a:cubicBezTo>
                      <a:pt x="57150" y="51197"/>
                      <a:pt x="63256" y="49825"/>
                      <a:pt x="69152" y="47815"/>
                    </a:cubicBezTo>
                    <a:lnTo>
                      <a:pt x="40577" y="31337"/>
                    </a:lnTo>
                    <a:cubicBezTo>
                      <a:pt x="30194" y="38576"/>
                      <a:pt x="29242" y="44482"/>
                      <a:pt x="37814" y="49054"/>
                    </a:cubicBezTo>
                    <a:close/>
                    <a:moveTo>
                      <a:pt x="137732" y="57340"/>
                    </a:moveTo>
                    <a:cubicBezTo>
                      <a:pt x="133398" y="54978"/>
                      <a:pt x="128416" y="54112"/>
                      <a:pt x="123539" y="54864"/>
                    </a:cubicBezTo>
                    <a:cubicBezTo>
                      <a:pt x="116777" y="55683"/>
                      <a:pt x="110109" y="57150"/>
                      <a:pt x="103632" y="59246"/>
                    </a:cubicBezTo>
                    <a:lnTo>
                      <a:pt x="132207" y="75533"/>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3976;p48">
                <a:extLst>
                  <a:ext uri="{FF2B5EF4-FFF2-40B4-BE49-F238E27FC236}">
                    <a16:creationId xmlns:a16="http://schemas.microsoft.com/office/drawing/2014/main" id="{B9F73D06-1F2C-40F6-B6ED-FA56F7291E99}"/>
                  </a:ext>
                </a:extLst>
              </p:cNvPr>
              <p:cNvSpPr/>
              <p:nvPr/>
            </p:nvSpPr>
            <p:spPr>
              <a:xfrm>
                <a:off x="5430297" y="3699986"/>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3977;p48">
                <a:extLst>
                  <a:ext uri="{FF2B5EF4-FFF2-40B4-BE49-F238E27FC236}">
                    <a16:creationId xmlns:a16="http://schemas.microsoft.com/office/drawing/2014/main" id="{E8AC414D-A7CD-4310-9655-59B333E34D5E}"/>
                  </a:ext>
                </a:extLst>
              </p:cNvPr>
              <p:cNvSpPr/>
              <p:nvPr/>
            </p:nvSpPr>
            <p:spPr>
              <a:xfrm>
                <a:off x="5506497" y="3706463"/>
                <a:ext cx="25145" cy="11810"/>
              </a:xfrm>
              <a:custGeom>
                <a:avLst/>
                <a:gdLst/>
                <a:ahLst/>
                <a:cxnLst/>
                <a:rect l="l" t="t" r="r" b="b"/>
                <a:pathLst>
                  <a:path w="25145" h="11810" extrusionOk="0">
                    <a:moveTo>
                      <a:pt x="25146" y="10287"/>
                    </a:moveTo>
                    <a:lnTo>
                      <a:pt x="25146" y="0"/>
                    </a:lnTo>
                    <a:lnTo>
                      <a:pt x="0" y="2000"/>
                    </a:lnTo>
                    <a:lnTo>
                      <a:pt x="14478"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3978;p48">
                <a:extLst>
                  <a:ext uri="{FF2B5EF4-FFF2-40B4-BE49-F238E27FC236}">
                    <a16:creationId xmlns:a16="http://schemas.microsoft.com/office/drawing/2014/main" id="{2A8CEAA2-688B-41D0-92EC-A3DCF9115949}"/>
                  </a:ext>
                </a:extLst>
              </p:cNvPr>
              <p:cNvSpPr/>
              <p:nvPr/>
            </p:nvSpPr>
            <p:spPr>
              <a:xfrm>
                <a:off x="5514975" y="366874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3979;p48">
                <a:extLst>
                  <a:ext uri="{FF2B5EF4-FFF2-40B4-BE49-F238E27FC236}">
                    <a16:creationId xmlns:a16="http://schemas.microsoft.com/office/drawing/2014/main" id="{B3D6BEED-57A7-4F5C-B0C6-B9982F0C8077}"/>
                  </a:ext>
                </a:extLst>
              </p:cNvPr>
              <p:cNvSpPr/>
              <p:nvPr/>
            </p:nvSpPr>
            <p:spPr>
              <a:xfrm>
                <a:off x="5455729" y="3672554"/>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8" y="12859"/>
                      <a:pt x="9906"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3980;p48">
                <a:extLst>
                  <a:ext uri="{FF2B5EF4-FFF2-40B4-BE49-F238E27FC236}">
                    <a16:creationId xmlns:a16="http://schemas.microsoft.com/office/drawing/2014/main" id="{90EBA48B-B636-44C0-89E4-6705678ED3B0}"/>
                  </a:ext>
                </a:extLst>
              </p:cNvPr>
              <p:cNvSpPr/>
              <p:nvPr/>
            </p:nvSpPr>
            <p:spPr>
              <a:xfrm>
                <a:off x="5397817" y="3639502"/>
                <a:ext cx="35337" cy="23336"/>
              </a:xfrm>
              <a:custGeom>
                <a:avLst/>
                <a:gdLst/>
                <a:ahLst/>
                <a:cxnLst/>
                <a:rect l="l" t="t" r="r" b="b"/>
                <a:pathLst>
                  <a:path w="35337" h="23336" extrusionOk="0">
                    <a:moveTo>
                      <a:pt x="0" y="6667"/>
                    </a:moveTo>
                    <a:lnTo>
                      <a:pt x="29337" y="23336"/>
                    </a:lnTo>
                    <a:lnTo>
                      <a:pt x="35338" y="18955"/>
                    </a:lnTo>
                    <a:cubicBezTo>
                      <a:pt x="35338" y="18955"/>
                      <a:pt x="31718" y="14764"/>
                      <a:pt x="31433" y="14288"/>
                    </a:cubicBezTo>
                    <a:cubicBezTo>
                      <a:pt x="28651" y="11287"/>
                      <a:pt x="25441" y="8715"/>
                      <a:pt x="21908" y="6667"/>
                    </a:cubicBezTo>
                    <a:cubicBezTo>
                      <a:pt x="19717" y="6667"/>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3981;p48">
                <a:extLst>
                  <a:ext uri="{FF2B5EF4-FFF2-40B4-BE49-F238E27FC236}">
                    <a16:creationId xmlns:a16="http://schemas.microsoft.com/office/drawing/2014/main" id="{1ACC42F8-3B67-4DA6-A4D9-CA6046A786B7}"/>
                  </a:ext>
                </a:extLst>
              </p:cNvPr>
              <p:cNvSpPr/>
              <p:nvPr/>
            </p:nvSpPr>
            <p:spPr>
              <a:xfrm>
                <a:off x="5430297" y="3620928"/>
                <a:ext cx="16383" cy="14668"/>
              </a:xfrm>
              <a:custGeom>
                <a:avLst/>
                <a:gdLst/>
                <a:ahLst/>
                <a:cxnLst/>
                <a:rect l="l" t="t" r="r" b="b"/>
                <a:pathLst>
                  <a:path w="16383" h="14668" extrusionOk="0">
                    <a:moveTo>
                      <a:pt x="16383" y="14669"/>
                    </a:moveTo>
                    <a:lnTo>
                      <a:pt x="16383" y="4381"/>
                    </a:lnTo>
                    <a:lnTo>
                      <a:pt x="2858"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3982;p48">
                <a:extLst>
                  <a:ext uri="{FF2B5EF4-FFF2-40B4-BE49-F238E27FC236}">
                    <a16:creationId xmlns:a16="http://schemas.microsoft.com/office/drawing/2014/main" id="{16C3B859-3646-41D1-9017-C4493B9A1523}"/>
                  </a:ext>
                </a:extLst>
              </p:cNvPr>
              <p:cNvSpPr/>
              <p:nvPr/>
            </p:nvSpPr>
            <p:spPr>
              <a:xfrm>
                <a:off x="5357050" y="361788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3983;p48">
                <a:extLst>
                  <a:ext uri="{FF2B5EF4-FFF2-40B4-BE49-F238E27FC236}">
                    <a16:creationId xmlns:a16="http://schemas.microsoft.com/office/drawing/2014/main" id="{92C33055-5796-4C33-B113-14F051A822D2}"/>
                  </a:ext>
                </a:extLst>
              </p:cNvPr>
              <p:cNvSpPr/>
              <p:nvPr/>
            </p:nvSpPr>
            <p:spPr>
              <a:xfrm>
                <a:off x="5357621" y="3652361"/>
                <a:ext cx="18002" cy="18097"/>
              </a:xfrm>
              <a:custGeom>
                <a:avLst/>
                <a:gdLst/>
                <a:ahLst/>
                <a:cxnLst/>
                <a:rect l="l" t="t" r="r" b="b"/>
                <a:pathLst>
                  <a:path w="18002" h="18097" extrusionOk="0">
                    <a:moveTo>
                      <a:pt x="0" y="10668"/>
                    </a:moveTo>
                    <a:lnTo>
                      <a:pt x="0" y="0"/>
                    </a:lnTo>
                    <a:lnTo>
                      <a:pt x="18002" y="0"/>
                    </a:lnTo>
                    <a:lnTo>
                      <a:pt x="13621"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3984;p48">
                <a:extLst>
                  <a:ext uri="{FF2B5EF4-FFF2-40B4-BE49-F238E27FC236}">
                    <a16:creationId xmlns:a16="http://schemas.microsoft.com/office/drawing/2014/main" id="{034750D8-9253-4314-87B2-DFCB54EAD158}"/>
                  </a:ext>
                </a:extLst>
              </p:cNvPr>
              <p:cNvSpPr/>
              <p:nvPr/>
            </p:nvSpPr>
            <p:spPr>
              <a:xfrm>
                <a:off x="5357145" y="3607879"/>
                <a:ext cx="176643" cy="110394"/>
              </a:xfrm>
              <a:custGeom>
                <a:avLst/>
                <a:gdLst/>
                <a:ahLst/>
                <a:cxnLst/>
                <a:rect l="l" t="t" r="r" b="b"/>
                <a:pathLst>
                  <a:path w="176643" h="110394" extrusionOk="0">
                    <a:moveTo>
                      <a:pt x="89535" y="17431"/>
                    </a:moveTo>
                    <a:cubicBezTo>
                      <a:pt x="87202" y="17393"/>
                      <a:pt x="84877" y="17583"/>
                      <a:pt x="82582" y="18002"/>
                    </a:cubicBezTo>
                    <a:cubicBezTo>
                      <a:pt x="79439" y="18479"/>
                      <a:pt x="76010" y="19050"/>
                      <a:pt x="72104" y="19907"/>
                    </a:cubicBezTo>
                    <a:cubicBezTo>
                      <a:pt x="68199" y="20764"/>
                      <a:pt x="64199" y="21717"/>
                      <a:pt x="60008" y="22955"/>
                    </a:cubicBezTo>
                    <a:cubicBezTo>
                      <a:pt x="55959" y="24165"/>
                      <a:pt x="52007" y="25689"/>
                      <a:pt x="48197" y="27527"/>
                    </a:cubicBezTo>
                    <a:lnTo>
                      <a:pt x="78581" y="45053"/>
                    </a:lnTo>
                    <a:lnTo>
                      <a:pt x="84106" y="43148"/>
                    </a:lnTo>
                    <a:cubicBezTo>
                      <a:pt x="91821" y="40577"/>
                      <a:pt x="99155" y="38386"/>
                      <a:pt x="106013" y="36576"/>
                    </a:cubicBezTo>
                    <a:cubicBezTo>
                      <a:pt x="112462" y="34852"/>
                      <a:pt x="119063" y="33766"/>
                      <a:pt x="125730" y="33338"/>
                    </a:cubicBezTo>
                    <a:cubicBezTo>
                      <a:pt x="131788" y="32928"/>
                      <a:pt x="137884" y="33338"/>
                      <a:pt x="143828" y="34576"/>
                    </a:cubicBezTo>
                    <a:cubicBezTo>
                      <a:pt x="149943" y="35843"/>
                      <a:pt x="155801" y="38128"/>
                      <a:pt x="161163" y="41338"/>
                    </a:cubicBezTo>
                    <a:cubicBezTo>
                      <a:pt x="166468" y="43977"/>
                      <a:pt x="171002" y="47949"/>
                      <a:pt x="174308" y="52864"/>
                    </a:cubicBezTo>
                    <a:cubicBezTo>
                      <a:pt x="176498" y="56417"/>
                      <a:pt x="177184" y="60703"/>
                      <a:pt x="176213" y="64770"/>
                    </a:cubicBezTo>
                    <a:cubicBezTo>
                      <a:pt x="174927" y="69247"/>
                      <a:pt x="172460" y="73295"/>
                      <a:pt x="169069" y="76486"/>
                    </a:cubicBezTo>
                    <a:cubicBezTo>
                      <a:pt x="164887" y="80686"/>
                      <a:pt x="160220" y="84363"/>
                      <a:pt x="155162" y="87439"/>
                    </a:cubicBezTo>
                    <a:lnTo>
                      <a:pt x="174212" y="98679"/>
                    </a:lnTo>
                    <a:lnTo>
                      <a:pt x="163735" y="104775"/>
                    </a:lnTo>
                    <a:lnTo>
                      <a:pt x="144113" y="93440"/>
                    </a:lnTo>
                    <a:cubicBezTo>
                      <a:pt x="134969" y="98012"/>
                      <a:pt x="125397" y="101679"/>
                      <a:pt x="115538" y="104394"/>
                    </a:cubicBezTo>
                    <a:cubicBezTo>
                      <a:pt x="105032" y="107337"/>
                      <a:pt x="94298" y="109347"/>
                      <a:pt x="83439" y="110395"/>
                    </a:cubicBezTo>
                    <a:lnTo>
                      <a:pt x="73247" y="92107"/>
                    </a:lnTo>
                    <a:cubicBezTo>
                      <a:pt x="76114" y="92050"/>
                      <a:pt x="78981" y="91830"/>
                      <a:pt x="81820" y="91440"/>
                    </a:cubicBezTo>
                    <a:cubicBezTo>
                      <a:pt x="86116" y="90954"/>
                      <a:pt x="90373" y="90221"/>
                      <a:pt x="94583" y="89249"/>
                    </a:cubicBezTo>
                    <a:cubicBezTo>
                      <a:pt x="99251" y="88297"/>
                      <a:pt x="104108" y="86963"/>
                      <a:pt x="109442" y="85439"/>
                    </a:cubicBezTo>
                    <a:cubicBezTo>
                      <a:pt x="114529" y="83991"/>
                      <a:pt x="119501" y="82144"/>
                      <a:pt x="124301" y="79915"/>
                    </a:cubicBezTo>
                    <a:lnTo>
                      <a:pt x="94012" y="62484"/>
                    </a:lnTo>
                    <a:lnTo>
                      <a:pt x="90107" y="63818"/>
                    </a:lnTo>
                    <a:lnTo>
                      <a:pt x="85916" y="65056"/>
                    </a:lnTo>
                    <a:cubicBezTo>
                      <a:pt x="79038" y="67389"/>
                      <a:pt x="72047" y="69361"/>
                      <a:pt x="64961" y="70961"/>
                    </a:cubicBezTo>
                    <a:cubicBezTo>
                      <a:pt x="59122" y="72362"/>
                      <a:pt x="53150" y="73152"/>
                      <a:pt x="47149" y="73343"/>
                    </a:cubicBezTo>
                    <a:cubicBezTo>
                      <a:pt x="41834" y="73562"/>
                      <a:pt x="36519" y="73076"/>
                      <a:pt x="31337" y="71914"/>
                    </a:cubicBezTo>
                    <a:cubicBezTo>
                      <a:pt x="26213" y="70666"/>
                      <a:pt x="21308" y="68675"/>
                      <a:pt x="16764" y="66008"/>
                    </a:cubicBezTo>
                    <a:cubicBezTo>
                      <a:pt x="11763" y="63408"/>
                      <a:pt x="7430" y="59693"/>
                      <a:pt x="4096" y="55150"/>
                    </a:cubicBezTo>
                    <a:cubicBezTo>
                      <a:pt x="1696" y="51730"/>
                      <a:pt x="495" y="47606"/>
                      <a:pt x="667" y="43434"/>
                    </a:cubicBezTo>
                    <a:cubicBezTo>
                      <a:pt x="1095" y="39062"/>
                      <a:pt x="2819" y="34919"/>
                      <a:pt x="5620" y="31528"/>
                    </a:cubicBezTo>
                    <a:cubicBezTo>
                      <a:pt x="9182" y="27232"/>
                      <a:pt x="13354" y="23469"/>
                      <a:pt x="18002" y="20384"/>
                    </a:cubicBezTo>
                    <a:lnTo>
                      <a:pt x="0" y="10001"/>
                    </a:lnTo>
                    <a:lnTo>
                      <a:pt x="10573" y="3905"/>
                    </a:lnTo>
                    <a:lnTo>
                      <a:pt x="28385" y="14192"/>
                    </a:lnTo>
                    <a:cubicBezTo>
                      <a:pt x="36728" y="10106"/>
                      <a:pt x="45472" y="6915"/>
                      <a:pt x="54483" y="4667"/>
                    </a:cubicBezTo>
                    <a:cubicBezTo>
                      <a:pt x="63094" y="2486"/>
                      <a:pt x="71847" y="924"/>
                      <a:pt x="80677" y="0"/>
                    </a:cubicBezTo>
                    <a:close/>
                    <a:moveTo>
                      <a:pt x="37814" y="49721"/>
                    </a:moveTo>
                    <a:cubicBezTo>
                      <a:pt x="41796" y="52006"/>
                      <a:pt x="46387" y="53007"/>
                      <a:pt x="50959" y="52578"/>
                    </a:cubicBezTo>
                    <a:cubicBezTo>
                      <a:pt x="57150" y="51864"/>
                      <a:pt x="63256" y="50492"/>
                      <a:pt x="69152" y="48482"/>
                    </a:cubicBezTo>
                    <a:lnTo>
                      <a:pt x="40577" y="32004"/>
                    </a:lnTo>
                    <a:cubicBezTo>
                      <a:pt x="30194" y="38481"/>
                      <a:pt x="29242" y="44387"/>
                      <a:pt x="37814" y="49721"/>
                    </a:cubicBezTo>
                    <a:close/>
                    <a:moveTo>
                      <a:pt x="137732" y="58103"/>
                    </a:moveTo>
                    <a:cubicBezTo>
                      <a:pt x="133407" y="55712"/>
                      <a:pt x="128426" y="54807"/>
                      <a:pt x="123539" y="55531"/>
                    </a:cubicBezTo>
                    <a:cubicBezTo>
                      <a:pt x="116786" y="56397"/>
                      <a:pt x="110128" y="57864"/>
                      <a:pt x="103632" y="59912"/>
                    </a:cubicBezTo>
                    <a:lnTo>
                      <a:pt x="132207" y="76295"/>
                    </a:lnTo>
                    <a:cubicBezTo>
                      <a:pt x="144018" y="68771"/>
                      <a:pt x="145923" y="62389"/>
                      <a:pt x="137732"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 name="Google Shape;3985;p48">
              <a:extLst>
                <a:ext uri="{FF2B5EF4-FFF2-40B4-BE49-F238E27FC236}">
                  <a16:creationId xmlns:a16="http://schemas.microsoft.com/office/drawing/2014/main" id="{ABDCC57F-1EF1-4EF5-8C8A-6ADC7DBCFBAF}"/>
                </a:ext>
              </a:extLst>
            </p:cNvPr>
            <p:cNvGrpSpPr/>
            <p:nvPr/>
          </p:nvGrpSpPr>
          <p:grpSpPr>
            <a:xfrm>
              <a:off x="3545044" y="2530263"/>
              <a:ext cx="529590" cy="371284"/>
              <a:chOff x="5206269" y="3432238"/>
              <a:chExt cx="529590" cy="371284"/>
            </a:xfrm>
          </p:grpSpPr>
          <p:sp>
            <p:nvSpPr>
              <p:cNvPr id="256" name="Google Shape;3986;p48">
                <a:extLst>
                  <a:ext uri="{FF2B5EF4-FFF2-40B4-BE49-F238E27FC236}">
                    <a16:creationId xmlns:a16="http://schemas.microsoft.com/office/drawing/2014/main" id="{DE73E043-3EE6-4EC3-AB40-88F4B0325626}"/>
                  </a:ext>
                </a:extLst>
              </p:cNvPr>
              <p:cNvSpPr/>
              <p:nvPr/>
            </p:nvSpPr>
            <p:spPr>
              <a:xfrm>
                <a:off x="5206269" y="3497770"/>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3987;p48">
                <a:extLst>
                  <a:ext uri="{FF2B5EF4-FFF2-40B4-BE49-F238E27FC236}">
                    <a16:creationId xmlns:a16="http://schemas.microsoft.com/office/drawing/2014/main" id="{A48AD90A-46F9-42DA-B321-6353031DFF31}"/>
                  </a:ext>
                </a:extLst>
              </p:cNvPr>
              <p:cNvSpPr/>
              <p:nvPr/>
            </p:nvSpPr>
            <p:spPr>
              <a:xfrm>
                <a:off x="5206365" y="3583305"/>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3988;p48">
                <a:extLst>
                  <a:ext uri="{FF2B5EF4-FFF2-40B4-BE49-F238E27FC236}">
                    <a16:creationId xmlns:a16="http://schemas.microsoft.com/office/drawing/2014/main" id="{FF702814-6C6C-411D-9370-1878DEFE1859}"/>
                  </a:ext>
                </a:extLst>
              </p:cNvPr>
              <p:cNvSpPr/>
              <p:nvPr/>
            </p:nvSpPr>
            <p:spPr>
              <a:xfrm>
                <a:off x="5696045" y="3585114"/>
                <a:ext cx="39814" cy="93916"/>
              </a:xfrm>
              <a:custGeom>
                <a:avLst/>
                <a:gdLst/>
                <a:ahLst/>
                <a:cxnLst/>
                <a:rect l="l" t="t" r="r" b="b"/>
                <a:pathLst>
                  <a:path w="39814" h="93916" extrusionOk="0">
                    <a:moveTo>
                      <a:pt x="39815" y="0"/>
                    </a:moveTo>
                    <a:lnTo>
                      <a:pt x="39815" y="65532"/>
                    </a:lnTo>
                    <a:lnTo>
                      <a:pt x="13049" y="93916"/>
                    </a:lnTo>
                    <a:lnTo>
                      <a:pt x="0" y="18955"/>
                    </a:lnTo>
                    <a:lnTo>
                      <a:pt x="3981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3989;p48">
                <a:extLst>
                  <a:ext uri="{FF2B5EF4-FFF2-40B4-BE49-F238E27FC236}">
                    <a16:creationId xmlns:a16="http://schemas.microsoft.com/office/drawing/2014/main" id="{53BC704C-1AEF-45D0-97DA-4F9A5B2B70A3}"/>
                  </a:ext>
                </a:extLst>
              </p:cNvPr>
              <p:cNvSpPr/>
              <p:nvPr/>
            </p:nvSpPr>
            <p:spPr>
              <a:xfrm>
                <a:off x="5206269" y="3432238"/>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3990;p48">
                <a:extLst>
                  <a:ext uri="{FF2B5EF4-FFF2-40B4-BE49-F238E27FC236}">
                    <a16:creationId xmlns:a16="http://schemas.microsoft.com/office/drawing/2014/main" id="{1FB027A0-3811-48D3-9235-52FD2992D473}"/>
                  </a:ext>
                </a:extLst>
              </p:cNvPr>
              <p:cNvSpPr/>
              <p:nvPr/>
            </p:nvSpPr>
            <p:spPr>
              <a:xfrm>
                <a:off x="5281554" y="3473886"/>
                <a:ext cx="379116" cy="218860"/>
              </a:xfrm>
              <a:custGeom>
                <a:avLst/>
                <a:gdLst/>
                <a:ahLst/>
                <a:cxnLst/>
                <a:rect l="l" t="t" r="r" b="b"/>
                <a:pathLst>
                  <a:path w="379116"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5"/>
                    </a:cubicBezTo>
                    <a:cubicBezTo>
                      <a:pt x="129503" y="-10692"/>
                      <a:pt x="249518" y="-10692"/>
                      <a:pt x="323623" y="32075"/>
                    </a:cubicBezTo>
                    <a:cubicBezTo>
                      <a:pt x="363533" y="55031"/>
                      <a:pt x="381916"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3991;p48">
                <a:extLst>
                  <a:ext uri="{FF2B5EF4-FFF2-40B4-BE49-F238E27FC236}">
                    <a16:creationId xmlns:a16="http://schemas.microsoft.com/office/drawing/2014/main" id="{12D380A4-FA64-4183-B27E-66117A9EB4CA}"/>
                  </a:ext>
                </a:extLst>
              </p:cNvPr>
              <p:cNvSpPr/>
              <p:nvPr/>
            </p:nvSpPr>
            <p:spPr>
              <a:xfrm>
                <a:off x="5281898" y="3486935"/>
                <a:ext cx="378428" cy="205811"/>
              </a:xfrm>
              <a:custGeom>
                <a:avLst/>
                <a:gdLst/>
                <a:ahLst/>
                <a:cxnLst/>
                <a:rect l="l" t="t" r="r" b="b"/>
                <a:pathLst>
                  <a:path w="378428" h="205811" extrusionOk="0">
                    <a:moveTo>
                      <a:pt x="378428" y="102942"/>
                    </a:moveTo>
                    <a:cubicBezTo>
                      <a:pt x="375761" y="128659"/>
                      <a:pt x="357378" y="154091"/>
                      <a:pt x="323279" y="173807"/>
                    </a:cubicBezTo>
                    <a:cubicBezTo>
                      <a:pt x="249174" y="216479"/>
                      <a:pt x="129159" y="216479"/>
                      <a:pt x="55150" y="173807"/>
                    </a:cubicBezTo>
                    <a:cubicBezTo>
                      <a:pt x="20955" y="154091"/>
                      <a:pt x="2667" y="128659"/>
                      <a:pt x="0" y="102942"/>
                    </a:cubicBezTo>
                    <a:cubicBezTo>
                      <a:pt x="2667" y="77224"/>
                      <a:pt x="20955" y="51792"/>
                      <a:pt x="55150" y="32075"/>
                    </a:cubicBezTo>
                    <a:cubicBezTo>
                      <a:pt x="129159" y="-10692"/>
                      <a:pt x="249174" y="-10692"/>
                      <a:pt x="323279" y="32075"/>
                    </a:cubicBezTo>
                    <a:cubicBezTo>
                      <a:pt x="357378" y="51792"/>
                      <a:pt x="375952"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3992;p48">
                <a:extLst>
                  <a:ext uri="{FF2B5EF4-FFF2-40B4-BE49-F238E27FC236}">
                    <a16:creationId xmlns:a16="http://schemas.microsoft.com/office/drawing/2014/main" id="{3DCC71B1-E316-4FE7-B7BC-D0F820F1D6F5}"/>
                  </a:ext>
                </a:extLst>
              </p:cNvPr>
              <p:cNvSpPr/>
              <p:nvPr/>
            </p:nvSpPr>
            <p:spPr>
              <a:xfrm>
                <a:off x="5378767" y="3536823"/>
                <a:ext cx="177060" cy="109918"/>
              </a:xfrm>
              <a:custGeom>
                <a:avLst/>
                <a:gdLst/>
                <a:ahLst/>
                <a:cxnLst/>
                <a:rect l="l" t="t" r="r" b="b"/>
                <a:pathLst>
                  <a:path w="177060" h="109918" extrusionOk="0">
                    <a:moveTo>
                      <a:pt x="89535" y="17240"/>
                    </a:moveTo>
                    <a:cubicBezTo>
                      <a:pt x="87201" y="17202"/>
                      <a:pt x="84877" y="17393"/>
                      <a:pt x="82582" y="17812"/>
                    </a:cubicBezTo>
                    <a:cubicBezTo>
                      <a:pt x="79438" y="17812"/>
                      <a:pt x="76009" y="18859"/>
                      <a:pt x="72104" y="19717"/>
                    </a:cubicBezTo>
                    <a:cubicBezTo>
                      <a:pt x="68199" y="20574"/>
                      <a:pt x="64199" y="21526"/>
                      <a:pt x="60103" y="22765"/>
                    </a:cubicBezTo>
                    <a:cubicBezTo>
                      <a:pt x="56016" y="23955"/>
                      <a:pt x="52035" y="25489"/>
                      <a:pt x="48196" y="27337"/>
                    </a:cubicBezTo>
                    <a:lnTo>
                      <a:pt x="79058" y="44577"/>
                    </a:lnTo>
                    <a:lnTo>
                      <a:pt x="84487" y="42672"/>
                    </a:lnTo>
                    <a:cubicBezTo>
                      <a:pt x="92202" y="40100"/>
                      <a:pt x="99536" y="37909"/>
                      <a:pt x="106394" y="36100"/>
                    </a:cubicBezTo>
                    <a:cubicBezTo>
                      <a:pt x="112843" y="34376"/>
                      <a:pt x="119444" y="33290"/>
                      <a:pt x="126111" y="32861"/>
                    </a:cubicBezTo>
                    <a:cubicBezTo>
                      <a:pt x="132169" y="32452"/>
                      <a:pt x="138265" y="32861"/>
                      <a:pt x="144209" y="34099"/>
                    </a:cubicBezTo>
                    <a:cubicBezTo>
                      <a:pt x="150324" y="35366"/>
                      <a:pt x="156181" y="37652"/>
                      <a:pt x="161544" y="40862"/>
                    </a:cubicBezTo>
                    <a:cubicBezTo>
                      <a:pt x="166849" y="43501"/>
                      <a:pt x="171383" y="47472"/>
                      <a:pt x="174688" y="52388"/>
                    </a:cubicBezTo>
                    <a:cubicBezTo>
                      <a:pt x="176936" y="55921"/>
                      <a:pt x="177622" y="60236"/>
                      <a:pt x="176594" y="64294"/>
                    </a:cubicBezTo>
                    <a:cubicBezTo>
                      <a:pt x="175308" y="68771"/>
                      <a:pt x="172841" y="72819"/>
                      <a:pt x="169450" y="76009"/>
                    </a:cubicBezTo>
                    <a:cubicBezTo>
                      <a:pt x="165268" y="80210"/>
                      <a:pt x="160601" y="83887"/>
                      <a:pt x="155543" y="86963"/>
                    </a:cubicBezTo>
                    <a:lnTo>
                      <a:pt x="174593" y="98107"/>
                    </a:lnTo>
                    <a:lnTo>
                      <a:pt x="164021" y="104204"/>
                    </a:lnTo>
                    <a:lnTo>
                      <a:pt x="144971" y="92964"/>
                    </a:lnTo>
                    <a:cubicBezTo>
                      <a:pt x="135665" y="97555"/>
                      <a:pt x="125940" y="101222"/>
                      <a:pt x="115919" y="103918"/>
                    </a:cubicBezTo>
                    <a:cubicBezTo>
                      <a:pt x="105413" y="106861"/>
                      <a:pt x="94679" y="108871"/>
                      <a:pt x="83820" y="109918"/>
                    </a:cubicBezTo>
                    <a:lnTo>
                      <a:pt x="73152" y="92202"/>
                    </a:lnTo>
                    <a:cubicBezTo>
                      <a:pt x="76019" y="92145"/>
                      <a:pt x="78886" y="91926"/>
                      <a:pt x="81725" y="91535"/>
                    </a:cubicBezTo>
                    <a:cubicBezTo>
                      <a:pt x="86020" y="91059"/>
                      <a:pt x="90278" y="90326"/>
                      <a:pt x="94488" y="89345"/>
                    </a:cubicBezTo>
                    <a:cubicBezTo>
                      <a:pt x="99155" y="88392"/>
                      <a:pt x="104013" y="87058"/>
                      <a:pt x="109347" y="85534"/>
                    </a:cubicBezTo>
                    <a:cubicBezTo>
                      <a:pt x="114433" y="84077"/>
                      <a:pt x="119405" y="82239"/>
                      <a:pt x="124206" y="80010"/>
                    </a:cubicBezTo>
                    <a:lnTo>
                      <a:pt x="93917" y="62579"/>
                    </a:lnTo>
                    <a:lnTo>
                      <a:pt x="90011" y="63913"/>
                    </a:lnTo>
                    <a:lnTo>
                      <a:pt x="85820" y="65151"/>
                    </a:lnTo>
                    <a:cubicBezTo>
                      <a:pt x="78943" y="67485"/>
                      <a:pt x="71952" y="69456"/>
                      <a:pt x="64865" y="71056"/>
                    </a:cubicBezTo>
                    <a:cubicBezTo>
                      <a:pt x="59026" y="72457"/>
                      <a:pt x="53054" y="73247"/>
                      <a:pt x="47054" y="73438"/>
                    </a:cubicBezTo>
                    <a:cubicBezTo>
                      <a:pt x="41748" y="73657"/>
                      <a:pt x="36424" y="73171"/>
                      <a:pt x="31242" y="72009"/>
                    </a:cubicBezTo>
                    <a:cubicBezTo>
                      <a:pt x="26127" y="70742"/>
                      <a:pt x="21222" y="68761"/>
                      <a:pt x="16669" y="66104"/>
                    </a:cubicBezTo>
                    <a:cubicBezTo>
                      <a:pt x="11697" y="63465"/>
                      <a:pt x="7372" y="59760"/>
                      <a:pt x="4000" y="55245"/>
                    </a:cubicBezTo>
                    <a:cubicBezTo>
                      <a:pt x="1600" y="51825"/>
                      <a:pt x="400" y="47701"/>
                      <a:pt x="571" y="43529"/>
                    </a:cubicBezTo>
                    <a:cubicBezTo>
                      <a:pt x="1038" y="39148"/>
                      <a:pt x="2800" y="35004"/>
                      <a:pt x="5620" y="31623"/>
                    </a:cubicBezTo>
                    <a:cubicBezTo>
                      <a:pt x="9125" y="27299"/>
                      <a:pt x="13268" y="23546"/>
                      <a:pt x="17907" y="20479"/>
                    </a:cubicBezTo>
                    <a:lnTo>
                      <a:pt x="0" y="10096"/>
                    </a:lnTo>
                    <a:lnTo>
                      <a:pt x="10478" y="4000"/>
                    </a:lnTo>
                    <a:lnTo>
                      <a:pt x="28289" y="14288"/>
                    </a:lnTo>
                    <a:cubicBezTo>
                      <a:pt x="36614" y="10163"/>
                      <a:pt x="45368" y="6963"/>
                      <a:pt x="54388" y="4763"/>
                    </a:cubicBezTo>
                    <a:cubicBezTo>
                      <a:pt x="63008" y="2600"/>
                      <a:pt x="71752" y="1010"/>
                      <a:pt x="80582" y="0"/>
                    </a:cubicBezTo>
                    <a:close/>
                    <a:moveTo>
                      <a:pt x="37814" y="49149"/>
                    </a:moveTo>
                    <a:cubicBezTo>
                      <a:pt x="41796" y="51435"/>
                      <a:pt x="46387" y="52435"/>
                      <a:pt x="50959" y="52006"/>
                    </a:cubicBezTo>
                    <a:cubicBezTo>
                      <a:pt x="57150" y="51292"/>
                      <a:pt x="63256" y="49921"/>
                      <a:pt x="69152" y="47911"/>
                    </a:cubicBezTo>
                    <a:lnTo>
                      <a:pt x="40577" y="31432"/>
                    </a:lnTo>
                    <a:cubicBezTo>
                      <a:pt x="30194" y="38290"/>
                      <a:pt x="29242" y="44577"/>
                      <a:pt x="37814" y="49149"/>
                    </a:cubicBezTo>
                    <a:close/>
                    <a:moveTo>
                      <a:pt x="137732" y="57436"/>
                    </a:moveTo>
                    <a:cubicBezTo>
                      <a:pt x="133407" y="55054"/>
                      <a:pt x="128416" y="54188"/>
                      <a:pt x="123539" y="54959"/>
                    </a:cubicBezTo>
                    <a:cubicBezTo>
                      <a:pt x="116777" y="55778"/>
                      <a:pt x="110109" y="57245"/>
                      <a:pt x="103632" y="59341"/>
                    </a:cubicBezTo>
                    <a:lnTo>
                      <a:pt x="132207" y="75629"/>
                    </a:lnTo>
                    <a:cubicBezTo>
                      <a:pt x="144018" y="68294"/>
                      <a:pt x="145733" y="62198"/>
                      <a:pt x="137732" y="574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3993;p48">
                <a:extLst>
                  <a:ext uri="{FF2B5EF4-FFF2-40B4-BE49-F238E27FC236}">
                    <a16:creationId xmlns:a16="http://schemas.microsoft.com/office/drawing/2014/main" id="{0417C8A3-C29A-4957-B565-2D13E4C84220}"/>
                  </a:ext>
                </a:extLst>
              </p:cNvPr>
              <p:cNvSpPr/>
              <p:nvPr/>
            </p:nvSpPr>
            <p:spPr>
              <a:xfrm>
                <a:off x="5451919" y="3618738"/>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3994;p48">
                <a:extLst>
                  <a:ext uri="{FF2B5EF4-FFF2-40B4-BE49-F238E27FC236}">
                    <a16:creationId xmlns:a16="http://schemas.microsoft.com/office/drawing/2014/main" id="{C6DF05D0-C308-4381-81D5-6FB68C0E7946}"/>
                  </a:ext>
                </a:extLst>
              </p:cNvPr>
              <p:cNvSpPr/>
              <p:nvPr/>
            </p:nvSpPr>
            <p:spPr>
              <a:xfrm>
                <a:off x="5528119" y="3625024"/>
                <a:ext cx="25241" cy="11715"/>
              </a:xfrm>
              <a:custGeom>
                <a:avLst/>
                <a:gdLst/>
                <a:ahLst/>
                <a:cxnLst/>
                <a:rect l="l" t="t" r="r" b="b"/>
                <a:pathLst>
                  <a:path w="25241" h="11715" extrusionOk="0">
                    <a:moveTo>
                      <a:pt x="25241" y="10192"/>
                    </a:moveTo>
                    <a:lnTo>
                      <a:pt x="25241" y="0"/>
                    </a:lnTo>
                    <a:lnTo>
                      <a:pt x="0" y="1905"/>
                    </a:lnTo>
                    <a:lnTo>
                      <a:pt x="14478" y="11716"/>
                    </a:lnTo>
                    <a:lnTo>
                      <a:pt x="25241" y="1019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3995;p48">
                <a:extLst>
                  <a:ext uri="{FF2B5EF4-FFF2-40B4-BE49-F238E27FC236}">
                    <a16:creationId xmlns:a16="http://schemas.microsoft.com/office/drawing/2014/main" id="{9F9C95AB-843B-4923-B90E-7E8CFD321692}"/>
                  </a:ext>
                </a:extLst>
              </p:cNvPr>
              <p:cNvSpPr/>
              <p:nvPr/>
            </p:nvSpPr>
            <p:spPr>
              <a:xfrm>
                <a:off x="5536596" y="3587210"/>
                <a:ext cx="18859" cy="10382"/>
              </a:xfrm>
              <a:custGeom>
                <a:avLst/>
                <a:gdLst/>
                <a:ahLst/>
                <a:cxnLst/>
                <a:rect l="l" t="t" r="r" b="b"/>
                <a:pathLst>
                  <a:path w="18859" h="10382" extrusionOk="0">
                    <a:moveTo>
                      <a:pt x="18859" y="10383"/>
                    </a:moveTo>
                    <a:lnTo>
                      <a:pt x="18859" y="0"/>
                    </a:lnTo>
                    <a:lnTo>
                      <a:pt x="0" y="6763"/>
                    </a:lnTo>
                    <a:lnTo>
                      <a:pt x="18859" y="10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3996;p48">
                <a:extLst>
                  <a:ext uri="{FF2B5EF4-FFF2-40B4-BE49-F238E27FC236}">
                    <a16:creationId xmlns:a16="http://schemas.microsoft.com/office/drawing/2014/main" id="{C13421E7-54D8-46AC-AC00-4CD0A6F966F5}"/>
                  </a:ext>
                </a:extLst>
              </p:cNvPr>
              <p:cNvSpPr/>
              <p:nvPr/>
            </p:nvSpPr>
            <p:spPr>
              <a:xfrm>
                <a:off x="5477351" y="3591020"/>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7" y="12859"/>
                      <a:pt x="10001"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3997;p48">
                <a:extLst>
                  <a:ext uri="{FF2B5EF4-FFF2-40B4-BE49-F238E27FC236}">
                    <a16:creationId xmlns:a16="http://schemas.microsoft.com/office/drawing/2014/main" id="{BF0ADFCB-D83B-40AC-B5A8-228FB13BFE06}"/>
                  </a:ext>
                </a:extLst>
              </p:cNvPr>
              <p:cNvSpPr/>
              <p:nvPr/>
            </p:nvSpPr>
            <p:spPr>
              <a:xfrm>
                <a:off x="5419725" y="3558063"/>
                <a:ext cx="35433" cy="23241"/>
              </a:xfrm>
              <a:custGeom>
                <a:avLst/>
                <a:gdLst/>
                <a:ahLst/>
                <a:cxnLst/>
                <a:rect l="l" t="t" r="r" b="b"/>
                <a:pathLst>
                  <a:path w="35433" h="23241" extrusionOk="0">
                    <a:moveTo>
                      <a:pt x="0" y="6572"/>
                    </a:moveTo>
                    <a:lnTo>
                      <a:pt x="29432" y="23241"/>
                    </a:lnTo>
                    <a:lnTo>
                      <a:pt x="35433" y="18860"/>
                    </a:lnTo>
                    <a:lnTo>
                      <a:pt x="31433" y="14288"/>
                    </a:lnTo>
                    <a:cubicBezTo>
                      <a:pt x="28689" y="11230"/>
                      <a:pt x="25470" y="8620"/>
                      <a:pt x="21908" y="6572"/>
                    </a:cubicBezTo>
                    <a:cubicBezTo>
                      <a:pt x="19717" y="6572"/>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3998;p48">
                <a:extLst>
                  <a:ext uri="{FF2B5EF4-FFF2-40B4-BE49-F238E27FC236}">
                    <a16:creationId xmlns:a16="http://schemas.microsoft.com/office/drawing/2014/main" id="{B6E181E2-B277-4319-91DE-D203D7F4D2A9}"/>
                  </a:ext>
                </a:extLst>
              </p:cNvPr>
              <p:cNvSpPr/>
              <p:nvPr/>
            </p:nvSpPr>
            <p:spPr>
              <a:xfrm>
                <a:off x="5451919" y="3539394"/>
                <a:ext cx="16383" cy="14668"/>
              </a:xfrm>
              <a:custGeom>
                <a:avLst/>
                <a:gdLst/>
                <a:ahLst/>
                <a:cxnLst/>
                <a:rect l="l" t="t" r="r" b="b"/>
                <a:pathLst>
                  <a:path w="16383" h="14668" extrusionOk="0">
                    <a:moveTo>
                      <a:pt x="16383" y="14669"/>
                    </a:moveTo>
                    <a:lnTo>
                      <a:pt x="16383" y="4381"/>
                    </a:lnTo>
                    <a:lnTo>
                      <a:pt x="2953"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3999;p48">
                <a:extLst>
                  <a:ext uri="{FF2B5EF4-FFF2-40B4-BE49-F238E27FC236}">
                    <a16:creationId xmlns:a16="http://schemas.microsoft.com/office/drawing/2014/main" id="{382DFB58-8F2E-42F0-BC85-2422288F764E}"/>
                  </a:ext>
                </a:extLst>
              </p:cNvPr>
              <p:cNvSpPr/>
              <p:nvPr/>
            </p:nvSpPr>
            <p:spPr>
              <a:xfrm>
                <a:off x="5378672" y="3536346"/>
                <a:ext cx="15716" cy="11715"/>
              </a:xfrm>
              <a:custGeom>
                <a:avLst/>
                <a:gdLst/>
                <a:ahLst/>
                <a:cxnLst/>
                <a:rect l="l" t="t" r="r" b="b"/>
                <a:pathLst>
                  <a:path w="15716" h="11715" extrusionOk="0">
                    <a:moveTo>
                      <a:pt x="0" y="10287"/>
                    </a:moveTo>
                    <a:lnTo>
                      <a:pt x="0" y="0"/>
                    </a:lnTo>
                    <a:lnTo>
                      <a:pt x="15716" y="1715"/>
                    </a:lnTo>
                    <a:lnTo>
                      <a:pt x="10668" y="11716"/>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4000;p48">
                <a:extLst>
                  <a:ext uri="{FF2B5EF4-FFF2-40B4-BE49-F238E27FC236}">
                    <a16:creationId xmlns:a16="http://schemas.microsoft.com/office/drawing/2014/main" id="{4F02EF7B-CF39-4DB2-8ABB-40ECAFF236FD}"/>
                  </a:ext>
                </a:extLst>
              </p:cNvPr>
              <p:cNvSpPr/>
              <p:nvPr/>
            </p:nvSpPr>
            <p:spPr>
              <a:xfrm>
                <a:off x="5379338" y="3570732"/>
                <a:ext cx="17907" cy="18097"/>
              </a:xfrm>
              <a:custGeom>
                <a:avLst/>
                <a:gdLst/>
                <a:ahLst/>
                <a:cxnLst/>
                <a:rect l="l" t="t" r="r" b="b"/>
                <a:pathLst>
                  <a:path w="17907" h="18097" extrusionOk="0">
                    <a:moveTo>
                      <a:pt x="0" y="10668"/>
                    </a:moveTo>
                    <a:lnTo>
                      <a:pt x="0" y="0"/>
                    </a:lnTo>
                    <a:lnTo>
                      <a:pt x="17907" y="0"/>
                    </a:lnTo>
                    <a:lnTo>
                      <a:pt x="13525" y="9525"/>
                    </a:lnTo>
                    <a:lnTo>
                      <a:pt x="5715"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4001;p48">
                <a:extLst>
                  <a:ext uri="{FF2B5EF4-FFF2-40B4-BE49-F238E27FC236}">
                    <a16:creationId xmlns:a16="http://schemas.microsoft.com/office/drawing/2014/main" id="{D5C9287A-CD9F-4D59-92C8-3479D07D75C6}"/>
                  </a:ext>
                </a:extLst>
              </p:cNvPr>
              <p:cNvSpPr/>
              <p:nvPr/>
            </p:nvSpPr>
            <p:spPr>
              <a:xfrm>
                <a:off x="5378958" y="3526345"/>
                <a:ext cx="176864" cy="110394"/>
              </a:xfrm>
              <a:custGeom>
                <a:avLst/>
                <a:gdLst/>
                <a:ahLst/>
                <a:cxnLst/>
                <a:rect l="l" t="t" r="r" b="b"/>
                <a:pathLst>
                  <a:path w="176864" h="110394" extrusionOk="0">
                    <a:moveTo>
                      <a:pt x="89345" y="17431"/>
                    </a:moveTo>
                    <a:cubicBezTo>
                      <a:pt x="87011" y="17393"/>
                      <a:pt x="84687" y="17583"/>
                      <a:pt x="82391" y="18002"/>
                    </a:cubicBezTo>
                    <a:cubicBezTo>
                      <a:pt x="79248" y="18479"/>
                      <a:pt x="75819" y="19050"/>
                      <a:pt x="71914" y="19907"/>
                    </a:cubicBezTo>
                    <a:cubicBezTo>
                      <a:pt x="68008" y="20764"/>
                      <a:pt x="64008" y="21717"/>
                      <a:pt x="59912" y="22955"/>
                    </a:cubicBezTo>
                    <a:cubicBezTo>
                      <a:pt x="55826" y="24146"/>
                      <a:pt x="51845" y="25679"/>
                      <a:pt x="48006" y="27527"/>
                    </a:cubicBezTo>
                    <a:lnTo>
                      <a:pt x="78867" y="45529"/>
                    </a:lnTo>
                    <a:lnTo>
                      <a:pt x="84296" y="43624"/>
                    </a:lnTo>
                    <a:cubicBezTo>
                      <a:pt x="92012" y="41053"/>
                      <a:pt x="99346" y="38862"/>
                      <a:pt x="106204" y="37052"/>
                    </a:cubicBezTo>
                    <a:cubicBezTo>
                      <a:pt x="112652" y="35328"/>
                      <a:pt x="119253" y="34242"/>
                      <a:pt x="125921" y="33814"/>
                    </a:cubicBezTo>
                    <a:cubicBezTo>
                      <a:pt x="131978" y="33404"/>
                      <a:pt x="138074" y="33814"/>
                      <a:pt x="144018" y="35052"/>
                    </a:cubicBezTo>
                    <a:cubicBezTo>
                      <a:pt x="150133" y="36319"/>
                      <a:pt x="155991" y="38605"/>
                      <a:pt x="161354" y="41815"/>
                    </a:cubicBezTo>
                    <a:cubicBezTo>
                      <a:pt x="166659" y="44453"/>
                      <a:pt x="171193" y="48425"/>
                      <a:pt x="174498" y="53340"/>
                    </a:cubicBezTo>
                    <a:cubicBezTo>
                      <a:pt x="176736" y="56883"/>
                      <a:pt x="177422" y="61179"/>
                      <a:pt x="176403" y="65246"/>
                    </a:cubicBezTo>
                    <a:cubicBezTo>
                      <a:pt x="175117" y="69723"/>
                      <a:pt x="172650" y="73771"/>
                      <a:pt x="169259" y="76962"/>
                    </a:cubicBezTo>
                    <a:cubicBezTo>
                      <a:pt x="164992" y="81039"/>
                      <a:pt x="160220" y="84563"/>
                      <a:pt x="155067" y="87439"/>
                    </a:cubicBezTo>
                    <a:lnTo>
                      <a:pt x="174117" y="98679"/>
                    </a:lnTo>
                    <a:lnTo>
                      <a:pt x="163544" y="104775"/>
                    </a:lnTo>
                    <a:lnTo>
                      <a:pt x="144494" y="93440"/>
                    </a:lnTo>
                    <a:cubicBezTo>
                      <a:pt x="135188" y="98031"/>
                      <a:pt x="125463" y="101698"/>
                      <a:pt x="115443" y="104394"/>
                    </a:cubicBezTo>
                    <a:cubicBezTo>
                      <a:pt x="104937" y="107337"/>
                      <a:pt x="94202" y="109347"/>
                      <a:pt x="83344" y="110395"/>
                    </a:cubicBezTo>
                    <a:lnTo>
                      <a:pt x="73152" y="92107"/>
                    </a:lnTo>
                    <a:cubicBezTo>
                      <a:pt x="76019" y="92050"/>
                      <a:pt x="78886" y="91830"/>
                      <a:pt x="81725" y="91440"/>
                    </a:cubicBezTo>
                    <a:cubicBezTo>
                      <a:pt x="86020" y="90964"/>
                      <a:pt x="90278" y="90230"/>
                      <a:pt x="94488" y="89249"/>
                    </a:cubicBezTo>
                    <a:cubicBezTo>
                      <a:pt x="99155" y="88297"/>
                      <a:pt x="104013" y="86963"/>
                      <a:pt x="109347" y="85439"/>
                    </a:cubicBezTo>
                    <a:cubicBezTo>
                      <a:pt x="114433" y="83991"/>
                      <a:pt x="119405" y="82144"/>
                      <a:pt x="124206" y="79915"/>
                    </a:cubicBezTo>
                    <a:lnTo>
                      <a:pt x="93917" y="62484"/>
                    </a:lnTo>
                    <a:lnTo>
                      <a:pt x="90011" y="63818"/>
                    </a:lnTo>
                    <a:lnTo>
                      <a:pt x="85820" y="65151"/>
                    </a:lnTo>
                    <a:cubicBezTo>
                      <a:pt x="78200" y="67628"/>
                      <a:pt x="71247" y="69532"/>
                      <a:pt x="64865" y="70961"/>
                    </a:cubicBezTo>
                    <a:cubicBezTo>
                      <a:pt x="59017" y="72342"/>
                      <a:pt x="53054" y="73171"/>
                      <a:pt x="47054" y="73438"/>
                    </a:cubicBezTo>
                    <a:cubicBezTo>
                      <a:pt x="41739" y="73581"/>
                      <a:pt x="36433" y="73066"/>
                      <a:pt x="31242" y="71914"/>
                    </a:cubicBezTo>
                    <a:cubicBezTo>
                      <a:pt x="26127" y="70647"/>
                      <a:pt x="21222" y="68666"/>
                      <a:pt x="16669" y="66008"/>
                    </a:cubicBezTo>
                    <a:cubicBezTo>
                      <a:pt x="11649" y="63437"/>
                      <a:pt x="7306" y="59712"/>
                      <a:pt x="4000" y="55150"/>
                    </a:cubicBezTo>
                    <a:cubicBezTo>
                      <a:pt x="1600" y="51730"/>
                      <a:pt x="400" y="47606"/>
                      <a:pt x="571" y="43434"/>
                    </a:cubicBezTo>
                    <a:cubicBezTo>
                      <a:pt x="1038" y="39053"/>
                      <a:pt x="2800" y="34909"/>
                      <a:pt x="5620" y="31528"/>
                    </a:cubicBezTo>
                    <a:cubicBezTo>
                      <a:pt x="9125" y="27203"/>
                      <a:pt x="13268" y="23451"/>
                      <a:pt x="17907" y="20383"/>
                    </a:cubicBezTo>
                    <a:lnTo>
                      <a:pt x="0" y="10001"/>
                    </a:lnTo>
                    <a:lnTo>
                      <a:pt x="10478" y="3905"/>
                    </a:lnTo>
                    <a:lnTo>
                      <a:pt x="28289" y="14192"/>
                    </a:lnTo>
                    <a:cubicBezTo>
                      <a:pt x="36633" y="10106"/>
                      <a:pt x="45377" y="6915"/>
                      <a:pt x="54388" y="4667"/>
                    </a:cubicBezTo>
                    <a:cubicBezTo>
                      <a:pt x="62998" y="2486"/>
                      <a:pt x="71752" y="924"/>
                      <a:pt x="80581" y="0"/>
                    </a:cubicBezTo>
                    <a:close/>
                    <a:moveTo>
                      <a:pt x="37624" y="49339"/>
                    </a:moveTo>
                    <a:cubicBezTo>
                      <a:pt x="41605" y="51626"/>
                      <a:pt x="46196" y="52626"/>
                      <a:pt x="50768" y="52197"/>
                    </a:cubicBezTo>
                    <a:cubicBezTo>
                      <a:pt x="56969" y="51530"/>
                      <a:pt x="63074" y="50159"/>
                      <a:pt x="68961" y="48101"/>
                    </a:cubicBezTo>
                    <a:lnTo>
                      <a:pt x="40386" y="31718"/>
                    </a:lnTo>
                    <a:cubicBezTo>
                      <a:pt x="30004" y="38481"/>
                      <a:pt x="29051" y="44387"/>
                      <a:pt x="37624" y="49339"/>
                    </a:cubicBezTo>
                    <a:close/>
                    <a:moveTo>
                      <a:pt x="137541" y="57721"/>
                    </a:moveTo>
                    <a:cubicBezTo>
                      <a:pt x="133226" y="55312"/>
                      <a:pt x="128235" y="54407"/>
                      <a:pt x="123349" y="55150"/>
                    </a:cubicBezTo>
                    <a:cubicBezTo>
                      <a:pt x="116596" y="56017"/>
                      <a:pt x="109937" y="57483"/>
                      <a:pt x="103442" y="59531"/>
                    </a:cubicBezTo>
                    <a:lnTo>
                      <a:pt x="132017" y="75914"/>
                    </a:lnTo>
                    <a:cubicBezTo>
                      <a:pt x="143828" y="68485"/>
                      <a:pt x="145542" y="62389"/>
                      <a:pt x="137541"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 name="Google Shape;4002;p48">
              <a:extLst>
                <a:ext uri="{FF2B5EF4-FFF2-40B4-BE49-F238E27FC236}">
                  <a16:creationId xmlns:a16="http://schemas.microsoft.com/office/drawing/2014/main" id="{9663A38E-2CBF-4E02-9AD4-6DB738E45982}"/>
                </a:ext>
              </a:extLst>
            </p:cNvPr>
            <p:cNvGrpSpPr/>
            <p:nvPr/>
          </p:nvGrpSpPr>
          <p:grpSpPr>
            <a:xfrm>
              <a:off x="3528852" y="2451777"/>
              <a:ext cx="529590" cy="371284"/>
              <a:chOff x="5190077" y="3353752"/>
              <a:chExt cx="529590" cy="371284"/>
            </a:xfrm>
          </p:grpSpPr>
          <p:sp>
            <p:nvSpPr>
              <p:cNvPr id="240" name="Google Shape;4003;p48">
                <a:extLst>
                  <a:ext uri="{FF2B5EF4-FFF2-40B4-BE49-F238E27FC236}">
                    <a16:creationId xmlns:a16="http://schemas.microsoft.com/office/drawing/2014/main" id="{F18B34DE-FC5B-41F6-B51E-5DBDE6F8636E}"/>
                  </a:ext>
                </a:extLst>
              </p:cNvPr>
              <p:cNvSpPr/>
              <p:nvPr/>
            </p:nvSpPr>
            <p:spPr>
              <a:xfrm>
                <a:off x="5190077" y="341928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4004;p48">
                <a:extLst>
                  <a:ext uri="{FF2B5EF4-FFF2-40B4-BE49-F238E27FC236}">
                    <a16:creationId xmlns:a16="http://schemas.microsoft.com/office/drawing/2014/main" id="{CFBF063D-E1D4-47BC-89F2-355C5D3D2D1B}"/>
                  </a:ext>
                </a:extLst>
              </p:cNvPr>
              <p:cNvSpPr/>
              <p:nvPr/>
            </p:nvSpPr>
            <p:spPr>
              <a:xfrm>
                <a:off x="5190077" y="3504818"/>
                <a:ext cx="52387" cy="69627"/>
              </a:xfrm>
              <a:custGeom>
                <a:avLst/>
                <a:gdLst/>
                <a:ahLst/>
                <a:cxnLst/>
                <a:rect l="l" t="t" r="r" b="b"/>
                <a:pathLst>
                  <a:path w="52387" h="69627" extrusionOk="0">
                    <a:moveTo>
                      <a:pt x="0" y="69628"/>
                    </a:moveTo>
                    <a:lnTo>
                      <a:pt x="0" y="0"/>
                    </a:lnTo>
                    <a:lnTo>
                      <a:pt x="52388"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4005;p48">
                <a:extLst>
                  <a:ext uri="{FF2B5EF4-FFF2-40B4-BE49-F238E27FC236}">
                    <a16:creationId xmlns:a16="http://schemas.microsoft.com/office/drawing/2014/main" id="{D0FF7AB0-74B2-4868-B540-3DEC4DFB46E3}"/>
                  </a:ext>
                </a:extLst>
              </p:cNvPr>
              <p:cNvSpPr/>
              <p:nvPr/>
            </p:nvSpPr>
            <p:spPr>
              <a:xfrm>
                <a:off x="5679757" y="3506628"/>
                <a:ext cx="39909" cy="93916"/>
              </a:xfrm>
              <a:custGeom>
                <a:avLst/>
                <a:gdLst/>
                <a:ahLst/>
                <a:cxnLst/>
                <a:rect l="l" t="t" r="r" b="b"/>
                <a:pathLst>
                  <a:path w="39909" h="93916" extrusionOk="0">
                    <a:moveTo>
                      <a:pt x="39910" y="0"/>
                    </a:moveTo>
                    <a:lnTo>
                      <a:pt x="39910" y="65532"/>
                    </a:lnTo>
                    <a:lnTo>
                      <a:pt x="13144" y="93917"/>
                    </a:lnTo>
                    <a:lnTo>
                      <a:pt x="0" y="18955"/>
                    </a:lnTo>
                    <a:lnTo>
                      <a:pt x="3991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4006;p48">
                <a:extLst>
                  <a:ext uri="{FF2B5EF4-FFF2-40B4-BE49-F238E27FC236}">
                    <a16:creationId xmlns:a16="http://schemas.microsoft.com/office/drawing/2014/main" id="{9BD0A5FF-A38C-4232-BEB9-BF82224EAA88}"/>
                  </a:ext>
                </a:extLst>
              </p:cNvPr>
              <p:cNvSpPr/>
              <p:nvPr/>
            </p:nvSpPr>
            <p:spPr>
              <a:xfrm>
                <a:off x="5190077" y="335375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4007;p48">
                <a:extLst>
                  <a:ext uri="{FF2B5EF4-FFF2-40B4-BE49-F238E27FC236}">
                    <a16:creationId xmlns:a16="http://schemas.microsoft.com/office/drawing/2014/main" id="{EBD3AE82-62B0-4242-82AD-2D69AB241168}"/>
                  </a:ext>
                </a:extLst>
              </p:cNvPr>
              <p:cNvSpPr/>
              <p:nvPr/>
            </p:nvSpPr>
            <p:spPr>
              <a:xfrm>
                <a:off x="5265341" y="3395400"/>
                <a:ext cx="379048" cy="218860"/>
              </a:xfrm>
              <a:custGeom>
                <a:avLst/>
                <a:gdLst/>
                <a:ahLst/>
                <a:cxnLst/>
                <a:rect l="l" t="t" r="r" b="b"/>
                <a:pathLst>
                  <a:path w="379048" h="218860" extrusionOk="0">
                    <a:moveTo>
                      <a:pt x="378697" y="115991"/>
                    </a:moveTo>
                    <a:cubicBezTo>
                      <a:pt x="376030" y="141708"/>
                      <a:pt x="357742" y="167140"/>
                      <a:pt x="323547" y="186857"/>
                    </a:cubicBezTo>
                    <a:cubicBezTo>
                      <a:pt x="249538" y="229529"/>
                      <a:pt x="129523" y="229529"/>
                      <a:pt x="55418" y="186857"/>
                    </a:cubicBezTo>
                    <a:cubicBezTo>
                      <a:pt x="21319" y="167140"/>
                      <a:pt x="2936" y="141708"/>
                      <a:pt x="364" y="115991"/>
                    </a:cubicBezTo>
                    <a:cubicBezTo>
                      <a:pt x="-2875" y="85892"/>
                      <a:pt x="15509" y="55031"/>
                      <a:pt x="55418" y="32075"/>
                    </a:cubicBezTo>
                    <a:cubicBezTo>
                      <a:pt x="129523" y="-10692"/>
                      <a:pt x="249538" y="-10692"/>
                      <a:pt x="323547" y="32075"/>
                    </a:cubicBezTo>
                    <a:cubicBezTo>
                      <a:pt x="363933" y="55031"/>
                      <a:pt x="381840" y="85892"/>
                      <a:pt x="378697"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4008;p48">
                <a:extLst>
                  <a:ext uri="{FF2B5EF4-FFF2-40B4-BE49-F238E27FC236}">
                    <a16:creationId xmlns:a16="http://schemas.microsoft.com/office/drawing/2014/main" id="{F0B4890E-39F4-4301-A4C1-E454EB02D1C1}"/>
                  </a:ext>
                </a:extLst>
              </p:cNvPr>
              <p:cNvSpPr/>
              <p:nvPr/>
            </p:nvSpPr>
            <p:spPr>
              <a:xfrm>
                <a:off x="5265705" y="3408449"/>
                <a:ext cx="378333" cy="205811"/>
              </a:xfrm>
              <a:custGeom>
                <a:avLst/>
                <a:gdLst/>
                <a:ahLst/>
                <a:cxnLst/>
                <a:rect l="l" t="t" r="r" b="b"/>
                <a:pathLst>
                  <a:path w="378333" h="205811" extrusionOk="0">
                    <a:moveTo>
                      <a:pt x="378333" y="102941"/>
                    </a:moveTo>
                    <a:cubicBezTo>
                      <a:pt x="375666" y="128659"/>
                      <a:pt x="357378" y="154091"/>
                      <a:pt x="323183" y="173807"/>
                    </a:cubicBezTo>
                    <a:cubicBezTo>
                      <a:pt x="249174" y="216479"/>
                      <a:pt x="129159" y="216479"/>
                      <a:pt x="55054" y="173807"/>
                    </a:cubicBezTo>
                    <a:cubicBezTo>
                      <a:pt x="20955" y="154091"/>
                      <a:pt x="2572" y="128659"/>
                      <a:pt x="0" y="102941"/>
                    </a:cubicBezTo>
                    <a:cubicBezTo>
                      <a:pt x="2572" y="77224"/>
                      <a:pt x="20955" y="51792"/>
                      <a:pt x="55054" y="32075"/>
                    </a:cubicBezTo>
                    <a:cubicBezTo>
                      <a:pt x="129159" y="-10692"/>
                      <a:pt x="249174" y="-10692"/>
                      <a:pt x="323183" y="32075"/>
                    </a:cubicBezTo>
                    <a:cubicBezTo>
                      <a:pt x="357378" y="51792"/>
                      <a:pt x="375666" y="77700"/>
                      <a:pt x="378333" y="1029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4009;p48">
                <a:extLst>
                  <a:ext uri="{FF2B5EF4-FFF2-40B4-BE49-F238E27FC236}">
                    <a16:creationId xmlns:a16="http://schemas.microsoft.com/office/drawing/2014/main" id="{E88F7AE2-5380-47EA-9005-7E2F1E6671EC}"/>
                  </a:ext>
                </a:extLst>
              </p:cNvPr>
              <p:cNvSpPr/>
              <p:nvPr/>
            </p:nvSpPr>
            <p:spPr>
              <a:xfrm>
                <a:off x="5362575" y="3458051"/>
                <a:ext cx="176618" cy="110489"/>
              </a:xfrm>
              <a:custGeom>
                <a:avLst/>
                <a:gdLst/>
                <a:ahLst/>
                <a:cxnLst/>
                <a:rect l="l" t="t" r="r" b="b"/>
                <a:pathLst>
                  <a:path w="176618" h="110489" extrusionOk="0">
                    <a:moveTo>
                      <a:pt x="89535" y="17526"/>
                    </a:moveTo>
                    <a:cubicBezTo>
                      <a:pt x="87201" y="17488"/>
                      <a:pt x="84877" y="17678"/>
                      <a:pt x="82582" y="18097"/>
                    </a:cubicBezTo>
                    <a:cubicBezTo>
                      <a:pt x="79438" y="18097"/>
                      <a:pt x="75914" y="19145"/>
                      <a:pt x="72104" y="20002"/>
                    </a:cubicBezTo>
                    <a:cubicBezTo>
                      <a:pt x="68294" y="20860"/>
                      <a:pt x="64199" y="21812"/>
                      <a:pt x="60008" y="23050"/>
                    </a:cubicBezTo>
                    <a:cubicBezTo>
                      <a:pt x="55921" y="24260"/>
                      <a:pt x="51940" y="25784"/>
                      <a:pt x="48101" y="27622"/>
                    </a:cubicBezTo>
                    <a:lnTo>
                      <a:pt x="78581" y="45149"/>
                    </a:lnTo>
                    <a:lnTo>
                      <a:pt x="84011" y="43243"/>
                    </a:lnTo>
                    <a:cubicBezTo>
                      <a:pt x="91821" y="40672"/>
                      <a:pt x="99060" y="38481"/>
                      <a:pt x="105918" y="36671"/>
                    </a:cubicBezTo>
                    <a:cubicBezTo>
                      <a:pt x="112366" y="34947"/>
                      <a:pt x="118967" y="33861"/>
                      <a:pt x="125635" y="33433"/>
                    </a:cubicBezTo>
                    <a:cubicBezTo>
                      <a:pt x="131731" y="33023"/>
                      <a:pt x="137846" y="33442"/>
                      <a:pt x="143828" y="34671"/>
                    </a:cubicBezTo>
                    <a:cubicBezTo>
                      <a:pt x="149933" y="35966"/>
                      <a:pt x="155791" y="38243"/>
                      <a:pt x="161163" y="41434"/>
                    </a:cubicBezTo>
                    <a:cubicBezTo>
                      <a:pt x="166421" y="44101"/>
                      <a:pt x="170917" y="48063"/>
                      <a:pt x="174212" y="52959"/>
                    </a:cubicBezTo>
                    <a:cubicBezTo>
                      <a:pt x="176441" y="56502"/>
                      <a:pt x="177155" y="60789"/>
                      <a:pt x="176213" y="64865"/>
                    </a:cubicBezTo>
                    <a:cubicBezTo>
                      <a:pt x="174850" y="69304"/>
                      <a:pt x="172393" y="73333"/>
                      <a:pt x="169069" y="76581"/>
                    </a:cubicBezTo>
                    <a:cubicBezTo>
                      <a:pt x="164868" y="80753"/>
                      <a:pt x="160201" y="84430"/>
                      <a:pt x="155162" y="87535"/>
                    </a:cubicBezTo>
                    <a:lnTo>
                      <a:pt x="174212" y="98679"/>
                    </a:lnTo>
                    <a:lnTo>
                      <a:pt x="163639" y="104775"/>
                    </a:lnTo>
                    <a:lnTo>
                      <a:pt x="144113" y="93535"/>
                    </a:lnTo>
                    <a:cubicBezTo>
                      <a:pt x="134969" y="98117"/>
                      <a:pt x="125397" y="101784"/>
                      <a:pt x="115538" y="104489"/>
                    </a:cubicBezTo>
                    <a:cubicBezTo>
                      <a:pt x="105070" y="107423"/>
                      <a:pt x="94355" y="109433"/>
                      <a:pt x="83534" y="110490"/>
                    </a:cubicBezTo>
                    <a:lnTo>
                      <a:pt x="73342" y="92202"/>
                    </a:lnTo>
                    <a:cubicBezTo>
                      <a:pt x="76181" y="92145"/>
                      <a:pt x="79010" y="91926"/>
                      <a:pt x="81820" y="91535"/>
                    </a:cubicBezTo>
                    <a:cubicBezTo>
                      <a:pt x="86116" y="91059"/>
                      <a:pt x="90373" y="90325"/>
                      <a:pt x="94583" y="89344"/>
                    </a:cubicBezTo>
                    <a:cubicBezTo>
                      <a:pt x="99346" y="88392"/>
                      <a:pt x="104108" y="87058"/>
                      <a:pt x="109442" y="85534"/>
                    </a:cubicBezTo>
                    <a:cubicBezTo>
                      <a:pt x="114557" y="84068"/>
                      <a:pt x="119558" y="82220"/>
                      <a:pt x="124396" y="80010"/>
                    </a:cubicBezTo>
                    <a:lnTo>
                      <a:pt x="94107" y="62579"/>
                    </a:lnTo>
                    <a:lnTo>
                      <a:pt x="90107" y="63913"/>
                    </a:lnTo>
                    <a:lnTo>
                      <a:pt x="86011" y="65151"/>
                    </a:lnTo>
                    <a:cubicBezTo>
                      <a:pt x="79134" y="67475"/>
                      <a:pt x="72133" y="69447"/>
                      <a:pt x="65056" y="71057"/>
                    </a:cubicBezTo>
                    <a:cubicBezTo>
                      <a:pt x="59179" y="72409"/>
                      <a:pt x="53178" y="73209"/>
                      <a:pt x="47149" y="73438"/>
                    </a:cubicBezTo>
                    <a:cubicBezTo>
                      <a:pt x="41872" y="73647"/>
                      <a:pt x="36586" y="73171"/>
                      <a:pt x="31433" y="72009"/>
                    </a:cubicBezTo>
                    <a:cubicBezTo>
                      <a:pt x="26308" y="70780"/>
                      <a:pt x="21393" y="68790"/>
                      <a:pt x="16859" y="66103"/>
                    </a:cubicBezTo>
                    <a:cubicBezTo>
                      <a:pt x="11887" y="63465"/>
                      <a:pt x="7563" y="59760"/>
                      <a:pt x="4191" y="55245"/>
                    </a:cubicBezTo>
                    <a:cubicBezTo>
                      <a:pt x="1695" y="51864"/>
                      <a:pt x="448" y="47730"/>
                      <a:pt x="667" y="43529"/>
                    </a:cubicBezTo>
                    <a:cubicBezTo>
                      <a:pt x="1162" y="39157"/>
                      <a:pt x="2915" y="35023"/>
                      <a:pt x="5715" y="31623"/>
                    </a:cubicBezTo>
                    <a:cubicBezTo>
                      <a:pt x="9220" y="27299"/>
                      <a:pt x="13364" y="23546"/>
                      <a:pt x="18002" y="20479"/>
                    </a:cubicBezTo>
                    <a:lnTo>
                      <a:pt x="0" y="10096"/>
                    </a:lnTo>
                    <a:lnTo>
                      <a:pt x="10573" y="4000"/>
                    </a:lnTo>
                    <a:lnTo>
                      <a:pt x="28384" y="14288"/>
                    </a:lnTo>
                    <a:cubicBezTo>
                      <a:pt x="36700" y="10144"/>
                      <a:pt x="45453" y="6944"/>
                      <a:pt x="54483" y="4763"/>
                    </a:cubicBezTo>
                    <a:cubicBezTo>
                      <a:pt x="63065" y="2600"/>
                      <a:pt x="71790" y="1010"/>
                      <a:pt x="80582" y="0"/>
                    </a:cubicBezTo>
                    <a:close/>
                    <a:moveTo>
                      <a:pt x="38100" y="49435"/>
                    </a:moveTo>
                    <a:cubicBezTo>
                      <a:pt x="42110" y="51730"/>
                      <a:pt x="46739" y="52721"/>
                      <a:pt x="51340" y="52292"/>
                    </a:cubicBezTo>
                    <a:cubicBezTo>
                      <a:pt x="57502" y="51578"/>
                      <a:pt x="63570" y="50206"/>
                      <a:pt x="69437" y="48196"/>
                    </a:cubicBezTo>
                    <a:lnTo>
                      <a:pt x="40862" y="31718"/>
                    </a:lnTo>
                    <a:cubicBezTo>
                      <a:pt x="30194" y="38576"/>
                      <a:pt x="29270" y="44482"/>
                      <a:pt x="38100" y="49435"/>
                    </a:cubicBezTo>
                    <a:close/>
                    <a:moveTo>
                      <a:pt x="138113" y="57721"/>
                    </a:moveTo>
                    <a:cubicBezTo>
                      <a:pt x="133750" y="55350"/>
                      <a:pt x="128730" y="54483"/>
                      <a:pt x="123825" y="55245"/>
                    </a:cubicBezTo>
                    <a:cubicBezTo>
                      <a:pt x="117062" y="56074"/>
                      <a:pt x="110404" y="57541"/>
                      <a:pt x="103918" y="59626"/>
                    </a:cubicBezTo>
                    <a:lnTo>
                      <a:pt x="132493" y="75914"/>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4010;p48">
                <a:extLst>
                  <a:ext uri="{FF2B5EF4-FFF2-40B4-BE49-F238E27FC236}">
                    <a16:creationId xmlns:a16="http://schemas.microsoft.com/office/drawing/2014/main" id="{D2705A5C-1E0C-474E-9F81-0E4DB39F44EE}"/>
                  </a:ext>
                </a:extLst>
              </p:cNvPr>
              <p:cNvSpPr/>
              <p:nvPr/>
            </p:nvSpPr>
            <p:spPr>
              <a:xfrm>
                <a:off x="5435726" y="3539966"/>
                <a:ext cx="11620" cy="15240"/>
              </a:xfrm>
              <a:custGeom>
                <a:avLst/>
                <a:gdLst/>
                <a:ahLst/>
                <a:cxnLst/>
                <a:rect l="l" t="t" r="r" b="b"/>
                <a:pathLst>
                  <a:path w="11620" h="15240"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4011;p48">
                <a:extLst>
                  <a:ext uri="{FF2B5EF4-FFF2-40B4-BE49-F238E27FC236}">
                    <a16:creationId xmlns:a16="http://schemas.microsoft.com/office/drawing/2014/main" id="{F031BE9C-9B97-4EF8-B6E0-3896271AD3C2}"/>
                  </a:ext>
                </a:extLst>
              </p:cNvPr>
              <p:cNvSpPr/>
              <p:nvPr/>
            </p:nvSpPr>
            <p:spPr>
              <a:xfrm>
                <a:off x="5511926" y="3546443"/>
                <a:ext cx="25146" cy="11811"/>
              </a:xfrm>
              <a:custGeom>
                <a:avLst/>
                <a:gdLst/>
                <a:ahLst/>
                <a:cxnLst/>
                <a:rect l="l" t="t" r="r" b="b"/>
                <a:pathLst>
                  <a:path w="25146" h="11811" extrusionOk="0">
                    <a:moveTo>
                      <a:pt x="25146" y="10287"/>
                    </a:moveTo>
                    <a:lnTo>
                      <a:pt x="25146" y="0"/>
                    </a:lnTo>
                    <a:lnTo>
                      <a:pt x="0" y="2000"/>
                    </a:lnTo>
                    <a:lnTo>
                      <a:pt x="14383"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4012;p48">
                <a:extLst>
                  <a:ext uri="{FF2B5EF4-FFF2-40B4-BE49-F238E27FC236}">
                    <a16:creationId xmlns:a16="http://schemas.microsoft.com/office/drawing/2014/main" id="{7ED36F3C-CEA6-4BFB-ABB7-E96F99C3EF20}"/>
                  </a:ext>
                </a:extLst>
              </p:cNvPr>
              <p:cNvSpPr/>
              <p:nvPr/>
            </p:nvSpPr>
            <p:spPr>
              <a:xfrm>
                <a:off x="5520308" y="350872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4013;p48">
                <a:extLst>
                  <a:ext uri="{FF2B5EF4-FFF2-40B4-BE49-F238E27FC236}">
                    <a16:creationId xmlns:a16="http://schemas.microsoft.com/office/drawing/2014/main" id="{3845B8A9-F5B8-4800-B455-BE16252416B0}"/>
                  </a:ext>
                </a:extLst>
              </p:cNvPr>
              <p:cNvSpPr/>
              <p:nvPr/>
            </p:nvSpPr>
            <p:spPr>
              <a:xfrm>
                <a:off x="5461063" y="3512534"/>
                <a:ext cx="28479" cy="19812"/>
              </a:xfrm>
              <a:custGeom>
                <a:avLst/>
                <a:gdLst/>
                <a:ahLst/>
                <a:cxnLst/>
                <a:rect l="l" t="t" r="r" b="b"/>
                <a:pathLst>
                  <a:path w="28479" h="19812" extrusionOk="0">
                    <a:moveTo>
                      <a:pt x="0" y="6001"/>
                    </a:moveTo>
                    <a:lnTo>
                      <a:pt x="6287" y="0"/>
                    </a:lnTo>
                    <a:lnTo>
                      <a:pt x="28480" y="15240"/>
                    </a:lnTo>
                    <a:lnTo>
                      <a:pt x="27051" y="19812"/>
                    </a:lnTo>
                    <a:cubicBezTo>
                      <a:pt x="27051" y="19812"/>
                      <a:pt x="10573" y="12859"/>
                      <a:pt x="10001" y="123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4014;p48">
                <a:extLst>
                  <a:ext uri="{FF2B5EF4-FFF2-40B4-BE49-F238E27FC236}">
                    <a16:creationId xmlns:a16="http://schemas.microsoft.com/office/drawing/2014/main" id="{5417D7DC-8A30-4DB7-AA48-D553DEF4E89E}"/>
                  </a:ext>
                </a:extLst>
              </p:cNvPr>
              <p:cNvSpPr/>
              <p:nvPr/>
            </p:nvSpPr>
            <p:spPr>
              <a:xfrm>
                <a:off x="5403246" y="3479482"/>
                <a:ext cx="35337" cy="23336"/>
              </a:xfrm>
              <a:custGeom>
                <a:avLst/>
                <a:gdLst/>
                <a:ahLst/>
                <a:cxnLst/>
                <a:rect l="l" t="t" r="r" b="b"/>
                <a:pathLst>
                  <a:path w="35337" h="23336" extrusionOk="0">
                    <a:moveTo>
                      <a:pt x="0" y="6667"/>
                    </a:moveTo>
                    <a:lnTo>
                      <a:pt x="29337" y="23336"/>
                    </a:lnTo>
                    <a:lnTo>
                      <a:pt x="35338" y="18955"/>
                    </a:lnTo>
                    <a:lnTo>
                      <a:pt x="31337" y="14383"/>
                    </a:lnTo>
                    <a:cubicBezTo>
                      <a:pt x="28613" y="11297"/>
                      <a:pt x="25394" y="8687"/>
                      <a:pt x="21812" y="6667"/>
                    </a:cubicBezTo>
                    <a:cubicBezTo>
                      <a:pt x="19717" y="6667"/>
                      <a:pt x="5715" y="0"/>
                      <a:pt x="5715"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4015;p48">
                <a:extLst>
                  <a:ext uri="{FF2B5EF4-FFF2-40B4-BE49-F238E27FC236}">
                    <a16:creationId xmlns:a16="http://schemas.microsoft.com/office/drawing/2014/main" id="{3D2F61D7-43EE-43BE-AD38-0BBAE4C365F3}"/>
                  </a:ext>
                </a:extLst>
              </p:cNvPr>
              <p:cNvSpPr/>
              <p:nvPr/>
            </p:nvSpPr>
            <p:spPr>
              <a:xfrm>
                <a:off x="5435726" y="3460908"/>
                <a:ext cx="16383" cy="14668"/>
              </a:xfrm>
              <a:custGeom>
                <a:avLst/>
                <a:gdLst/>
                <a:ahLst/>
                <a:cxnLst/>
                <a:rect l="l" t="t" r="r" b="b"/>
                <a:pathLst>
                  <a:path w="16383" h="14668" extrusionOk="0">
                    <a:moveTo>
                      <a:pt x="16383" y="14668"/>
                    </a:moveTo>
                    <a:lnTo>
                      <a:pt x="16383" y="4381"/>
                    </a:lnTo>
                    <a:lnTo>
                      <a:pt x="2858" y="0"/>
                    </a:lnTo>
                    <a:lnTo>
                      <a:pt x="0" y="8096"/>
                    </a:lnTo>
                    <a:lnTo>
                      <a:pt x="667" y="11716"/>
                    </a:lnTo>
                    <a:lnTo>
                      <a:pt x="16383" y="14668"/>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4016;p48">
                <a:extLst>
                  <a:ext uri="{FF2B5EF4-FFF2-40B4-BE49-F238E27FC236}">
                    <a16:creationId xmlns:a16="http://schemas.microsoft.com/office/drawing/2014/main" id="{793DF07C-C761-48B6-858A-3B72658BAB62}"/>
                  </a:ext>
                </a:extLst>
              </p:cNvPr>
              <p:cNvSpPr/>
              <p:nvPr/>
            </p:nvSpPr>
            <p:spPr>
              <a:xfrm>
                <a:off x="5362479" y="345786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4017;p48">
                <a:extLst>
                  <a:ext uri="{FF2B5EF4-FFF2-40B4-BE49-F238E27FC236}">
                    <a16:creationId xmlns:a16="http://schemas.microsoft.com/office/drawing/2014/main" id="{C3424CB3-F44C-4FBF-9E1F-3A8EF0866738}"/>
                  </a:ext>
                </a:extLst>
              </p:cNvPr>
              <p:cNvSpPr/>
              <p:nvPr/>
            </p:nvSpPr>
            <p:spPr>
              <a:xfrm>
                <a:off x="5363051" y="3492341"/>
                <a:ext cx="17906" cy="18097"/>
              </a:xfrm>
              <a:custGeom>
                <a:avLst/>
                <a:gdLst/>
                <a:ahLst/>
                <a:cxnLst/>
                <a:rect l="l" t="t" r="r" b="b"/>
                <a:pathLst>
                  <a:path w="17906" h="18097" extrusionOk="0">
                    <a:moveTo>
                      <a:pt x="0" y="10668"/>
                    </a:moveTo>
                    <a:lnTo>
                      <a:pt x="0" y="0"/>
                    </a:lnTo>
                    <a:lnTo>
                      <a:pt x="17907" y="0"/>
                    </a:lnTo>
                    <a:lnTo>
                      <a:pt x="13525"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4018;p48">
                <a:extLst>
                  <a:ext uri="{FF2B5EF4-FFF2-40B4-BE49-F238E27FC236}">
                    <a16:creationId xmlns:a16="http://schemas.microsoft.com/office/drawing/2014/main" id="{FC65A4EA-F40E-4437-B92F-2252B7D8066F}"/>
                  </a:ext>
                </a:extLst>
              </p:cNvPr>
              <p:cNvSpPr/>
              <p:nvPr/>
            </p:nvSpPr>
            <p:spPr>
              <a:xfrm>
                <a:off x="5362575" y="3447573"/>
                <a:ext cx="176612" cy="110680"/>
              </a:xfrm>
              <a:custGeom>
                <a:avLst/>
                <a:gdLst/>
                <a:ahLst/>
                <a:cxnLst/>
                <a:rect l="l" t="t" r="r" b="b"/>
                <a:pathLst>
                  <a:path w="176612" h="110680" extrusionOk="0">
                    <a:moveTo>
                      <a:pt x="89535" y="17717"/>
                    </a:moveTo>
                    <a:cubicBezTo>
                      <a:pt x="87201" y="17678"/>
                      <a:pt x="84877" y="17869"/>
                      <a:pt x="82582" y="18288"/>
                    </a:cubicBezTo>
                    <a:cubicBezTo>
                      <a:pt x="79438" y="18288"/>
                      <a:pt x="75914" y="19336"/>
                      <a:pt x="72104" y="20193"/>
                    </a:cubicBezTo>
                    <a:cubicBezTo>
                      <a:pt x="68294" y="21050"/>
                      <a:pt x="64199" y="22003"/>
                      <a:pt x="60008" y="23241"/>
                    </a:cubicBezTo>
                    <a:cubicBezTo>
                      <a:pt x="55921" y="24451"/>
                      <a:pt x="51940" y="25975"/>
                      <a:pt x="48101" y="27813"/>
                    </a:cubicBezTo>
                    <a:lnTo>
                      <a:pt x="78581" y="45339"/>
                    </a:lnTo>
                    <a:lnTo>
                      <a:pt x="84011" y="43434"/>
                    </a:lnTo>
                    <a:cubicBezTo>
                      <a:pt x="91821" y="40862"/>
                      <a:pt x="99060" y="38672"/>
                      <a:pt x="105918" y="36862"/>
                    </a:cubicBezTo>
                    <a:cubicBezTo>
                      <a:pt x="112366" y="35138"/>
                      <a:pt x="118967" y="34052"/>
                      <a:pt x="125635" y="33623"/>
                    </a:cubicBezTo>
                    <a:cubicBezTo>
                      <a:pt x="131731" y="33214"/>
                      <a:pt x="137846" y="33633"/>
                      <a:pt x="143828" y="34862"/>
                    </a:cubicBezTo>
                    <a:cubicBezTo>
                      <a:pt x="149933" y="36157"/>
                      <a:pt x="155791" y="38443"/>
                      <a:pt x="161163" y="41624"/>
                    </a:cubicBezTo>
                    <a:cubicBezTo>
                      <a:pt x="166421" y="44291"/>
                      <a:pt x="170917" y="48254"/>
                      <a:pt x="174212" y="53150"/>
                    </a:cubicBezTo>
                    <a:cubicBezTo>
                      <a:pt x="176432" y="56693"/>
                      <a:pt x="177146" y="60979"/>
                      <a:pt x="176213" y="65056"/>
                    </a:cubicBezTo>
                    <a:cubicBezTo>
                      <a:pt x="174850" y="69494"/>
                      <a:pt x="172393" y="73524"/>
                      <a:pt x="169069" y="76772"/>
                    </a:cubicBezTo>
                    <a:cubicBezTo>
                      <a:pt x="164897" y="80972"/>
                      <a:pt x="160230" y="84649"/>
                      <a:pt x="155162" y="87725"/>
                    </a:cubicBezTo>
                    <a:lnTo>
                      <a:pt x="174212" y="98965"/>
                    </a:lnTo>
                    <a:lnTo>
                      <a:pt x="163639" y="105061"/>
                    </a:lnTo>
                    <a:lnTo>
                      <a:pt x="144113" y="93726"/>
                    </a:lnTo>
                    <a:cubicBezTo>
                      <a:pt x="134969" y="98308"/>
                      <a:pt x="125397" y="101975"/>
                      <a:pt x="115538" y="104680"/>
                    </a:cubicBezTo>
                    <a:cubicBezTo>
                      <a:pt x="105070" y="107613"/>
                      <a:pt x="94355" y="109623"/>
                      <a:pt x="83534" y="110681"/>
                    </a:cubicBezTo>
                    <a:lnTo>
                      <a:pt x="73342" y="92392"/>
                    </a:lnTo>
                    <a:cubicBezTo>
                      <a:pt x="76181" y="92336"/>
                      <a:pt x="79010" y="92107"/>
                      <a:pt x="81820" y="91726"/>
                    </a:cubicBezTo>
                    <a:cubicBezTo>
                      <a:pt x="86116" y="91250"/>
                      <a:pt x="90373" y="90516"/>
                      <a:pt x="94583" y="89535"/>
                    </a:cubicBezTo>
                    <a:cubicBezTo>
                      <a:pt x="99346" y="88583"/>
                      <a:pt x="104108" y="87249"/>
                      <a:pt x="109442" y="85725"/>
                    </a:cubicBezTo>
                    <a:cubicBezTo>
                      <a:pt x="114557" y="84258"/>
                      <a:pt x="119558" y="82410"/>
                      <a:pt x="124396" y="80200"/>
                    </a:cubicBezTo>
                    <a:lnTo>
                      <a:pt x="94107" y="62770"/>
                    </a:lnTo>
                    <a:lnTo>
                      <a:pt x="90107" y="64103"/>
                    </a:lnTo>
                    <a:lnTo>
                      <a:pt x="86011" y="65342"/>
                    </a:lnTo>
                    <a:cubicBezTo>
                      <a:pt x="79134" y="67665"/>
                      <a:pt x="72133" y="69637"/>
                      <a:pt x="65056" y="71247"/>
                    </a:cubicBezTo>
                    <a:cubicBezTo>
                      <a:pt x="59179" y="72647"/>
                      <a:pt x="53188" y="73447"/>
                      <a:pt x="47149" y="73628"/>
                    </a:cubicBezTo>
                    <a:cubicBezTo>
                      <a:pt x="41872" y="73838"/>
                      <a:pt x="36586" y="73362"/>
                      <a:pt x="31433" y="72200"/>
                    </a:cubicBezTo>
                    <a:cubicBezTo>
                      <a:pt x="26308" y="70971"/>
                      <a:pt x="21393" y="68980"/>
                      <a:pt x="16859" y="66294"/>
                    </a:cubicBezTo>
                    <a:cubicBezTo>
                      <a:pt x="11859" y="63694"/>
                      <a:pt x="7525" y="59979"/>
                      <a:pt x="4191" y="55435"/>
                    </a:cubicBezTo>
                    <a:cubicBezTo>
                      <a:pt x="1695" y="52054"/>
                      <a:pt x="448" y="47911"/>
                      <a:pt x="667" y="43720"/>
                    </a:cubicBezTo>
                    <a:cubicBezTo>
                      <a:pt x="1181" y="39348"/>
                      <a:pt x="2934" y="35223"/>
                      <a:pt x="5715" y="31813"/>
                    </a:cubicBezTo>
                    <a:cubicBezTo>
                      <a:pt x="9220" y="27489"/>
                      <a:pt x="13364" y="23736"/>
                      <a:pt x="18002" y="20669"/>
                    </a:cubicBezTo>
                    <a:lnTo>
                      <a:pt x="0" y="10001"/>
                    </a:lnTo>
                    <a:lnTo>
                      <a:pt x="10573" y="3905"/>
                    </a:lnTo>
                    <a:lnTo>
                      <a:pt x="28384" y="14192"/>
                    </a:lnTo>
                    <a:cubicBezTo>
                      <a:pt x="36719" y="10087"/>
                      <a:pt x="45463" y="6896"/>
                      <a:pt x="54483" y="4667"/>
                    </a:cubicBezTo>
                    <a:cubicBezTo>
                      <a:pt x="63055" y="2486"/>
                      <a:pt x="71780" y="924"/>
                      <a:pt x="80582" y="0"/>
                    </a:cubicBezTo>
                    <a:close/>
                    <a:moveTo>
                      <a:pt x="38100" y="49625"/>
                    </a:moveTo>
                    <a:cubicBezTo>
                      <a:pt x="42110" y="51921"/>
                      <a:pt x="46739" y="52911"/>
                      <a:pt x="51340" y="52483"/>
                    </a:cubicBezTo>
                    <a:cubicBezTo>
                      <a:pt x="57502" y="51768"/>
                      <a:pt x="63570" y="50397"/>
                      <a:pt x="69437" y="48387"/>
                    </a:cubicBezTo>
                    <a:lnTo>
                      <a:pt x="40862" y="31909"/>
                    </a:lnTo>
                    <a:cubicBezTo>
                      <a:pt x="30194" y="38767"/>
                      <a:pt x="29270" y="44672"/>
                      <a:pt x="38100" y="49625"/>
                    </a:cubicBezTo>
                    <a:close/>
                    <a:moveTo>
                      <a:pt x="138113" y="58007"/>
                    </a:moveTo>
                    <a:cubicBezTo>
                      <a:pt x="133760" y="55607"/>
                      <a:pt x="128740" y="54702"/>
                      <a:pt x="123825" y="55435"/>
                    </a:cubicBezTo>
                    <a:cubicBezTo>
                      <a:pt x="117072" y="56312"/>
                      <a:pt x="110414" y="57779"/>
                      <a:pt x="103918" y="59817"/>
                    </a:cubicBezTo>
                    <a:lnTo>
                      <a:pt x="132493" y="76200"/>
                    </a:lnTo>
                    <a:cubicBezTo>
                      <a:pt x="144018" y="68771"/>
                      <a:pt x="145923" y="62675"/>
                      <a:pt x="137732" y="5762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6" name="Google Shape;4019;p48">
              <a:extLst>
                <a:ext uri="{FF2B5EF4-FFF2-40B4-BE49-F238E27FC236}">
                  <a16:creationId xmlns:a16="http://schemas.microsoft.com/office/drawing/2014/main" id="{2BA80EBC-62BD-4B82-B107-619840CC5038}"/>
                </a:ext>
              </a:extLst>
            </p:cNvPr>
            <p:cNvSpPr/>
            <p:nvPr/>
          </p:nvSpPr>
          <p:spPr>
            <a:xfrm>
              <a:off x="5771792" y="3977849"/>
              <a:ext cx="617525" cy="382903"/>
            </a:xfrm>
            <a:custGeom>
              <a:avLst/>
              <a:gdLst/>
              <a:ahLst/>
              <a:cxnLst/>
              <a:rect l="l" t="t" r="r" b="b"/>
              <a:pathLst>
                <a:path w="617525" h="382903" extrusionOk="0">
                  <a:moveTo>
                    <a:pt x="570840" y="378738"/>
                  </a:moveTo>
                  <a:lnTo>
                    <a:pt x="15532" y="58221"/>
                  </a:lnTo>
                  <a:cubicBezTo>
                    <a:pt x="616" y="49544"/>
                    <a:pt x="-4432" y="30418"/>
                    <a:pt x="4245" y="15502"/>
                  </a:cubicBezTo>
                  <a:cubicBezTo>
                    <a:pt x="6960" y="10825"/>
                    <a:pt x="10856" y="6939"/>
                    <a:pt x="15532" y="4215"/>
                  </a:cubicBezTo>
                  <a:lnTo>
                    <a:pt x="15532" y="4215"/>
                  </a:lnTo>
                  <a:cubicBezTo>
                    <a:pt x="25191" y="-1405"/>
                    <a:pt x="37116" y="-1405"/>
                    <a:pt x="46774" y="4215"/>
                  </a:cubicBezTo>
                  <a:lnTo>
                    <a:pt x="601987" y="324731"/>
                  </a:lnTo>
                  <a:cubicBezTo>
                    <a:pt x="616903" y="333408"/>
                    <a:pt x="621960" y="352525"/>
                    <a:pt x="613283" y="367441"/>
                  </a:cubicBezTo>
                  <a:cubicBezTo>
                    <a:pt x="609873" y="373318"/>
                    <a:pt x="604634" y="377918"/>
                    <a:pt x="598367" y="380547"/>
                  </a:cubicBezTo>
                  <a:lnTo>
                    <a:pt x="598367" y="380547"/>
                  </a:lnTo>
                  <a:cubicBezTo>
                    <a:pt x="589404" y="384234"/>
                    <a:pt x="579241" y="383567"/>
                    <a:pt x="570840" y="3787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4020;p48">
              <a:extLst>
                <a:ext uri="{FF2B5EF4-FFF2-40B4-BE49-F238E27FC236}">
                  <a16:creationId xmlns:a16="http://schemas.microsoft.com/office/drawing/2014/main" id="{1A625350-A1C2-45C7-9267-7CE0F9B0BB11}"/>
                </a:ext>
              </a:extLst>
            </p:cNvPr>
            <p:cNvSpPr/>
            <p:nvPr/>
          </p:nvSpPr>
          <p:spPr>
            <a:xfrm>
              <a:off x="5742557" y="3281451"/>
              <a:ext cx="721042" cy="930362"/>
            </a:xfrm>
            <a:custGeom>
              <a:avLst/>
              <a:gdLst/>
              <a:ahLst/>
              <a:cxnLst/>
              <a:rect l="l" t="t" r="r" b="b"/>
              <a:pathLst>
                <a:path w="721042" h="930362" extrusionOk="0">
                  <a:moveTo>
                    <a:pt x="360331" y="881302"/>
                  </a:moveTo>
                  <a:cubicBezTo>
                    <a:pt x="161639" y="766526"/>
                    <a:pt x="0" y="486586"/>
                    <a:pt x="0" y="257129"/>
                  </a:cubicBezTo>
                  <a:cubicBezTo>
                    <a:pt x="0" y="27671"/>
                    <a:pt x="161925" y="-65674"/>
                    <a:pt x="360331" y="49103"/>
                  </a:cubicBezTo>
                  <a:cubicBezTo>
                    <a:pt x="558737" y="163879"/>
                    <a:pt x="721043" y="443819"/>
                    <a:pt x="721043" y="673276"/>
                  </a:cubicBezTo>
                  <a:cubicBezTo>
                    <a:pt x="721043" y="902733"/>
                    <a:pt x="559118" y="995983"/>
                    <a:pt x="360331" y="881302"/>
                  </a:cubicBezTo>
                  <a:close/>
                  <a:moveTo>
                    <a:pt x="360331" y="123588"/>
                  </a:moveTo>
                  <a:cubicBezTo>
                    <a:pt x="197263" y="29386"/>
                    <a:pt x="64484" y="105967"/>
                    <a:pt x="64484" y="294371"/>
                  </a:cubicBezTo>
                  <a:cubicBezTo>
                    <a:pt x="64484" y="482776"/>
                    <a:pt x="197168" y="712424"/>
                    <a:pt x="360331" y="806817"/>
                  </a:cubicBezTo>
                  <a:cubicBezTo>
                    <a:pt x="523494" y="901209"/>
                    <a:pt x="656273" y="824342"/>
                    <a:pt x="656273" y="636224"/>
                  </a:cubicBezTo>
                  <a:cubicBezTo>
                    <a:pt x="656273" y="448105"/>
                    <a:pt x="523494" y="217695"/>
                    <a:pt x="360331" y="1235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4021;p48">
              <a:extLst>
                <a:ext uri="{FF2B5EF4-FFF2-40B4-BE49-F238E27FC236}">
                  <a16:creationId xmlns:a16="http://schemas.microsoft.com/office/drawing/2014/main" id="{A343C257-138C-4469-A0F4-727AFC3EBD3F}"/>
                </a:ext>
              </a:extLst>
            </p:cNvPr>
            <p:cNvSpPr/>
            <p:nvPr/>
          </p:nvSpPr>
          <p:spPr>
            <a:xfrm>
              <a:off x="5798755" y="3297121"/>
              <a:ext cx="66103" cy="45243"/>
            </a:xfrm>
            <a:custGeom>
              <a:avLst/>
              <a:gdLst/>
              <a:ahLst/>
              <a:cxnLst/>
              <a:rect l="l" t="t" r="r" b="b"/>
              <a:pathLst>
                <a:path w="66103" h="45243" extrusionOk="0">
                  <a:moveTo>
                    <a:pt x="0" y="36004"/>
                  </a:moveTo>
                  <a:lnTo>
                    <a:pt x="66104" y="0"/>
                  </a:lnTo>
                  <a:lnTo>
                    <a:pt x="56197" y="45244"/>
                  </a:lnTo>
                  <a:lnTo>
                    <a:pt x="0" y="36004"/>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4022;p48">
              <a:extLst>
                <a:ext uri="{FF2B5EF4-FFF2-40B4-BE49-F238E27FC236}">
                  <a16:creationId xmlns:a16="http://schemas.microsoft.com/office/drawing/2014/main" id="{213A7E57-D73E-4F66-83A8-6BE1A636B0DD}"/>
                </a:ext>
              </a:extLst>
            </p:cNvPr>
            <p:cNvSpPr/>
            <p:nvPr/>
          </p:nvSpPr>
          <p:spPr>
            <a:xfrm>
              <a:off x="6296341" y="4172183"/>
              <a:ext cx="72199" cy="48958"/>
            </a:xfrm>
            <a:custGeom>
              <a:avLst/>
              <a:gdLst/>
              <a:ahLst/>
              <a:cxnLst/>
              <a:rect l="l" t="t" r="r" b="b"/>
              <a:pathLst>
                <a:path w="72199" h="48958" extrusionOk="0">
                  <a:moveTo>
                    <a:pt x="0" y="48958"/>
                  </a:moveTo>
                  <a:cubicBezTo>
                    <a:pt x="1619" y="48196"/>
                    <a:pt x="72199" y="8763"/>
                    <a:pt x="72199" y="8763"/>
                  </a:cubicBezTo>
                  <a:lnTo>
                    <a:pt x="17621"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4023;p48">
              <a:extLst>
                <a:ext uri="{FF2B5EF4-FFF2-40B4-BE49-F238E27FC236}">
                  <a16:creationId xmlns:a16="http://schemas.microsoft.com/office/drawing/2014/main" id="{4CAB2FCA-CC96-45E0-B3CC-B5EC86BBEEEA}"/>
                </a:ext>
              </a:extLst>
            </p:cNvPr>
            <p:cNvSpPr/>
            <p:nvPr/>
          </p:nvSpPr>
          <p:spPr>
            <a:xfrm rot="-1801764">
              <a:off x="5788987" y="3308087"/>
              <a:ext cx="535400" cy="927291"/>
            </a:xfrm>
            <a:custGeom>
              <a:avLst/>
              <a:gdLst/>
              <a:ahLst/>
              <a:cxnLst/>
              <a:rect l="l" t="t" r="r" b="b"/>
              <a:pathLst>
                <a:path w="535876" h="928115" extrusionOk="0">
                  <a:moveTo>
                    <a:pt x="535876" y="464058"/>
                  </a:moveTo>
                  <a:cubicBezTo>
                    <a:pt x="535876" y="720350"/>
                    <a:pt x="415916" y="928116"/>
                    <a:pt x="267938" y="928116"/>
                  </a:cubicBezTo>
                  <a:cubicBezTo>
                    <a:pt x="119960" y="928116"/>
                    <a:pt x="0" y="720350"/>
                    <a:pt x="0" y="464058"/>
                  </a:cubicBezTo>
                  <a:cubicBezTo>
                    <a:pt x="0" y="207766"/>
                    <a:pt x="119960" y="0"/>
                    <a:pt x="267938" y="0"/>
                  </a:cubicBezTo>
                  <a:cubicBezTo>
                    <a:pt x="415916" y="0"/>
                    <a:pt x="535876" y="207766"/>
                    <a:pt x="535876" y="46405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4024;p48">
              <a:extLst>
                <a:ext uri="{FF2B5EF4-FFF2-40B4-BE49-F238E27FC236}">
                  <a16:creationId xmlns:a16="http://schemas.microsoft.com/office/drawing/2014/main" id="{EC980014-5C6F-4F14-BF2A-E40CDA4E8C2A}"/>
                </a:ext>
              </a:extLst>
            </p:cNvPr>
            <p:cNvSpPr/>
            <p:nvPr/>
          </p:nvSpPr>
          <p:spPr>
            <a:xfrm>
              <a:off x="5696551" y="3306978"/>
              <a:ext cx="720756" cy="930362"/>
            </a:xfrm>
            <a:custGeom>
              <a:avLst/>
              <a:gdLst/>
              <a:ahLst/>
              <a:cxnLst/>
              <a:rect l="l" t="t" r="r" b="b"/>
              <a:pathLst>
                <a:path w="720756" h="930362" extrusionOk="0">
                  <a:moveTo>
                    <a:pt x="360426" y="881302"/>
                  </a:moveTo>
                  <a:cubicBezTo>
                    <a:pt x="161735" y="766526"/>
                    <a:pt x="0" y="486586"/>
                    <a:pt x="0" y="257129"/>
                  </a:cubicBezTo>
                  <a:cubicBezTo>
                    <a:pt x="0" y="27671"/>
                    <a:pt x="161925" y="-65674"/>
                    <a:pt x="360426" y="49103"/>
                  </a:cubicBezTo>
                  <a:cubicBezTo>
                    <a:pt x="558927" y="163879"/>
                    <a:pt x="720757" y="443819"/>
                    <a:pt x="720757" y="673276"/>
                  </a:cubicBezTo>
                  <a:cubicBezTo>
                    <a:pt x="720757" y="902733"/>
                    <a:pt x="559118" y="995983"/>
                    <a:pt x="360426" y="881302"/>
                  </a:cubicBezTo>
                  <a:close/>
                  <a:moveTo>
                    <a:pt x="360426" y="123588"/>
                  </a:moveTo>
                  <a:cubicBezTo>
                    <a:pt x="197263" y="29386"/>
                    <a:pt x="64579" y="105967"/>
                    <a:pt x="64579" y="294371"/>
                  </a:cubicBezTo>
                  <a:cubicBezTo>
                    <a:pt x="64579" y="482776"/>
                    <a:pt x="197263" y="712614"/>
                    <a:pt x="360426" y="806816"/>
                  </a:cubicBezTo>
                  <a:cubicBezTo>
                    <a:pt x="523589" y="901019"/>
                    <a:pt x="656272" y="824342"/>
                    <a:pt x="656272" y="636033"/>
                  </a:cubicBezTo>
                  <a:cubicBezTo>
                    <a:pt x="656272" y="447724"/>
                    <a:pt x="523589" y="217695"/>
                    <a:pt x="360426" y="1235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4025;p48">
              <a:extLst>
                <a:ext uri="{FF2B5EF4-FFF2-40B4-BE49-F238E27FC236}">
                  <a16:creationId xmlns:a16="http://schemas.microsoft.com/office/drawing/2014/main" id="{7F7C8ADD-58E4-43A8-835D-73F4DBB04D77}"/>
                </a:ext>
              </a:extLst>
            </p:cNvPr>
            <p:cNvSpPr/>
            <p:nvPr/>
          </p:nvSpPr>
          <p:spPr>
            <a:xfrm>
              <a:off x="5833711" y="3483953"/>
              <a:ext cx="446532" cy="576393"/>
            </a:xfrm>
            <a:custGeom>
              <a:avLst/>
              <a:gdLst/>
              <a:ahLst/>
              <a:cxnLst/>
              <a:rect l="l" t="t" r="r" b="b"/>
              <a:pathLst>
                <a:path w="446532" h="576393" extrusionOk="0">
                  <a:moveTo>
                    <a:pt x="223266" y="546022"/>
                  </a:moveTo>
                  <a:cubicBezTo>
                    <a:pt x="100108" y="474870"/>
                    <a:pt x="0" y="301420"/>
                    <a:pt x="0" y="159307"/>
                  </a:cubicBezTo>
                  <a:cubicBezTo>
                    <a:pt x="0" y="17194"/>
                    <a:pt x="100108" y="-40718"/>
                    <a:pt x="223266" y="30433"/>
                  </a:cubicBezTo>
                  <a:cubicBezTo>
                    <a:pt x="346424" y="101585"/>
                    <a:pt x="446532" y="274940"/>
                    <a:pt x="446532" y="417053"/>
                  </a:cubicBezTo>
                  <a:cubicBezTo>
                    <a:pt x="446532" y="559166"/>
                    <a:pt x="346329" y="617078"/>
                    <a:pt x="223266" y="546022"/>
                  </a:cubicBezTo>
                  <a:close/>
                  <a:moveTo>
                    <a:pt x="223266" y="104919"/>
                  </a:moveTo>
                  <a:cubicBezTo>
                    <a:pt x="135731" y="54341"/>
                    <a:pt x="64484" y="95394"/>
                    <a:pt x="64484" y="196549"/>
                  </a:cubicBezTo>
                  <a:cubicBezTo>
                    <a:pt x="64484" y="297705"/>
                    <a:pt x="135731" y="420958"/>
                    <a:pt x="223266" y="471536"/>
                  </a:cubicBezTo>
                  <a:cubicBezTo>
                    <a:pt x="310801" y="522114"/>
                    <a:pt x="382238" y="481347"/>
                    <a:pt x="382238" y="379810"/>
                  </a:cubicBezTo>
                  <a:cubicBezTo>
                    <a:pt x="382238" y="278274"/>
                    <a:pt x="310801" y="155401"/>
                    <a:pt x="223266" y="1049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4026;p48">
              <a:extLst>
                <a:ext uri="{FF2B5EF4-FFF2-40B4-BE49-F238E27FC236}">
                  <a16:creationId xmlns:a16="http://schemas.microsoft.com/office/drawing/2014/main" id="{4D0B3A70-232F-43C4-8F53-99E6E1BBCB04}"/>
                </a:ext>
              </a:extLst>
            </p:cNvPr>
            <p:cNvSpPr/>
            <p:nvPr/>
          </p:nvSpPr>
          <p:spPr>
            <a:xfrm>
              <a:off x="5968681" y="3658196"/>
              <a:ext cx="176593" cy="227948"/>
            </a:xfrm>
            <a:custGeom>
              <a:avLst/>
              <a:gdLst/>
              <a:ahLst/>
              <a:cxnLst/>
              <a:rect l="l" t="t" r="r" b="b"/>
              <a:pathLst>
                <a:path w="176593" h="227948" extrusionOk="0">
                  <a:moveTo>
                    <a:pt x="88297" y="215949"/>
                  </a:moveTo>
                  <a:cubicBezTo>
                    <a:pt x="39624" y="187374"/>
                    <a:pt x="0" y="119175"/>
                    <a:pt x="0" y="62978"/>
                  </a:cubicBezTo>
                  <a:cubicBezTo>
                    <a:pt x="0" y="6780"/>
                    <a:pt x="39624" y="-16080"/>
                    <a:pt x="88297" y="12019"/>
                  </a:cubicBezTo>
                  <a:cubicBezTo>
                    <a:pt x="136970" y="40118"/>
                    <a:pt x="176593" y="108698"/>
                    <a:pt x="176593" y="164895"/>
                  </a:cubicBezTo>
                  <a:cubicBezTo>
                    <a:pt x="176593" y="221093"/>
                    <a:pt x="136970" y="244048"/>
                    <a:pt x="88297" y="215949"/>
                  </a:cubicBezTo>
                  <a:close/>
                  <a:moveTo>
                    <a:pt x="88297" y="86504"/>
                  </a:moveTo>
                  <a:cubicBezTo>
                    <a:pt x="75152" y="78884"/>
                    <a:pt x="64484" y="85076"/>
                    <a:pt x="64484" y="100220"/>
                  </a:cubicBezTo>
                  <a:cubicBezTo>
                    <a:pt x="65418" y="116975"/>
                    <a:pt x="74257" y="132281"/>
                    <a:pt x="88297" y="141463"/>
                  </a:cubicBezTo>
                  <a:cubicBezTo>
                    <a:pt x="101441" y="148988"/>
                    <a:pt x="112109" y="142892"/>
                    <a:pt x="112109" y="127652"/>
                  </a:cubicBezTo>
                  <a:cubicBezTo>
                    <a:pt x="111195" y="110917"/>
                    <a:pt x="102346" y="95629"/>
                    <a:pt x="88297" y="865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4027;p48">
              <a:extLst>
                <a:ext uri="{FF2B5EF4-FFF2-40B4-BE49-F238E27FC236}">
                  <a16:creationId xmlns:a16="http://schemas.microsoft.com/office/drawing/2014/main" id="{BDB5B14C-44D7-4223-A938-4C7B51EF4F3A}"/>
                </a:ext>
              </a:extLst>
            </p:cNvPr>
            <p:cNvSpPr/>
            <p:nvPr/>
          </p:nvSpPr>
          <p:spPr>
            <a:xfrm>
              <a:off x="5409944" y="4076361"/>
              <a:ext cx="107251" cy="45529"/>
            </a:xfrm>
            <a:custGeom>
              <a:avLst/>
              <a:gdLst/>
              <a:ahLst/>
              <a:cxnLst/>
              <a:rect l="l" t="t" r="r" b="b"/>
              <a:pathLst>
                <a:path w="107251" h="45529" extrusionOk="0">
                  <a:moveTo>
                    <a:pt x="33052" y="45148"/>
                  </a:moveTo>
                  <a:lnTo>
                    <a:pt x="0" y="45529"/>
                  </a:lnTo>
                  <a:lnTo>
                    <a:pt x="107252" y="0"/>
                  </a:lnTo>
                  <a:lnTo>
                    <a:pt x="45053" y="38671"/>
                  </a:lnTo>
                  <a:lnTo>
                    <a:pt x="33052" y="4514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4028;p48">
              <a:extLst>
                <a:ext uri="{FF2B5EF4-FFF2-40B4-BE49-F238E27FC236}">
                  <a16:creationId xmlns:a16="http://schemas.microsoft.com/office/drawing/2014/main" id="{548339C3-E1A5-410E-912F-FE552665EAEB}"/>
                </a:ext>
              </a:extLst>
            </p:cNvPr>
            <p:cNvSpPr/>
            <p:nvPr/>
          </p:nvSpPr>
          <p:spPr>
            <a:xfrm rot="-1801764">
              <a:off x="5444439" y="4114607"/>
              <a:ext cx="13703" cy="23791"/>
            </a:xfrm>
            <a:custGeom>
              <a:avLst/>
              <a:gdLst/>
              <a:ahLst/>
              <a:cxnLst/>
              <a:rect l="l" t="t" r="r" b="b"/>
              <a:pathLst>
                <a:path w="13715" h="23812" extrusionOk="0">
                  <a:moveTo>
                    <a:pt x="13716" y="11906"/>
                  </a:moveTo>
                  <a:cubicBezTo>
                    <a:pt x="13716" y="18482"/>
                    <a:pt x="10646" y="23813"/>
                    <a:pt x="6858" y="23813"/>
                  </a:cubicBezTo>
                  <a:cubicBezTo>
                    <a:pt x="3071" y="23813"/>
                    <a:pt x="0" y="18482"/>
                    <a:pt x="0" y="11906"/>
                  </a:cubicBezTo>
                  <a:cubicBezTo>
                    <a:pt x="0" y="5331"/>
                    <a:pt x="3071"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4029;p48">
              <a:extLst>
                <a:ext uri="{FF2B5EF4-FFF2-40B4-BE49-F238E27FC236}">
                  <a16:creationId xmlns:a16="http://schemas.microsoft.com/office/drawing/2014/main" id="{629F03BE-BE7B-4FD6-B226-D5B00557719B}"/>
                </a:ext>
              </a:extLst>
            </p:cNvPr>
            <p:cNvSpPr/>
            <p:nvPr/>
          </p:nvSpPr>
          <p:spPr>
            <a:xfrm rot="-1801764">
              <a:off x="6051614" y="3763417"/>
              <a:ext cx="13703" cy="23791"/>
            </a:xfrm>
            <a:custGeom>
              <a:avLst/>
              <a:gdLst/>
              <a:ahLst/>
              <a:cxnLst/>
              <a:rect l="l" t="t" r="r" b="b"/>
              <a:pathLst>
                <a:path w="13715" h="23812" extrusionOk="0">
                  <a:moveTo>
                    <a:pt x="13716" y="11906"/>
                  </a:moveTo>
                  <a:cubicBezTo>
                    <a:pt x="13716" y="18482"/>
                    <a:pt x="10646" y="23813"/>
                    <a:pt x="6858" y="23813"/>
                  </a:cubicBezTo>
                  <a:cubicBezTo>
                    <a:pt x="3070" y="23813"/>
                    <a:pt x="0" y="18482"/>
                    <a:pt x="0" y="11906"/>
                  </a:cubicBezTo>
                  <a:cubicBezTo>
                    <a:pt x="0" y="5331"/>
                    <a:pt x="3070"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4030;p48">
              <a:extLst>
                <a:ext uri="{FF2B5EF4-FFF2-40B4-BE49-F238E27FC236}">
                  <a16:creationId xmlns:a16="http://schemas.microsoft.com/office/drawing/2014/main" id="{B8B9B38A-48E3-405F-97A3-17C45553737C}"/>
                </a:ext>
              </a:extLst>
            </p:cNvPr>
            <p:cNvSpPr/>
            <p:nvPr/>
          </p:nvSpPr>
          <p:spPr>
            <a:xfrm>
              <a:off x="5457664" y="4081409"/>
              <a:ext cx="86296" cy="87915"/>
            </a:xfrm>
            <a:custGeom>
              <a:avLst/>
              <a:gdLst/>
              <a:ahLst/>
              <a:cxnLst/>
              <a:rect l="l" t="t" r="r" b="b"/>
              <a:pathLst>
                <a:path w="86296" h="87915" extrusionOk="0">
                  <a:moveTo>
                    <a:pt x="7906" y="87916"/>
                  </a:moveTo>
                  <a:lnTo>
                    <a:pt x="0" y="55054"/>
                  </a:lnTo>
                  <a:lnTo>
                    <a:pt x="86296" y="0"/>
                  </a:lnTo>
                  <a:lnTo>
                    <a:pt x="82582" y="7811"/>
                  </a:lnTo>
                  <a:lnTo>
                    <a:pt x="790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4031;p48">
              <a:extLst>
                <a:ext uri="{FF2B5EF4-FFF2-40B4-BE49-F238E27FC236}">
                  <a16:creationId xmlns:a16="http://schemas.microsoft.com/office/drawing/2014/main" id="{43AFA6F3-B2E7-4C7F-B75A-1AB76367C951}"/>
                </a:ext>
              </a:extLst>
            </p:cNvPr>
            <p:cNvSpPr/>
            <p:nvPr/>
          </p:nvSpPr>
          <p:spPr>
            <a:xfrm>
              <a:off x="5445377" y="3764798"/>
              <a:ext cx="619125" cy="371951"/>
            </a:xfrm>
            <a:custGeom>
              <a:avLst/>
              <a:gdLst/>
              <a:ahLst/>
              <a:cxnLst/>
              <a:rect l="l" t="t" r="r" b="b"/>
              <a:pathLst>
                <a:path w="619125" h="371951" extrusionOk="0">
                  <a:moveTo>
                    <a:pt x="12287" y="371951"/>
                  </a:moveTo>
                  <a:cubicBezTo>
                    <a:pt x="13049" y="371284"/>
                    <a:pt x="619125" y="20955"/>
                    <a:pt x="619125" y="20955"/>
                  </a:cubicBezTo>
                  <a:lnTo>
                    <a:pt x="607981" y="0"/>
                  </a:lnTo>
                  <a:lnTo>
                    <a:pt x="0" y="351282"/>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4032;p48">
              <a:extLst>
                <a:ext uri="{FF2B5EF4-FFF2-40B4-BE49-F238E27FC236}">
                  <a16:creationId xmlns:a16="http://schemas.microsoft.com/office/drawing/2014/main" id="{B644E996-1F3E-4716-B32E-DA587549913D}"/>
                </a:ext>
              </a:extLst>
            </p:cNvPr>
            <p:cNvSpPr/>
            <p:nvPr/>
          </p:nvSpPr>
          <p:spPr>
            <a:xfrm>
              <a:off x="4826180" y="148719"/>
              <a:ext cx="204333" cy="298673"/>
            </a:xfrm>
            <a:custGeom>
              <a:avLst/>
              <a:gdLst/>
              <a:ahLst/>
              <a:cxnLst/>
              <a:rect l="l" t="t" r="r" b="b"/>
              <a:pathLst>
                <a:path w="204333" h="298673" extrusionOk="0">
                  <a:moveTo>
                    <a:pt x="72081" y="9724"/>
                  </a:moveTo>
                  <a:cubicBezTo>
                    <a:pt x="80177" y="-2944"/>
                    <a:pt x="141994" y="-11898"/>
                    <a:pt x="162663" y="40680"/>
                  </a:cubicBezTo>
                  <a:cubicBezTo>
                    <a:pt x="170474" y="60683"/>
                    <a:pt x="169235" y="111642"/>
                    <a:pt x="175713" y="143646"/>
                  </a:cubicBezTo>
                  <a:cubicBezTo>
                    <a:pt x="182190" y="175650"/>
                    <a:pt x="197430" y="193842"/>
                    <a:pt x="202954" y="219846"/>
                  </a:cubicBezTo>
                  <a:cubicBezTo>
                    <a:pt x="208479" y="245849"/>
                    <a:pt x="199525" y="289378"/>
                    <a:pt x="136851" y="297093"/>
                  </a:cubicBezTo>
                  <a:cubicBezTo>
                    <a:pt x="74176" y="304809"/>
                    <a:pt x="26075" y="282806"/>
                    <a:pt x="11216" y="262803"/>
                  </a:cubicBezTo>
                  <a:cubicBezTo>
                    <a:pt x="-3643" y="242801"/>
                    <a:pt x="-3834" y="200415"/>
                    <a:pt x="11216" y="177650"/>
                  </a:cubicBezTo>
                  <a:cubicBezTo>
                    <a:pt x="26265" y="154885"/>
                    <a:pt x="38267" y="136311"/>
                    <a:pt x="37886" y="1065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4033;p48">
              <a:extLst>
                <a:ext uri="{FF2B5EF4-FFF2-40B4-BE49-F238E27FC236}">
                  <a16:creationId xmlns:a16="http://schemas.microsoft.com/office/drawing/2014/main" id="{36AD2B4E-49A5-4CDB-A700-E3EC390FC718}"/>
                </a:ext>
              </a:extLst>
            </p:cNvPr>
            <p:cNvSpPr/>
            <p:nvPr/>
          </p:nvSpPr>
          <p:spPr>
            <a:xfrm>
              <a:off x="4841878" y="145922"/>
              <a:ext cx="97721" cy="120542"/>
            </a:xfrm>
            <a:custGeom>
              <a:avLst/>
              <a:gdLst/>
              <a:ahLst/>
              <a:cxnLst/>
              <a:rect l="l" t="t" r="r" b="b"/>
              <a:pathLst>
                <a:path w="97721" h="120542" extrusionOk="0">
                  <a:moveTo>
                    <a:pt x="97722" y="3472"/>
                  </a:moveTo>
                  <a:cubicBezTo>
                    <a:pt x="97722" y="3472"/>
                    <a:pt x="50573" y="-9672"/>
                    <a:pt x="22189" y="15188"/>
                  </a:cubicBezTo>
                  <a:cubicBezTo>
                    <a:pt x="3234" y="32836"/>
                    <a:pt x="-4367" y="59548"/>
                    <a:pt x="2472" y="84530"/>
                  </a:cubicBezTo>
                  <a:cubicBezTo>
                    <a:pt x="6187" y="99294"/>
                    <a:pt x="13807" y="119392"/>
                    <a:pt x="25522" y="120535"/>
                  </a:cubicBezTo>
                  <a:cubicBezTo>
                    <a:pt x="37238" y="121678"/>
                    <a:pt x="97722" y="3472"/>
                    <a:pt x="97722" y="347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4034;p48">
              <a:extLst>
                <a:ext uri="{FF2B5EF4-FFF2-40B4-BE49-F238E27FC236}">
                  <a16:creationId xmlns:a16="http://schemas.microsoft.com/office/drawing/2014/main" id="{DE870B4B-4139-4DB0-B1A7-439A86B45AA3}"/>
                </a:ext>
              </a:extLst>
            </p:cNvPr>
            <p:cNvSpPr/>
            <p:nvPr/>
          </p:nvSpPr>
          <p:spPr>
            <a:xfrm>
              <a:off x="4860888" y="276839"/>
              <a:ext cx="120648" cy="135031"/>
            </a:xfrm>
            <a:custGeom>
              <a:avLst/>
              <a:gdLst/>
              <a:ahLst/>
              <a:cxnLst/>
              <a:rect l="l" t="t" r="r" b="b"/>
              <a:pathLst>
                <a:path w="120648" h="135031" extrusionOk="0">
                  <a:moveTo>
                    <a:pt x="96238" y="0"/>
                  </a:moveTo>
                  <a:cubicBezTo>
                    <a:pt x="96238" y="0"/>
                    <a:pt x="93095" y="52102"/>
                    <a:pt x="94047" y="56007"/>
                  </a:cubicBezTo>
                  <a:cubicBezTo>
                    <a:pt x="95000" y="59912"/>
                    <a:pt x="114526" y="63532"/>
                    <a:pt x="120050" y="68104"/>
                  </a:cubicBezTo>
                  <a:cubicBezTo>
                    <a:pt x="125575" y="72676"/>
                    <a:pt x="91475" y="125254"/>
                    <a:pt x="74521" y="133255"/>
                  </a:cubicBezTo>
                  <a:cubicBezTo>
                    <a:pt x="57566" y="141256"/>
                    <a:pt x="4036" y="121158"/>
                    <a:pt x="416" y="94679"/>
                  </a:cubicBezTo>
                  <a:cubicBezTo>
                    <a:pt x="-3013" y="70294"/>
                    <a:pt x="15656" y="51340"/>
                    <a:pt x="22800" y="44672"/>
                  </a:cubicBezTo>
                  <a:cubicBezTo>
                    <a:pt x="27686" y="44416"/>
                    <a:pt x="32582" y="44416"/>
                    <a:pt x="37469" y="44672"/>
                  </a:cubicBezTo>
                  <a:lnTo>
                    <a:pt x="38992" y="19431"/>
                  </a:lnTo>
                  <a:cubicBezTo>
                    <a:pt x="62329" y="11811"/>
                    <a:pt x="96238" y="0"/>
                    <a:pt x="96238"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4035;p48">
              <a:extLst>
                <a:ext uri="{FF2B5EF4-FFF2-40B4-BE49-F238E27FC236}">
                  <a16:creationId xmlns:a16="http://schemas.microsoft.com/office/drawing/2014/main" id="{1E690541-4FAA-4118-8AA5-4FEA9528DB7E}"/>
                </a:ext>
              </a:extLst>
            </p:cNvPr>
            <p:cNvSpPr/>
            <p:nvPr/>
          </p:nvSpPr>
          <p:spPr>
            <a:xfrm>
              <a:off x="4654628" y="329607"/>
              <a:ext cx="228170" cy="325384"/>
            </a:xfrm>
            <a:custGeom>
              <a:avLst/>
              <a:gdLst/>
              <a:ahLst/>
              <a:cxnLst/>
              <a:rect l="l" t="t" r="r" b="b"/>
              <a:pathLst>
                <a:path w="228170" h="325384" extrusionOk="0">
                  <a:moveTo>
                    <a:pt x="149145" y="225743"/>
                  </a:moveTo>
                  <a:cubicBezTo>
                    <a:pt x="134400" y="246042"/>
                    <a:pt x="116931" y="264215"/>
                    <a:pt x="97234" y="279749"/>
                  </a:cubicBezTo>
                  <a:cubicBezTo>
                    <a:pt x="90976" y="286259"/>
                    <a:pt x="85061" y="293094"/>
                    <a:pt x="79517" y="300228"/>
                  </a:cubicBezTo>
                  <a:cubicBezTo>
                    <a:pt x="70211" y="310964"/>
                    <a:pt x="58162" y="318965"/>
                    <a:pt x="44656" y="323374"/>
                  </a:cubicBezTo>
                  <a:cubicBezTo>
                    <a:pt x="32845" y="326422"/>
                    <a:pt x="27892" y="325660"/>
                    <a:pt x="25606" y="323374"/>
                  </a:cubicBezTo>
                  <a:cubicBezTo>
                    <a:pt x="23320" y="321088"/>
                    <a:pt x="24558" y="317849"/>
                    <a:pt x="29606" y="315849"/>
                  </a:cubicBezTo>
                  <a:cubicBezTo>
                    <a:pt x="37969" y="313275"/>
                    <a:pt x="45741" y="309066"/>
                    <a:pt x="52466" y="303467"/>
                  </a:cubicBezTo>
                  <a:cubicBezTo>
                    <a:pt x="52466" y="303467"/>
                    <a:pt x="41512" y="308610"/>
                    <a:pt x="34654" y="310991"/>
                  </a:cubicBezTo>
                  <a:cubicBezTo>
                    <a:pt x="28511" y="313135"/>
                    <a:pt x="22100" y="314417"/>
                    <a:pt x="15604" y="314801"/>
                  </a:cubicBezTo>
                  <a:cubicBezTo>
                    <a:pt x="9127" y="314801"/>
                    <a:pt x="2365" y="307277"/>
                    <a:pt x="7508" y="305276"/>
                  </a:cubicBezTo>
                  <a:cubicBezTo>
                    <a:pt x="12652" y="303276"/>
                    <a:pt x="17033" y="302800"/>
                    <a:pt x="27415" y="299085"/>
                  </a:cubicBezTo>
                  <a:cubicBezTo>
                    <a:pt x="32778" y="297192"/>
                    <a:pt x="37874" y="294599"/>
                    <a:pt x="42560" y="291370"/>
                  </a:cubicBezTo>
                  <a:cubicBezTo>
                    <a:pt x="35512" y="293389"/>
                    <a:pt x="28311" y="294854"/>
                    <a:pt x="21034" y="295751"/>
                  </a:cubicBezTo>
                  <a:cubicBezTo>
                    <a:pt x="14985" y="296741"/>
                    <a:pt x="8784" y="296015"/>
                    <a:pt x="3127" y="293656"/>
                  </a:cubicBezTo>
                  <a:cubicBezTo>
                    <a:pt x="79" y="292418"/>
                    <a:pt x="-2493" y="286893"/>
                    <a:pt x="4270" y="285083"/>
                  </a:cubicBezTo>
                  <a:cubicBezTo>
                    <a:pt x="13099" y="284210"/>
                    <a:pt x="21777" y="282192"/>
                    <a:pt x="30082" y="279083"/>
                  </a:cubicBezTo>
                  <a:cubicBezTo>
                    <a:pt x="38083" y="275463"/>
                    <a:pt x="43036" y="271653"/>
                    <a:pt x="41322" y="270891"/>
                  </a:cubicBezTo>
                  <a:cubicBezTo>
                    <a:pt x="39607" y="270129"/>
                    <a:pt x="35035" y="272606"/>
                    <a:pt x="27034" y="272034"/>
                  </a:cubicBezTo>
                  <a:cubicBezTo>
                    <a:pt x="19033" y="271463"/>
                    <a:pt x="11604" y="266319"/>
                    <a:pt x="11699" y="262509"/>
                  </a:cubicBezTo>
                  <a:cubicBezTo>
                    <a:pt x="11794" y="258699"/>
                    <a:pt x="13414" y="260604"/>
                    <a:pt x="21224" y="259937"/>
                  </a:cubicBezTo>
                  <a:cubicBezTo>
                    <a:pt x="29616" y="257435"/>
                    <a:pt x="38179" y="255557"/>
                    <a:pt x="46846" y="254318"/>
                  </a:cubicBezTo>
                  <a:cubicBezTo>
                    <a:pt x="55209" y="254634"/>
                    <a:pt x="63563" y="253637"/>
                    <a:pt x="71611" y="251365"/>
                  </a:cubicBezTo>
                  <a:cubicBezTo>
                    <a:pt x="80184" y="248793"/>
                    <a:pt x="99139" y="225933"/>
                    <a:pt x="113807" y="204978"/>
                  </a:cubicBezTo>
                  <a:cubicBezTo>
                    <a:pt x="129685" y="181614"/>
                    <a:pt x="142249" y="156162"/>
                    <a:pt x="151145" y="129350"/>
                  </a:cubicBezTo>
                  <a:cubicBezTo>
                    <a:pt x="159908" y="100775"/>
                    <a:pt x="170195" y="46482"/>
                    <a:pt x="177815" y="27718"/>
                  </a:cubicBezTo>
                  <a:cubicBezTo>
                    <a:pt x="185435" y="8954"/>
                    <a:pt x="198103" y="381"/>
                    <a:pt x="210391" y="0"/>
                  </a:cubicBezTo>
                  <a:cubicBezTo>
                    <a:pt x="224773" y="0"/>
                    <a:pt x="230869" y="18479"/>
                    <a:pt x="227059" y="34766"/>
                  </a:cubicBezTo>
                  <a:cubicBezTo>
                    <a:pt x="220106" y="63818"/>
                    <a:pt x="188197" y="174117"/>
                    <a:pt x="149145" y="2257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4036;p48">
              <a:extLst>
                <a:ext uri="{FF2B5EF4-FFF2-40B4-BE49-F238E27FC236}">
                  <a16:creationId xmlns:a16="http://schemas.microsoft.com/office/drawing/2014/main" id="{A1F2EF78-1F82-4C7C-A467-9FC2E978B407}"/>
                </a:ext>
              </a:extLst>
            </p:cNvPr>
            <p:cNvSpPr/>
            <p:nvPr/>
          </p:nvSpPr>
          <p:spPr>
            <a:xfrm>
              <a:off x="4825802" y="321035"/>
              <a:ext cx="175746" cy="232044"/>
            </a:xfrm>
            <a:custGeom>
              <a:avLst/>
              <a:gdLst/>
              <a:ahLst/>
              <a:cxnLst/>
              <a:rect l="l" t="t" r="r" b="b"/>
              <a:pathLst>
                <a:path w="175746" h="232044" extrusionOk="0">
                  <a:moveTo>
                    <a:pt x="138467" y="16859"/>
                  </a:moveTo>
                  <a:cubicBezTo>
                    <a:pt x="153040" y="19049"/>
                    <a:pt x="169804" y="26955"/>
                    <a:pt x="172090" y="34956"/>
                  </a:cubicBezTo>
                  <a:cubicBezTo>
                    <a:pt x="178119" y="63828"/>
                    <a:pt x="176672" y="93761"/>
                    <a:pt x="167899" y="121919"/>
                  </a:cubicBezTo>
                  <a:cubicBezTo>
                    <a:pt x="155231" y="155447"/>
                    <a:pt x="140943" y="215931"/>
                    <a:pt x="133609" y="230409"/>
                  </a:cubicBezTo>
                  <a:cubicBezTo>
                    <a:pt x="95890" y="235669"/>
                    <a:pt x="57504" y="228158"/>
                    <a:pt x="24548" y="209073"/>
                  </a:cubicBezTo>
                  <a:cubicBezTo>
                    <a:pt x="24548" y="209073"/>
                    <a:pt x="21500" y="150780"/>
                    <a:pt x="21214" y="131540"/>
                  </a:cubicBezTo>
                  <a:cubicBezTo>
                    <a:pt x="-25840" y="90392"/>
                    <a:pt x="14451" y="39719"/>
                    <a:pt x="54361" y="285"/>
                  </a:cubicBezTo>
                  <a:cubicBezTo>
                    <a:pt x="59152" y="-95"/>
                    <a:pt x="63953" y="-95"/>
                    <a:pt x="68744" y="285"/>
                  </a:cubicBezTo>
                  <a:cubicBezTo>
                    <a:pt x="68744" y="285"/>
                    <a:pt x="33120" y="42481"/>
                    <a:pt x="57885" y="66389"/>
                  </a:cubicBezTo>
                  <a:cubicBezTo>
                    <a:pt x="110940" y="50196"/>
                    <a:pt x="121512" y="26288"/>
                    <a:pt x="138467"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4037;p48">
              <a:extLst>
                <a:ext uri="{FF2B5EF4-FFF2-40B4-BE49-F238E27FC236}">
                  <a16:creationId xmlns:a16="http://schemas.microsoft.com/office/drawing/2014/main" id="{89E22D3D-43A6-4B65-B093-6965A8EC73DE}"/>
                </a:ext>
              </a:extLst>
            </p:cNvPr>
            <p:cNvSpPr/>
            <p:nvPr/>
          </p:nvSpPr>
          <p:spPr>
            <a:xfrm>
              <a:off x="4857002" y="155665"/>
              <a:ext cx="128729" cy="159467"/>
            </a:xfrm>
            <a:custGeom>
              <a:avLst/>
              <a:gdLst/>
              <a:ahLst/>
              <a:cxnLst/>
              <a:rect l="l" t="t" r="r" b="b"/>
              <a:pathLst>
                <a:path w="128729" h="159467" extrusionOk="0">
                  <a:moveTo>
                    <a:pt x="2778" y="56785"/>
                  </a:moveTo>
                  <a:lnTo>
                    <a:pt x="2778" y="56785"/>
                  </a:lnTo>
                  <a:cubicBezTo>
                    <a:pt x="8017" y="23352"/>
                    <a:pt x="32210" y="-1889"/>
                    <a:pt x="66691" y="111"/>
                  </a:cubicBezTo>
                  <a:cubicBezTo>
                    <a:pt x="103429" y="2671"/>
                    <a:pt x="131127" y="34525"/>
                    <a:pt x="128565" y="71260"/>
                  </a:cubicBezTo>
                  <a:cubicBezTo>
                    <a:pt x="127165" y="91407"/>
                    <a:pt x="116706" y="109833"/>
                    <a:pt x="100123" y="121364"/>
                  </a:cubicBezTo>
                  <a:cubicBezTo>
                    <a:pt x="98923" y="126444"/>
                    <a:pt x="97133" y="131367"/>
                    <a:pt x="94789" y="136033"/>
                  </a:cubicBezTo>
                  <a:cubicBezTo>
                    <a:pt x="82502" y="150320"/>
                    <a:pt x="50022" y="159274"/>
                    <a:pt x="39354" y="159464"/>
                  </a:cubicBezTo>
                  <a:cubicBezTo>
                    <a:pt x="28686" y="159655"/>
                    <a:pt x="22114" y="150892"/>
                    <a:pt x="13351" y="136509"/>
                  </a:cubicBezTo>
                  <a:cubicBezTo>
                    <a:pt x="-4747" y="106410"/>
                    <a:pt x="-175" y="73168"/>
                    <a:pt x="2778" y="567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4038;p48">
              <a:extLst>
                <a:ext uri="{FF2B5EF4-FFF2-40B4-BE49-F238E27FC236}">
                  <a16:creationId xmlns:a16="http://schemas.microsoft.com/office/drawing/2014/main" id="{C9A85B5A-DF90-434D-B08A-D0C229FAE6F6}"/>
                </a:ext>
              </a:extLst>
            </p:cNvPr>
            <p:cNvSpPr/>
            <p:nvPr/>
          </p:nvSpPr>
          <p:spPr>
            <a:xfrm>
              <a:off x="4862352" y="154515"/>
              <a:ext cx="129836" cy="122323"/>
            </a:xfrm>
            <a:custGeom>
              <a:avLst/>
              <a:gdLst/>
              <a:ahLst/>
              <a:cxnLst/>
              <a:rect l="l" t="t" r="r" b="b"/>
              <a:pathLst>
                <a:path w="129836" h="122323" extrusionOk="0">
                  <a:moveTo>
                    <a:pt x="72104" y="1641"/>
                  </a:moveTo>
                  <a:cubicBezTo>
                    <a:pt x="96298" y="6404"/>
                    <a:pt x="116205" y="13167"/>
                    <a:pt x="122777" y="36979"/>
                  </a:cubicBezTo>
                  <a:cubicBezTo>
                    <a:pt x="127254" y="53362"/>
                    <a:pt x="133159" y="84604"/>
                    <a:pt x="127540" y="97749"/>
                  </a:cubicBezTo>
                  <a:lnTo>
                    <a:pt x="124111" y="107274"/>
                  </a:lnTo>
                  <a:lnTo>
                    <a:pt x="94774" y="122323"/>
                  </a:lnTo>
                  <a:cubicBezTo>
                    <a:pt x="94774" y="122323"/>
                    <a:pt x="81058" y="110988"/>
                    <a:pt x="85249" y="77556"/>
                  </a:cubicBezTo>
                  <a:cubicBezTo>
                    <a:pt x="85125" y="73028"/>
                    <a:pt x="83696" y="68632"/>
                    <a:pt x="81153" y="64887"/>
                  </a:cubicBezTo>
                  <a:cubicBezTo>
                    <a:pt x="79324" y="61752"/>
                    <a:pt x="78000" y="58343"/>
                    <a:pt x="77248" y="54791"/>
                  </a:cubicBezTo>
                  <a:cubicBezTo>
                    <a:pt x="73742" y="45761"/>
                    <a:pt x="66932" y="38404"/>
                    <a:pt x="58198" y="34217"/>
                  </a:cubicBezTo>
                  <a:cubicBezTo>
                    <a:pt x="39443" y="25914"/>
                    <a:pt x="17878" y="26938"/>
                    <a:pt x="0" y="36979"/>
                  </a:cubicBezTo>
                  <a:cubicBezTo>
                    <a:pt x="12630" y="9606"/>
                    <a:pt x="42729" y="-5148"/>
                    <a:pt x="72104" y="16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4039;p48">
              <a:extLst>
                <a:ext uri="{FF2B5EF4-FFF2-40B4-BE49-F238E27FC236}">
                  <a16:creationId xmlns:a16="http://schemas.microsoft.com/office/drawing/2014/main" id="{16257F80-9503-4361-915E-B30F856F141D}"/>
                </a:ext>
              </a:extLst>
            </p:cNvPr>
            <p:cNvSpPr/>
            <p:nvPr/>
          </p:nvSpPr>
          <p:spPr>
            <a:xfrm>
              <a:off x="4706279" y="957495"/>
              <a:ext cx="102161" cy="77983"/>
            </a:xfrm>
            <a:custGeom>
              <a:avLst/>
              <a:gdLst/>
              <a:ahLst/>
              <a:cxnLst/>
              <a:rect l="l" t="t" r="r" b="b"/>
              <a:pathLst>
                <a:path w="102161" h="77983" extrusionOk="0">
                  <a:moveTo>
                    <a:pt x="94827" y="0"/>
                  </a:moveTo>
                  <a:cubicBezTo>
                    <a:pt x="82540" y="9525"/>
                    <a:pt x="63490" y="3048"/>
                    <a:pt x="62537" y="4000"/>
                  </a:cubicBezTo>
                  <a:cubicBezTo>
                    <a:pt x="48212" y="16225"/>
                    <a:pt x="33229" y="27671"/>
                    <a:pt x="17674" y="38290"/>
                  </a:cubicBezTo>
                  <a:cubicBezTo>
                    <a:pt x="10054" y="44291"/>
                    <a:pt x="-1852" y="52292"/>
                    <a:pt x="243" y="63913"/>
                  </a:cubicBezTo>
                  <a:cubicBezTo>
                    <a:pt x="4149" y="84487"/>
                    <a:pt x="37201" y="78200"/>
                    <a:pt x="49678" y="71819"/>
                  </a:cubicBezTo>
                  <a:cubicBezTo>
                    <a:pt x="62156" y="65437"/>
                    <a:pt x="72348" y="55054"/>
                    <a:pt x="84159" y="47720"/>
                  </a:cubicBezTo>
                  <a:cubicBezTo>
                    <a:pt x="92541" y="42481"/>
                    <a:pt x="100827" y="39815"/>
                    <a:pt x="102161" y="28670"/>
                  </a:cubicBezTo>
                  <a:cubicBezTo>
                    <a:pt x="101856" y="18691"/>
                    <a:pt x="99351" y="8901"/>
                    <a:pt x="9482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4040;p48">
              <a:extLst>
                <a:ext uri="{FF2B5EF4-FFF2-40B4-BE49-F238E27FC236}">
                  <a16:creationId xmlns:a16="http://schemas.microsoft.com/office/drawing/2014/main" id="{3F86A228-C7C4-4BDD-9770-5FF5D15DC9E4}"/>
                </a:ext>
              </a:extLst>
            </p:cNvPr>
            <p:cNvSpPr/>
            <p:nvPr/>
          </p:nvSpPr>
          <p:spPr>
            <a:xfrm>
              <a:off x="4706713" y="982355"/>
              <a:ext cx="101737" cy="53117"/>
            </a:xfrm>
            <a:custGeom>
              <a:avLst/>
              <a:gdLst/>
              <a:ahLst/>
              <a:cxnLst/>
              <a:rect l="l" t="t" r="r" b="b"/>
              <a:pathLst>
                <a:path w="101737" h="53117" extrusionOk="0">
                  <a:moveTo>
                    <a:pt x="101537" y="0"/>
                  </a:moveTo>
                  <a:cubicBezTo>
                    <a:pt x="99917" y="10192"/>
                    <a:pt x="92012" y="12954"/>
                    <a:pt x="83344" y="18193"/>
                  </a:cubicBezTo>
                  <a:cubicBezTo>
                    <a:pt x="71438" y="25622"/>
                    <a:pt x="60865" y="36385"/>
                    <a:pt x="48387" y="42672"/>
                  </a:cubicBezTo>
                  <a:cubicBezTo>
                    <a:pt x="35909" y="48958"/>
                    <a:pt x="8096" y="54292"/>
                    <a:pt x="0" y="39624"/>
                  </a:cubicBezTo>
                  <a:cubicBezTo>
                    <a:pt x="4382" y="59531"/>
                    <a:pt x="36862" y="53245"/>
                    <a:pt x="49244" y="46958"/>
                  </a:cubicBezTo>
                  <a:cubicBezTo>
                    <a:pt x="61627" y="40672"/>
                    <a:pt x="71914" y="30194"/>
                    <a:pt x="83725" y="22860"/>
                  </a:cubicBezTo>
                  <a:cubicBezTo>
                    <a:pt x="92107" y="17621"/>
                    <a:pt x="100394" y="14954"/>
                    <a:pt x="101727" y="3810"/>
                  </a:cubicBezTo>
                  <a:cubicBezTo>
                    <a:pt x="101765" y="2537"/>
                    <a:pt x="101698" y="1263"/>
                    <a:pt x="1015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4041;p48">
              <a:extLst>
                <a:ext uri="{FF2B5EF4-FFF2-40B4-BE49-F238E27FC236}">
                  <a16:creationId xmlns:a16="http://schemas.microsoft.com/office/drawing/2014/main" id="{95215CF0-32EC-430F-9387-0A35011B55E2}"/>
                </a:ext>
              </a:extLst>
            </p:cNvPr>
            <p:cNvSpPr/>
            <p:nvPr/>
          </p:nvSpPr>
          <p:spPr>
            <a:xfrm>
              <a:off x="4655133" y="923967"/>
              <a:ext cx="93585" cy="72574"/>
            </a:xfrm>
            <a:custGeom>
              <a:avLst/>
              <a:gdLst/>
              <a:ahLst/>
              <a:cxnLst/>
              <a:rect l="l" t="t" r="r" b="b"/>
              <a:pathLst>
                <a:path w="93585" h="72574" extrusionOk="0">
                  <a:moveTo>
                    <a:pt x="86251" y="0"/>
                  </a:moveTo>
                  <a:cubicBezTo>
                    <a:pt x="75011" y="9525"/>
                    <a:pt x="57676" y="4001"/>
                    <a:pt x="57200" y="4858"/>
                  </a:cubicBezTo>
                  <a:cubicBezTo>
                    <a:pt x="44141" y="16067"/>
                    <a:pt x="30434" y="26499"/>
                    <a:pt x="16147" y="36100"/>
                  </a:cubicBezTo>
                  <a:cubicBezTo>
                    <a:pt x="9194" y="41624"/>
                    <a:pt x="-1760" y="49054"/>
                    <a:pt x="240" y="59627"/>
                  </a:cubicBezTo>
                  <a:cubicBezTo>
                    <a:pt x="3764" y="78677"/>
                    <a:pt x="34054" y="72676"/>
                    <a:pt x="45484" y="66866"/>
                  </a:cubicBezTo>
                  <a:cubicBezTo>
                    <a:pt x="56914" y="61055"/>
                    <a:pt x="66248" y="51530"/>
                    <a:pt x="77012" y="44768"/>
                  </a:cubicBezTo>
                  <a:cubicBezTo>
                    <a:pt x="84727" y="40005"/>
                    <a:pt x="92347" y="37529"/>
                    <a:pt x="93585" y="27813"/>
                  </a:cubicBezTo>
                  <a:cubicBezTo>
                    <a:pt x="93195" y="18119"/>
                    <a:pt x="90690" y="8627"/>
                    <a:pt x="86251"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4042;p48">
              <a:extLst>
                <a:ext uri="{FF2B5EF4-FFF2-40B4-BE49-F238E27FC236}">
                  <a16:creationId xmlns:a16="http://schemas.microsoft.com/office/drawing/2014/main" id="{C05F444D-8D88-4184-A951-CFA08CE37039}"/>
                </a:ext>
              </a:extLst>
            </p:cNvPr>
            <p:cNvSpPr/>
            <p:nvPr/>
          </p:nvSpPr>
          <p:spPr>
            <a:xfrm>
              <a:off x="4655564" y="947875"/>
              <a:ext cx="93179" cy="48581"/>
            </a:xfrm>
            <a:custGeom>
              <a:avLst/>
              <a:gdLst/>
              <a:ahLst/>
              <a:cxnLst/>
              <a:rect l="l" t="t" r="r" b="b"/>
              <a:pathLst>
                <a:path w="93179" h="48581" extrusionOk="0">
                  <a:moveTo>
                    <a:pt x="92964" y="0"/>
                  </a:moveTo>
                  <a:cubicBezTo>
                    <a:pt x="91535" y="9525"/>
                    <a:pt x="84011" y="11906"/>
                    <a:pt x="76391" y="16573"/>
                  </a:cubicBezTo>
                  <a:cubicBezTo>
                    <a:pt x="65342" y="23431"/>
                    <a:pt x="55721" y="33242"/>
                    <a:pt x="44291" y="39052"/>
                  </a:cubicBezTo>
                  <a:cubicBezTo>
                    <a:pt x="32861" y="44863"/>
                    <a:pt x="7430" y="49721"/>
                    <a:pt x="0" y="36195"/>
                  </a:cubicBezTo>
                  <a:cubicBezTo>
                    <a:pt x="4001" y="54483"/>
                    <a:pt x="33719" y="48673"/>
                    <a:pt x="45053" y="42958"/>
                  </a:cubicBezTo>
                  <a:cubicBezTo>
                    <a:pt x="56388" y="37243"/>
                    <a:pt x="65818" y="27623"/>
                    <a:pt x="76581" y="20860"/>
                  </a:cubicBezTo>
                  <a:cubicBezTo>
                    <a:pt x="84296" y="16097"/>
                    <a:pt x="91916" y="13621"/>
                    <a:pt x="93154" y="3905"/>
                  </a:cubicBezTo>
                  <a:cubicBezTo>
                    <a:pt x="93221" y="2600"/>
                    <a:pt x="93154" y="1293"/>
                    <a:pt x="9296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4043;p48">
              <a:extLst>
                <a:ext uri="{FF2B5EF4-FFF2-40B4-BE49-F238E27FC236}">
                  <a16:creationId xmlns:a16="http://schemas.microsoft.com/office/drawing/2014/main" id="{6432B430-FB40-418A-92DF-85E25AA18AF7}"/>
                </a:ext>
              </a:extLst>
            </p:cNvPr>
            <p:cNvSpPr/>
            <p:nvPr/>
          </p:nvSpPr>
          <p:spPr>
            <a:xfrm>
              <a:off x="4689759" y="550206"/>
              <a:ext cx="222664" cy="383543"/>
            </a:xfrm>
            <a:custGeom>
              <a:avLst/>
              <a:gdLst/>
              <a:ahLst/>
              <a:cxnLst/>
              <a:rect l="l" t="t" r="r" b="b"/>
              <a:pathLst>
                <a:path w="222664" h="383543" extrusionOk="0">
                  <a:moveTo>
                    <a:pt x="221266" y="14097"/>
                  </a:moveTo>
                  <a:cubicBezTo>
                    <a:pt x="188014" y="18477"/>
                    <a:pt x="154200" y="13599"/>
                    <a:pt x="123539" y="0"/>
                  </a:cubicBezTo>
                  <a:cubicBezTo>
                    <a:pt x="124111" y="10287"/>
                    <a:pt x="124682" y="19050"/>
                    <a:pt x="124682" y="19050"/>
                  </a:cubicBezTo>
                  <a:cubicBezTo>
                    <a:pt x="84963" y="47625"/>
                    <a:pt x="5144" y="94488"/>
                    <a:pt x="0" y="127064"/>
                  </a:cubicBezTo>
                  <a:cubicBezTo>
                    <a:pt x="5144" y="230124"/>
                    <a:pt x="20860" y="377381"/>
                    <a:pt x="25337" y="379571"/>
                  </a:cubicBezTo>
                  <a:cubicBezTo>
                    <a:pt x="37814" y="385477"/>
                    <a:pt x="46482" y="384524"/>
                    <a:pt x="52388" y="378523"/>
                  </a:cubicBezTo>
                  <a:cubicBezTo>
                    <a:pt x="52388" y="378523"/>
                    <a:pt x="77438" y="291179"/>
                    <a:pt x="70104" y="163068"/>
                  </a:cubicBezTo>
                  <a:cubicBezTo>
                    <a:pt x="70104" y="163068"/>
                    <a:pt x="209169" y="101537"/>
                    <a:pt x="218218" y="67818"/>
                  </a:cubicBezTo>
                  <a:cubicBezTo>
                    <a:pt x="222285" y="54246"/>
                    <a:pt x="223581" y="39992"/>
                    <a:pt x="222028" y="25908"/>
                  </a:cubicBezTo>
                  <a:cubicBezTo>
                    <a:pt x="222028" y="22289"/>
                    <a:pt x="221742" y="18193"/>
                    <a:pt x="221266" y="14097"/>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4044;p48">
              <a:extLst>
                <a:ext uri="{FF2B5EF4-FFF2-40B4-BE49-F238E27FC236}">
                  <a16:creationId xmlns:a16="http://schemas.microsoft.com/office/drawing/2014/main" id="{D8D8B51D-04CA-4032-A1C3-98A5B2D51607}"/>
                </a:ext>
              </a:extLst>
            </p:cNvPr>
            <p:cNvSpPr/>
            <p:nvPr/>
          </p:nvSpPr>
          <p:spPr>
            <a:xfrm>
              <a:off x="4750147" y="550873"/>
              <a:ext cx="221772" cy="415907"/>
            </a:xfrm>
            <a:custGeom>
              <a:avLst/>
              <a:gdLst/>
              <a:ahLst/>
              <a:cxnLst/>
              <a:rect l="l" t="t" r="r" b="b"/>
              <a:pathLst>
                <a:path w="221772" h="415907" extrusionOk="0">
                  <a:moveTo>
                    <a:pt x="207074" y="0"/>
                  </a:moveTo>
                  <a:cubicBezTo>
                    <a:pt x="180670" y="11879"/>
                    <a:pt x="151372" y="15786"/>
                    <a:pt x="122777" y="11240"/>
                  </a:cubicBezTo>
                  <a:cubicBezTo>
                    <a:pt x="122777" y="25051"/>
                    <a:pt x="124683" y="50959"/>
                    <a:pt x="124683" y="50959"/>
                  </a:cubicBezTo>
                  <a:cubicBezTo>
                    <a:pt x="84963" y="79058"/>
                    <a:pt x="5239" y="126397"/>
                    <a:pt x="0" y="158972"/>
                  </a:cubicBezTo>
                  <a:cubicBezTo>
                    <a:pt x="5239" y="262128"/>
                    <a:pt x="14859" y="411385"/>
                    <a:pt x="19050" y="413290"/>
                  </a:cubicBezTo>
                  <a:cubicBezTo>
                    <a:pt x="29956" y="417859"/>
                    <a:pt x="42463" y="416377"/>
                    <a:pt x="52007" y="409385"/>
                  </a:cubicBezTo>
                  <a:cubicBezTo>
                    <a:pt x="52007" y="409385"/>
                    <a:pt x="77058" y="323183"/>
                    <a:pt x="69818" y="195072"/>
                  </a:cubicBezTo>
                  <a:cubicBezTo>
                    <a:pt x="69818" y="192596"/>
                    <a:pt x="188976" y="133922"/>
                    <a:pt x="204026" y="118872"/>
                  </a:cubicBezTo>
                  <a:cubicBezTo>
                    <a:pt x="219075" y="103823"/>
                    <a:pt x="222123" y="80296"/>
                    <a:pt x="221742" y="58388"/>
                  </a:cubicBezTo>
                  <a:cubicBezTo>
                    <a:pt x="220914" y="38124"/>
                    <a:pt x="215922" y="18248"/>
                    <a:pt x="20707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4045;p48">
              <a:extLst>
                <a:ext uri="{FF2B5EF4-FFF2-40B4-BE49-F238E27FC236}">
                  <a16:creationId xmlns:a16="http://schemas.microsoft.com/office/drawing/2014/main" id="{E36F2678-3A23-4ACD-A7A4-8C48D2450C37}"/>
                </a:ext>
              </a:extLst>
            </p:cNvPr>
            <p:cNvSpPr/>
            <p:nvPr/>
          </p:nvSpPr>
          <p:spPr>
            <a:xfrm>
              <a:off x="4667800" y="524108"/>
              <a:ext cx="331739" cy="305664"/>
            </a:xfrm>
            <a:custGeom>
              <a:avLst/>
              <a:gdLst/>
              <a:ahLst/>
              <a:cxnLst/>
              <a:rect l="l" t="t" r="r" b="b"/>
              <a:pathLst>
                <a:path w="331739" h="305664" extrusionOk="0">
                  <a:moveTo>
                    <a:pt x="318663" y="48673"/>
                  </a:moveTo>
                  <a:cubicBezTo>
                    <a:pt x="318663" y="48673"/>
                    <a:pt x="362668" y="126682"/>
                    <a:pt x="289230" y="166783"/>
                  </a:cubicBezTo>
                  <a:cubicBezTo>
                    <a:pt x="211697" y="209169"/>
                    <a:pt x="164548" y="219075"/>
                    <a:pt x="164548" y="219075"/>
                  </a:cubicBezTo>
                  <a:lnTo>
                    <a:pt x="152928" y="221837"/>
                  </a:lnTo>
                  <a:cubicBezTo>
                    <a:pt x="156595" y="248732"/>
                    <a:pt x="156595" y="276000"/>
                    <a:pt x="152928" y="302895"/>
                  </a:cubicBezTo>
                  <a:cubicBezTo>
                    <a:pt x="152928" y="302895"/>
                    <a:pt x="97587" y="321945"/>
                    <a:pt x="27102" y="260128"/>
                  </a:cubicBezTo>
                  <a:lnTo>
                    <a:pt x="3766" y="184880"/>
                  </a:lnTo>
                  <a:lnTo>
                    <a:pt x="814" y="164592"/>
                  </a:lnTo>
                  <a:cubicBezTo>
                    <a:pt x="-1958" y="150729"/>
                    <a:pt x="2452" y="136403"/>
                    <a:pt x="12529" y="126492"/>
                  </a:cubicBezTo>
                  <a:cubicBezTo>
                    <a:pt x="29484" y="111157"/>
                    <a:pt x="83110" y="71914"/>
                    <a:pt x="116447" y="49435"/>
                  </a:cubicBezTo>
                  <a:cubicBezTo>
                    <a:pt x="149785" y="26956"/>
                    <a:pt x="176454" y="5429"/>
                    <a:pt x="176454" y="5429"/>
                  </a:cubicBezTo>
                  <a:lnTo>
                    <a:pt x="182265" y="0"/>
                  </a:lnTo>
                  <a:cubicBezTo>
                    <a:pt x="182265" y="0"/>
                    <a:pt x="221794" y="31528"/>
                    <a:pt x="294088" y="20955"/>
                  </a:cubicBezTo>
                  <a:cubicBezTo>
                    <a:pt x="303709" y="28824"/>
                    <a:pt x="312005" y="38181"/>
                    <a:pt x="318663" y="486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4046;p48">
              <a:extLst>
                <a:ext uri="{FF2B5EF4-FFF2-40B4-BE49-F238E27FC236}">
                  <a16:creationId xmlns:a16="http://schemas.microsoft.com/office/drawing/2014/main" id="{0D8B4C26-1E01-4540-89F2-B86AC8A651B7}"/>
                </a:ext>
              </a:extLst>
            </p:cNvPr>
            <p:cNvSpPr/>
            <p:nvPr/>
          </p:nvSpPr>
          <p:spPr>
            <a:xfrm>
              <a:off x="4934583" y="344330"/>
              <a:ext cx="115253" cy="404460"/>
            </a:xfrm>
            <a:custGeom>
              <a:avLst/>
              <a:gdLst/>
              <a:ahLst/>
              <a:cxnLst/>
              <a:rect l="l" t="t" r="r" b="b"/>
              <a:pathLst>
                <a:path w="115253" h="404460" extrusionOk="0">
                  <a:moveTo>
                    <a:pt x="8160" y="344370"/>
                  </a:moveTo>
                  <a:cubicBezTo>
                    <a:pt x="14904" y="338294"/>
                    <a:pt x="22029" y="332663"/>
                    <a:pt x="29496" y="327511"/>
                  </a:cubicBezTo>
                  <a:cubicBezTo>
                    <a:pt x="37392" y="323547"/>
                    <a:pt x="44622" y="318373"/>
                    <a:pt x="50927" y="312175"/>
                  </a:cubicBezTo>
                  <a:cubicBezTo>
                    <a:pt x="57690" y="305413"/>
                    <a:pt x="67691" y="277123"/>
                    <a:pt x="72930" y="249501"/>
                  </a:cubicBezTo>
                  <a:cubicBezTo>
                    <a:pt x="77683" y="218583"/>
                    <a:pt x="77140" y="187081"/>
                    <a:pt x="71311" y="156346"/>
                  </a:cubicBezTo>
                  <a:cubicBezTo>
                    <a:pt x="62186" y="119587"/>
                    <a:pt x="49851" y="83699"/>
                    <a:pt x="34449" y="49095"/>
                  </a:cubicBezTo>
                  <a:cubicBezTo>
                    <a:pt x="24924" y="28330"/>
                    <a:pt x="30163" y="15757"/>
                    <a:pt x="39116" y="6518"/>
                  </a:cubicBezTo>
                  <a:cubicBezTo>
                    <a:pt x="49594" y="-4245"/>
                    <a:pt x="60548" y="-3959"/>
                    <a:pt x="73026" y="24997"/>
                  </a:cubicBezTo>
                  <a:cubicBezTo>
                    <a:pt x="90609" y="65456"/>
                    <a:pt x="103610" y="107756"/>
                    <a:pt x="111792" y="151108"/>
                  </a:cubicBezTo>
                  <a:cubicBezTo>
                    <a:pt x="116821" y="182699"/>
                    <a:pt x="116364" y="214919"/>
                    <a:pt x="110459" y="246358"/>
                  </a:cubicBezTo>
                  <a:cubicBezTo>
                    <a:pt x="105277" y="273851"/>
                    <a:pt x="96809" y="300618"/>
                    <a:pt x="85218" y="326082"/>
                  </a:cubicBezTo>
                  <a:cubicBezTo>
                    <a:pt x="81979" y="333511"/>
                    <a:pt x="81407" y="339798"/>
                    <a:pt x="76931" y="354657"/>
                  </a:cubicBezTo>
                  <a:cubicBezTo>
                    <a:pt x="72673" y="369631"/>
                    <a:pt x="64862" y="383357"/>
                    <a:pt x="54166" y="394662"/>
                  </a:cubicBezTo>
                  <a:cubicBezTo>
                    <a:pt x="44641" y="403520"/>
                    <a:pt x="39783" y="405235"/>
                    <a:pt x="37116" y="404187"/>
                  </a:cubicBezTo>
                  <a:cubicBezTo>
                    <a:pt x="34449" y="403139"/>
                    <a:pt x="34068" y="399329"/>
                    <a:pt x="37973" y="394662"/>
                  </a:cubicBezTo>
                  <a:cubicBezTo>
                    <a:pt x="44631" y="387879"/>
                    <a:pt x="50051" y="379980"/>
                    <a:pt x="53976" y="371326"/>
                  </a:cubicBezTo>
                  <a:cubicBezTo>
                    <a:pt x="53976" y="371326"/>
                    <a:pt x="45974" y="381708"/>
                    <a:pt x="40640" y="387518"/>
                  </a:cubicBezTo>
                  <a:cubicBezTo>
                    <a:pt x="35887" y="392688"/>
                    <a:pt x="30430" y="397176"/>
                    <a:pt x="24448" y="400853"/>
                  </a:cubicBezTo>
                  <a:cubicBezTo>
                    <a:pt x="18638" y="404377"/>
                    <a:pt x="9494" y="400282"/>
                    <a:pt x="13304" y="395614"/>
                  </a:cubicBezTo>
                  <a:cubicBezTo>
                    <a:pt x="17114" y="390947"/>
                    <a:pt x="21305" y="388280"/>
                    <a:pt x="29115" y="379612"/>
                  </a:cubicBezTo>
                  <a:cubicBezTo>
                    <a:pt x="33306" y="375022"/>
                    <a:pt x="36926" y="369936"/>
                    <a:pt x="39878" y="364468"/>
                  </a:cubicBezTo>
                  <a:cubicBezTo>
                    <a:pt x="34335" y="369996"/>
                    <a:pt x="28344" y="375060"/>
                    <a:pt x="21971" y="379612"/>
                  </a:cubicBezTo>
                  <a:cubicBezTo>
                    <a:pt x="17047" y="383554"/>
                    <a:pt x="11094" y="386000"/>
                    <a:pt x="4827" y="386661"/>
                  </a:cubicBezTo>
                  <a:cubicBezTo>
                    <a:pt x="1588" y="386661"/>
                    <a:pt x="-2889" y="382851"/>
                    <a:pt x="2540" y="377707"/>
                  </a:cubicBezTo>
                  <a:cubicBezTo>
                    <a:pt x="10370" y="372249"/>
                    <a:pt x="17504" y="365851"/>
                    <a:pt x="23781" y="358657"/>
                  </a:cubicBezTo>
                  <a:cubicBezTo>
                    <a:pt x="29687" y="351133"/>
                    <a:pt x="32735" y="345037"/>
                    <a:pt x="30830" y="345132"/>
                  </a:cubicBezTo>
                  <a:cubicBezTo>
                    <a:pt x="28925" y="345227"/>
                    <a:pt x="25781" y="349990"/>
                    <a:pt x="18257" y="353419"/>
                  </a:cubicBezTo>
                  <a:cubicBezTo>
                    <a:pt x="10732" y="356848"/>
                    <a:pt x="1969" y="355705"/>
                    <a:pt x="445" y="351514"/>
                  </a:cubicBezTo>
                  <a:cubicBezTo>
                    <a:pt x="-1079" y="347323"/>
                    <a:pt x="1302" y="348847"/>
                    <a:pt x="8160" y="34437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4047;p48">
              <a:extLst>
                <a:ext uri="{FF2B5EF4-FFF2-40B4-BE49-F238E27FC236}">
                  <a16:creationId xmlns:a16="http://schemas.microsoft.com/office/drawing/2014/main" id="{B57EC135-C591-423A-A875-D091F2786F09}"/>
                </a:ext>
              </a:extLst>
            </p:cNvPr>
            <p:cNvSpPr/>
            <p:nvPr/>
          </p:nvSpPr>
          <p:spPr>
            <a:xfrm>
              <a:off x="4957330" y="339243"/>
              <a:ext cx="69518" cy="88698"/>
            </a:xfrm>
            <a:custGeom>
              <a:avLst/>
              <a:gdLst/>
              <a:ahLst/>
              <a:cxnLst/>
              <a:rect l="l" t="t" r="r" b="b"/>
              <a:pathLst>
                <a:path w="69518" h="88698" extrusionOk="0">
                  <a:moveTo>
                    <a:pt x="69519" y="69040"/>
                  </a:moveTo>
                  <a:cubicBezTo>
                    <a:pt x="69519" y="69040"/>
                    <a:pt x="42848" y="92757"/>
                    <a:pt x="13130" y="88090"/>
                  </a:cubicBezTo>
                  <a:lnTo>
                    <a:pt x="1320" y="38179"/>
                  </a:lnTo>
                  <a:cubicBezTo>
                    <a:pt x="1320" y="38179"/>
                    <a:pt x="-6491" y="11985"/>
                    <a:pt x="15893" y="2079"/>
                  </a:cubicBezTo>
                  <a:cubicBezTo>
                    <a:pt x="38277" y="-7827"/>
                    <a:pt x="59898" y="18177"/>
                    <a:pt x="69519" y="6904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4048;p48">
              <a:extLst>
                <a:ext uri="{FF2B5EF4-FFF2-40B4-BE49-F238E27FC236}">
                  <a16:creationId xmlns:a16="http://schemas.microsoft.com/office/drawing/2014/main" id="{0D54EA9C-DD27-49D3-86C6-7D2DAE290980}"/>
                </a:ext>
              </a:extLst>
            </p:cNvPr>
            <p:cNvSpPr/>
            <p:nvPr/>
          </p:nvSpPr>
          <p:spPr>
            <a:xfrm>
              <a:off x="4820537" y="320915"/>
              <a:ext cx="59626" cy="62603"/>
            </a:xfrm>
            <a:custGeom>
              <a:avLst/>
              <a:gdLst/>
              <a:ahLst/>
              <a:cxnLst/>
              <a:rect l="l" t="t" r="r" b="b"/>
              <a:pathLst>
                <a:path w="59626" h="62603" extrusionOk="0">
                  <a:moveTo>
                    <a:pt x="59627" y="405"/>
                  </a:moveTo>
                  <a:cubicBezTo>
                    <a:pt x="59627" y="405"/>
                    <a:pt x="31052" y="-8358"/>
                    <a:pt x="0" y="55650"/>
                  </a:cubicBezTo>
                  <a:lnTo>
                    <a:pt x="11430" y="62603"/>
                  </a:lnTo>
                  <a:cubicBezTo>
                    <a:pt x="25775" y="40593"/>
                    <a:pt x="41891" y="19791"/>
                    <a:pt x="59627" y="40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4049;p48">
              <a:extLst>
                <a:ext uri="{FF2B5EF4-FFF2-40B4-BE49-F238E27FC236}">
                  <a16:creationId xmlns:a16="http://schemas.microsoft.com/office/drawing/2014/main" id="{584530FD-8F46-4570-8FA4-A20422EE7D94}"/>
                </a:ext>
              </a:extLst>
            </p:cNvPr>
            <p:cNvSpPr/>
            <p:nvPr/>
          </p:nvSpPr>
          <p:spPr>
            <a:xfrm>
              <a:off x="2491198" y="3393133"/>
              <a:ext cx="385953" cy="222884"/>
            </a:xfrm>
            <a:custGeom>
              <a:avLst/>
              <a:gdLst/>
              <a:ahLst/>
              <a:cxnLst/>
              <a:rect l="l" t="t" r="r" b="b"/>
              <a:pathLst>
                <a:path w="385953" h="222884" extrusionOk="0">
                  <a:moveTo>
                    <a:pt x="192976" y="222885"/>
                  </a:moveTo>
                  <a:lnTo>
                    <a:pt x="0" y="111443"/>
                  </a:lnTo>
                  <a:lnTo>
                    <a:pt x="192976" y="0"/>
                  </a:lnTo>
                  <a:lnTo>
                    <a:pt x="385953" y="111443"/>
                  </a:lnTo>
                  <a:lnTo>
                    <a:pt x="192976"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4050;p48">
              <a:extLst>
                <a:ext uri="{FF2B5EF4-FFF2-40B4-BE49-F238E27FC236}">
                  <a16:creationId xmlns:a16="http://schemas.microsoft.com/office/drawing/2014/main" id="{3352BCEF-75A0-4467-AAC5-93753C2E7D85}"/>
                </a:ext>
              </a:extLst>
            </p:cNvPr>
            <p:cNvSpPr/>
            <p:nvPr/>
          </p:nvSpPr>
          <p:spPr>
            <a:xfrm>
              <a:off x="2797046" y="3214634"/>
              <a:ext cx="385953" cy="222789"/>
            </a:xfrm>
            <a:custGeom>
              <a:avLst/>
              <a:gdLst/>
              <a:ahLst/>
              <a:cxnLst/>
              <a:rect l="l" t="t" r="r" b="b"/>
              <a:pathLst>
                <a:path w="385953" h="222789" extrusionOk="0">
                  <a:moveTo>
                    <a:pt x="192976" y="222790"/>
                  </a:moveTo>
                  <a:lnTo>
                    <a:pt x="0" y="111443"/>
                  </a:lnTo>
                  <a:lnTo>
                    <a:pt x="192976" y="0"/>
                  </a:lnTo>
                  <a:lnTo>
                    <a:pt x="385953" y="111443"/>
                  </a:lnTo>
                  <a:lnTo>
                    <a:pt x="192976" y="222790"/>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4051;p48">
              <a:extLst>
                <a:ext uri="{FF2B5EF4-FFF2-40B4-BE49-F238E27FC236}">
                  <a16:creationId xmlns:a16="http://schemas.microsoft.com/office/drawing/2014/main" id="{0D34B4FE-A5BC-4F64-B19E-F9B6B74CAE79}"/>
                </a:ext>
              </a:extLst>
            </p:cNvPr>
            <p:cNvSpPr/>
            <p:nvPr/>
          </p:nvSpPr>
          <p:spPr>
            <a:xfrm>
              <a:off x="2911632" y="2431203"/>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70B6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4052;p48">
              <a:extLst>
                <a:ext uri="{FF2B5EF4-FFF2-40B4-BE49-F238E27FC236}">
                  <a16:creationId xmlns:a16="http://schemas.microsoft.com/office/drawing/2014/main" id="{26442FFF-D3A4-4236-A8C4-C6C5F66AEC5A}"/>
                </a:ext>
              </a:extLst>
            </p:cNvPr>
            <p:cNvSpPr/>
            <p:nvPr/>
          </p:nvSpPr>
          <p:spPr>
            <a:xfrm>
              <a:off x="2911632" y="2542645"/>
              <a:ext cx="192976" cy="830294"/>
            </a:xfrm>
            <a:custGeom>
              <a:avLst/>
              <a:gdLst/>
              <a:ahLst/>
              <a:cxnLst/>
              <a:rect l="l" t="t" r="r" b="b"/>
              <a:pathLst>
                <a:path w="192976" h="830294" extrusionOk="0">
                  <a:moveTo>
                    <a:pt x="192977" y="830294"/>
                  </a:moveTo>
                  <a:lnTo>
                    <a:pt x="0" y="718852"/>
                  </a:lnTo>
                  <a:lnTo>
                    <a:pt x="0" y="0"/>
                  </a:lnTo>
                  <a:lnTo>
                    <a:pt x="192977" y="111442"/>
                  </a:lnTo>
                  <a:lnTo>
                    <a:pt x="192977" y="830294"/>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4053;p48">
              <a:extLst>
                <a:ext uri="{FF2B5EF4-FFF2-40B4-BE49-F238E27FC236}">
                  <a16:creationId xmlns:a16="http://schemas.microsoft.com/office/drawing/2014/main" id="{987F54E5-A987-47AD-9904-73012184FE76}"/>
                </a:ext>
              </a:extLst>
            </p:cNvPr>
            <p:cNvSpPr/>
            <p:nvPr/>
          </p:nvSpPr>
          <p:spPr>
            <a:xfrm>
              <a:off x="3104608" y="2542645"/>
              <a:ext cx="192976" cy="830294"/>
            </a:xfrm>
            <a:custGeom>
              <a:avLst/>
              <a:gdLst/>
              <a:ahLst/>
              <a:cxnLst/>
              <a:rect l="l" t="t" r="r" b="b"/>
              <a:pathLst>
                <a:path w="192976" h="830294" extrusionOk="0">
                  <a:moveTo>
                    <a:pt x="192977" y="718852"/>
                  </a:moveTo>
                  <a:lnTo>
                    <a:pt x="0" y="830294"/>
                  </a:lnTo>
                  <a:lnTo>
                    <a:pt x="0" y="111442"/>
                  </a:lnTo>
                  <a:lnTo>
                    <a:pt x="192977" y="0"/>
                  </a:lnTo>
                  <a:lnTo>
                    <a:pt x="192977" y="718852"/>
                  </a:lnTo>
                  <a:close/>
                </a:path>
              </a:pathLst>
            </a:custGeom>
            <a:solidFill>
              <a:srgbClr val="3E7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4054;p48">
              <a:extLst>
                <a:ext uri="{FF2B5EF4-FFF2-40B4-BE49-F238E27FC236}">
                  <a16:creationId xmlns:a16="http://schemas.microsoft.com/office/drawing/2014/main" id="{6AA55D20-B442-40B9-B001-0BC8713BF436}"/>
                </a:ext>
              </a:extLst>
            </p:cNvPr>
            <p:cNvSpPr/>
            <p:nvPr/>
          </p:nvSpPr>
          <p:spPr>
            <a:xfrm>
              <a:off x="2622167" y="2797249"/>
              <a:ext cx="385953" cy="222789"/>
            </a:xfrm>
            <a:custGeom>
              <a:avLst/>
              <a:gdLst/>
              <a:ahLst/>
              <a:cxnLst/>
              <a:rect l="l" t="t" r="r" b="b"/>
              <a:pathLst>
                <a:path w="385953" h="222789" extrusionOk="0">
                  <a:moveTo>
                    <a:pt x="192976" y="222790"/>
                  </a:moveTo>
                  <a:lnTo>
                    <a:pt x="0" y="111347"/>
                  </a:lnTo>
                  <a:lnTo>
                    <a:pt x="192976" y="0"/>
                  </a:lnTo>
                  <a:lnTo>
                    <a:pt x="385953" y="111347"/>
                  </a:lnTo>
                  <a:lnTo>
                    <a:pt x="192976" y="222790"/>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4055;p48">
              <a:extLst>
                <a:ext uri="{FF2B5EF4-FFF2-40B4-BE49-F238E27FC236}">
                  <a16:creationId xmlns:a16="http://schemas.microsoft.com/office/drawing/2014/main" id="{9793CDBB-1042-43E9-9E9D-9D9384FC6032}"/>
                </a:ext>
              </a:extLst>
            </p:cNvPr>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4056;p48">
              <a:extLst>
                <a:ext uri="{FF2B5EF4-FFF2-40B4-BE49-F238E27FC236}">
                  <a16:creationId xmlns:a16="http://schemas.microsoft.com/office/drawing/2014/main" id="{DA18B40D-5AE9-40AE-AAC2-310286097777}"/>
                </a:ext>
              </a:extLst>
            </p:cNvPr>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4057;p48">
              <a:extLst>
                <a:ext uri="{FF2B5EF4-FFF2-40B4-BE49-F238E27FC236}">
                  <a16:creationId xmlns:a16="http://schemas.microsoft.com/office/drawing/2014/main" id="{C17E2C16-8122-4562-99E6-F8F3E51BD59C}"/>
                </a:ext>
              </a:extLst>
            </p:cNvPr>
            <p:cNvSpPr/>
            <p:nvPr/>
          </p:nvSpPr>
          <p:spPr>
            <a:xfrm>
              <a:off x="2815143" y="2908596"/>
              <a:ext cx="192976" cy="630555"/>
            </a:xfrm>
            <a:custGeom>
              <a:avLst/>
              <a:gdLst/>
              <a:ahLst/>
              <a:cxnLst/>
              <a:rect l="l" t="t" r="r" b="b"/>
              <a:pathLst>
                <a:path w="192976" h="630555" extrusionOk="0">
                  <a:moveTo>
                    <a:pt x="192977" y="519113"/>
                  </a:moveTo>
                  <a:lnTo>
                    <a:pt x="0" y="630555"/>
                  </a:lnTo>
                  <a:lnTo>
                    <a:pt x="0" y="111443"/>
                  </a:lnTo>
                  <a:lnTo>
                    <a:pt x="192977" y="0"/>
                  </a:lnTo>
                  <a:lnTo>
                    <a:pt x="192977" y="519113"/>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4058;p48">
              <a:extLst>
                <a:ext uri="{FF2B5EF4-FFF2-40B4-BE49-F238E27FC236}">
                  <a16:creationId xmlns:a16="http://schemas.microsoft.com/office/drawing/2014/main" id="{C4820763-2664-4D22-AD1C-91A5111DA6EA}"/>
                </a:ext>
              </a:extLst>
            </p:cNvPr>
            <p:cNvSpPr/>
            <p:nvPr/>
          </p:nvSpPr>
          <p:spPr>
            <a:xfrm>
              <a:off x="2244025" y="3539151"/>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4059;p48">
              <a:extLst>
                <a:ext uri="{FF2B5EF4-FFF2-40B4-BE49-F238E27FC236}">
                  <a16:creationId xmlns:a16="http://schemas.microsoft.com/office/drawing/2014/main" id="{67496BE5-89EC-4629-8D4B-976B689D3497}"/>
                </a:ext>
              </a:extLst>
            </p:cNvPr>
            <p:cNvSpPr/>
            <p:nvPr/>
          </p:nvSpPr>
          <p:spPr>
            <a:xfrm>
              <a:off x="2313938" y="3177773"/>
              <a:ext cx="385953" cy="222789"/>
            </a:xfrm>
            <a:custGeom>
              <a:avLst/>
              <a:gdLst/>
              <a:ahLst/>
              <a:cxnLst/>
              <a:rect l="l" t="t" r="r" b="b"/>
              <a:pathLst>
                <a:path w="385953" h="222789" extrusionOk="0">
                  <a:moveTo>
                    <a:pt x="192977" y="222790"/>
                  </a:moveTo>
                  <a:lnTo>
                    <a:pt x="0" y="111347"/>
                  </a:lnTo>
                  <a:lnTo>
                    <a:pt x="192977" y="0"/>
                  </a:lnTo>
                  <a:lnTo>
                    <a:pt x="385953" y="111347"/>
                  </a:lnTo>
                  <a:lnTo>
                    <a:pt x="192977" y="222790"/>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4060;p48">
              <a:extLst>
                <a:ext uri="{FF2B5EF4-FFF2-40B4-BE49-F238E27FC236}">
                  <a16:creationId xmlns:a16="http://schemas.microsoft.com/office/drawing/2014/main" id="{22FD461A-1522-491A-9B08-076ABB4EF43E}"/>
                </a:ext>
              </a:extLst>
            </p:cNvPr>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4061;p48">
              <a:extLst>
                <a:ext uri="{FF2B5EF4-FFF2-40B4-BE49-F238E27FC236}">
                  <a16:creationId xmlns:a16="http://schemas.microsoft.com/office/drawing/2014/main" id="{B7E1100D-69E3-4BE0-8A0D-5B96BD9A009A}"/>
                </a:ext>
              </a:extLst>
            </p:cNvPr>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4062;p48">
              <a:extLst>
                <a:ext uri="{FF2B5EF4-FFF2-40B4-BE49-F238E27FC236}">
                  <a16:creationId xmlns:a16="http://schemas.microsoft.com/office/drawing/2014/main" id="{F660A3D7-0594-4F23-9116-C72BC0CDCFD0}"/>
                </a:ext>
              </a:extLst>
            </p:cNvPr>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4063;p48">
              <a:extLst>
                <a:ext uri="{FF2B5EF4-FFF2-40B4-BE49-F238E27FC236}">
                  <a16:creationId xmlns:a16="http://schemas.microsoft.com/office/drawing/2014/main" id="{6DF7229D-B982-46D6-AB40-6BA0ED15F578}"/>
                </a:ext>
              </a:extLst>
            </p:cNvPr>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4064;p48">
              <a:extLst>
                <a:ext uri="{FF2B5EF4-FFF2-40B4-BE49-F238E27FC236}">
                  <a16:creationId xmlns:a16="http://schemas.microsoft.com/office/drawing/2014/main" id="{DC20DB3E-5286-4B1E-9F93-2292CFD27D9E}"/>
                </a:ext>
              </a:extLst>
            </p:cNvPr>
            <p:cNvSpPr/>
            <p:nvPr/>
          </p:nvSpPr>
          <p:spPr>
            <a:xfrm>
              <a:off x="3217241" y="3786325"/>
              <a:ext cx="1277540" cy="681323"/>
            </a:xfrm>
            <a:custGeom>
              <a:avLst/>
              <a:gdLst/>
              <a:ahLst/>
              <a:cxnLst/>
              <a:rect l="l" t="t" r="r" b="b"/>
              <a:pathLst>
                <a:path w="1277540" h="681323" extrusionOk="0">
                  <a:moveTo>
                    <a:pt x="1277541" y="681323"/>
                  </a:moveTo>
                  <a:lnTo>
                    <a:pt x="1153716" y="503015"/>
                  </a:lnTo>
                  <a:lnTo>
                    <a:pt x="1093708" y="476155"/>
                  </a:lnTo>
                  <a:cubicBezTo>
                    <a:pt x="1048160" y="465620"/>
                    <a:pt x="1001582" y="460258"/>
                    <a:pt x="954834" y="460153"/>
                  </a:cubicBezTo>
                  <a:cubicBezTo>
                    <a:pt x="898922" y="516541"/>
                    <a:pt x="546306" y="531590"/>
                    <a:pt x="406289" y="462058"/>
                  </a:cubicBezTo>
                  <a:cubicBezTo>
                    <a:pt x="247507" y="383191"/>
                    <a:pt x="164259" y="286893"/>
                    <a:pt x="138351" y="227933"/>
                  </a:cubicBezTo>
                  <a:cubicBezTo>
                    <a:pt x="92250" y="123158"/>
                    <a:pt x="180165" y="0"/>
                    <a:pt x="180165" y="0"/>
                  </a:cubicBezTo>
                  <a:cubicBezTo>
                    <a:pt x="-60055" y="138684"/>
                    <a:pt x="-60055" y="364427"/>
                    <a:pt x="180165" y="503111"/>
                  </a:cubicBezTo>
                  <a:cubicBezTo>
                    <a:pt x="405336" y="633127"/>
                    <a:pt x="762905" y="641223"/>
                    <a:pt x="1004649" y="527495"/>
                  </a:cubicBezTo>
                  <a:lnTo>
                    <a:pt x="1004649" y="52749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4065;p48">
              <a:extLst>
                <a:ext uri="{FF2B5EF4-FFF2-40B4-BE49-F238E27FC236}">
                  <a16:creationId xmlns:a16="http://schemas.microsoft.com/office/drawing/2014/main" id="{6C4C9683-50FA-492F-935A-99CA703EB378}"/>
                </a:ext>
              </a:extLst>
            </p:cNvPr>
            <p:cNvSpPr/>
            <p:nvPr/>
          </p:nvSpPr>
          <p:spPr>
            <a:xfrm>
              <a:off x="4341906" y="4346681"/>
              <a:ext cx="972788" cy="561593"/>
            </a:xfrm>
            <a:custGeom>
              <a:avLst/>
              <a:gdLst/>
              <a:ahLst/>
              <a:cxnLst/>
              <a:rect l="l" t="t" r="r" b="b"/>
              <a:pathLst>
                <a:path w="972788" h="561593" extrusionOk="0">
                  <a:moveTo>
                    <a:pt x="831532" y="561594"/>
                  </a:moveTo>
                  <a:lnTo>
                    <a:pt x="0" y="81534"/>
                  </a:lnTo>
                  <a:lnTo>
                    <a:pt x="141256" y="0"/>
                  </a:lnTo>
                  <a:lnTo>
                    <a:pt x="972788" y="480060"/>
                  </a:lnTo>
                  <a:lnTo>
                    <a:pt x="831532" y="56159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4066;p48">
              <a:extLst>
                <a:ext uri="{FF2B5EF4-FFF2-40B4-BE49-F238E27FC236}">
                  <a16:creationId xmlns:a16="http://schemas.microsoft.com/office/drawing/2014/main" id="{361D1900-DCAB-4275-8B00-EC43D4AF85EF}"/>
                </a:ext>
              </a:extLst>
            </p:cNvPr>
            <p:cNvSpPr/>
            <p:nvPr/>
          </p:nvSpPr>
          <p:spPr>
            <a:xfrm>
              <a:off x="3246959" y="3638497"/>
              <a:ext cx="1231677" cy="711112"/>
            </a:xfrm>
            <a:custGeom>
              <a:avLst/>
              <a:gdLst/>
              <a:ahLst/>
              <a:cxnLst/>
              <a:rect l="l" t="t" r="r" b="b"/>
              <a:pathLst>
                <a:path w="1231677" h="711112" extrusionOk="0">
                  <a:moveTo>
                    <a:pt x="180165" y="607029"/>
                  </a:moveTo>
                  <a:cubicBezTo>
                    <a:pt x="-60055" y="468344"/>
                    <a:pt x="-60055" y="242697"/>
                    <a:pt x="180165" y="104013"/>
                  </a:cubicBezTo>
                  <a:cubicBezTo>
                    <a:pt x="420386" y="-34671"/>
                    <a:pt x="811292" y="-34671"/>
                    <a:pt x="1051512" y="104013"/>
                  </a:cubicBezTo>
                  <a:cubicBezTo>
                    <a:pt x="1291733" y="242697"/>
                    <a:pt x="1291733" y="468344"/>
                    <a:pt x="1051512" y="607029"/>
                  </a:cubicBezTo>
                  <a:cubicBezTo>
                    <a:pt x="811292" y="745713"/>
                    <a:pt x="420386" y="745903"/>
                    <a:pt x="180165" y="607029"/>
                  </a:cubicBezTo>
                  <a:close/>
                  <a:moveTo>
                    <a:pt x="945213" y="165354"/>
                  </a:moveTo>
                  <a:cubicBezTo>
                    <a:pt x="763572" y="60579"/>
                    <a:pt x="468011" y="60579"/>
                    <a:pt x="286464" y="165354"/>
                  </a:cubicBezTo>
                  <a:cubicBezTo>
                    <a:pt x="104918" y="270129"/>
                    <a:pt x="104823" y="441103"/>
                    <a:pt x="286464" y="545878"/>
                  </a:cubicBezTo>
                  <a:cubicBezTo>
                    <a:pt x="468106" y="650653"/>
                    <a:pt x="763572" y="650653"/>
                    <a:pt x="945213" y="545878"/>
                  </a:cubicBezTo>
                  <a:cubicBezTo>
                    <a:pt x="1126855" y="441103"/>
                    <a:pt x="1126855" y="270224"/>
                    <a:pt x="945213" y="16535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4067;p48">
              <a:extLst>
                <a:ext uri="{FF2B5EF4-FFF2-40B4-BE49-F238E27FC236}">
                  <a16:creationId xmlns:a16="http://schemas.microsoft.com/office/drawing/2014/main" id="{F9956C79-94A9-48F6-8251-2C63B48D7244}"/>
                </a:ext>
              </a:extLst>
            </p:cNvPr>
            <p:cNvSpPr/>
            <p:nvPr/>
          </p:nvSpPr>
          <p:spPr>
            <a:xfrm>
              <a:off x="3247293" y="3898053"/>
              <a:ext cx="108013" cy="106584"/>
            </a:xfrm>
            <a:custGeom>
              <a:avLst/>
              <a:gdLst/>
              <a:ahLst/>
              <a:cxnLst/>
              <a:rect l="l" t="t" r="r" b="b"/>
              <a:pathLst>
                <a:path w="108013" h="106584" extrusionOk="0">
                  <a:moveTo>
                    <a:pt x="0" y="106585"/>
                  </a:moveTo>
                  <a:lnTo>
                    <a:pt x="0" y="0"/>
                  </a:lnTo>
                  <a:lnTo>
                    <a:pt x="108013" y="53245"/>
                  </a:lnTo>
                  <a:lnTo>
                    <a:pt x="0" y="1065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4068;p48">
              <a:extLst>
                <a:ext uri="{FF2B5EF4-FFF2-40B4-BE49-F238E27FC236}">
                  <a16:creationId xmlns:a16="http://schemas.microsoft.com/office/drawing/2014/main" id="{51024FAE-08D9-4D2A-92D4-DF12474E4F55}"/>
                </a:ext>
              </a:extLst>
            </p:cNvPr>
            <p:cNvSpPr/>
            <p:nvPr/>
          </p:nvSpPr>
          <p:spPr>
            <a:xfrm>
              <a:off x="3553141" y="4166849"/>
              <a:ext cx="622063" cy="123348"/>
            </a:xfrm>
            <a:custGeom>
              <a:avLst/>
              <a:gdLst/>
              <a:ahLst/>
              <a:cxnLst/>
              <a:rect l="l" t="t" r="r" b="b"/>
              <a:pathLst>
                <a:path w="622063" h="123348" extrusionOk="0">
                  <a:moveTo>
                    <a:pt x="0" y="13525"/>
                  </a:moveTo>
                  <a:cubicBezTo>
                    <a:pt x="4381" y="18955"/>
                    <a:pt x="19812" y="123349"/>
                    <a:pt x="327470" y="123349"/>
                  </a:cubicBezTo>
                  <a:cubicBezTo>
                    <a:pt x="635127" y="123349"/>
                    <a:pt x="621983" y="0"/>
                    <a:pt x="621983" y="0"/>
                  </a:cubicBezTo>
                  <a:cubicBezTo>
                    <a:pt x="621983" y="0"/>
                    <a:pt x="331851" y="39910"/>
                    <a:pt x="327470" y="39910"/>
                  </a:cubicBezTo>
                  <a:cubicBezTo>
                    <a:pt x="323088" y="39910"/>
                    <a:pt x="0" y="13525"/>
                    <a:pt x="0" y="1352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4069;p48">
              <a:extLst>
                <a:ext uri="{FF2B5EF4-FFF2-40B4-BE49-F238E27FC236}">
                  <a16:creationId xmlns:a16="http://schemas.microsoft.com/office/drawing/2014/main" id="{2C1F4853-F0D7-45DE-A4F0-3CE5106E84C0}"/>
                </a:ext>
              </a:extLst>
            </p:cNvPr>
            <p:cNvSpPr/>
            <p:nvPr/>
          </p:nvSpPr>
          <p:spPr>
            <a:xfrm>
              <a:off x="4390007" y="3898053"/>
              <a:ext cx="88582" cy="95916"/>
            </a:xfrm>
            <a:custGeom>
              <a:avLst/>
              <a:gdLst/>
              <a:ahLst/>
              <a:cxnLst/>
              <a:rect l="l" t="t" r="r" b="b"/>
              <a:pathLst>
                <a:path w="88582" h="95916" extrusionOk="0">
                  <a:moveTo>
                    <a:pt x="88583" y="0"/>
                  </a:moveTo>
                  <a:lnTo>
                    <a:pt x="88583" y="95917"/>
                  </a:lnTo>
                  <a:lnTo>
                    <a:pt x="0" y="39433"/>
                  </a:lnTo>
                  <a:lnTo>
                    <a:pt x="88583"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4070;p48">
              <a:extLst>
                <a:ext uri="{FF2B5EF4-FFF2-40B4-BE49-F238E27FC236}">
                  <a16:creationId xmlns:a16="http://schemas.microsoft.com/office/drawing/2014/main" id="{046992BA-61CD-4785-BF27-36C6DBF24D12}"/>
                </a:ext>
              </a:extLst>
            </p:cNvPr>
            <p:cNvSpPr/>
            <p:nvPr/>
          </p:nvSpPr>
          <p:spPr>
            <a:xfrm>
              <a:off x="3582763" y="3612208"/>
              <a:ext cx="550640" cy="90297"/>
            </a:xfrm>
            <a:custGeom>
              <a:avLst/>
              <a:gdLst/>
              <a:ahLst/>
              <a:cxnLst/>
              <a:rect l="l" t="t" r="r" b="b"/>
              <a:pathLst>
                <a:path w="550640" h="90297" extrusionOk="0">
                  <a:moveTo>
                    <a:pt x="0" y="53816"/>
                  </a:moveTo>
                  <a:cubicBezTo>
                    <a:pt x="89316" y="19079"/>
                    <a:pt x="184204" y="838"/>
                    <a:pt x="280035" y="0"/>
                  </a:cubicBezTo>
                  <a:cubicBezTo>
                    <a:pt x="373275" y="295"/>
                    <a:pt x="465430" y="19984"/>
                    <a:pt x="550640" y="57817"/>
                  </a:cubicBezTo>
                  <a:lnTo>
                    <a:pt x="531114" y="90297"/>
                  </a:lnTo>
                  <a:lnTo>
                    <a:pt x="16764" y="902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4071;p48">
              <a:extLst>
                <a:ext uri="{FF2B5EF4-FFF2-40B4-BE49-F238E27FC236}">
                  <a16:creationId xmlns:a16="http://schemas.microsoft.com/office/drawing/2014/main" id="{0A70886A-22CE-42FA-BA9D-9C583428516C}"/>
                </a:ext>
              </a:extLst>
            </p:cNvPr>
            <p:cNvSpPr/>
            <p:nvPr/>
          </p:nvSpPr>
          <p:spPr>
            <a:xfrm>
              <a:off x="3404265" y="3670120"/>
              <a:ext cx="917257" cy="529590"/>
            </a:xfrm>
            <a:custGeom>
              <a:avLst/>
              <a:gdLst/>
              <a:ahLst/>
              <a:cxnLst/>
              <a:rect l="l" t="t" r="r" b="b"/>
              <a:pathLst>
                <a:path w="917257" h="529590" extrusionOk="0">
                  <a:moveTo>
                    <a:pt x="917258" y="264795"/>
                  </a:moveTo>
                  <a:cubicBezTo>
                    <a:pt x="917258" y="411037"/>
                    <a:pt x="711922" y="529590"/>
                    <a:pt x="458629" y="529590"/>
                  </a:cubicBezTo>
                  <a:cubicBezTo>
                    <a:pt x="205335" y="529590"/>
                    <a:pt x="0" y="411037"/>
                    <a:pt x="0" y="264795"/>
                  </a:cubicBezTo>
                  <a:cubicBezTo>
                    <a:pt x="0" y="118553"/>
                    <a:pt x="205335" y="0"/>
                    <a:pt x="458629" y="0"/>
                  </a:cubicBezTo>
                  <a:cubicBezTo>
                    <a:pt x="711923" y="0"/>
                    <a:pt x="917258" y="118553"/>
                    <a:pt x="917258" y="264795"/>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4072;p48">
              <a:extLst>
                <a:ext uri="{FF2B5EF4-FFF2-40B4-BE49-F238E27FC236}">
                  <a16:creationId xmlns:a16="http://schemas.microsoft.com/office/drawing/2014/main" id="{8180A468-01F9-4CF1-A838-E2E187B7D4C1}"/>
                </a:ext>
              </a:extLst>
            </p:cNvPr>
            <p:cNvSpPr/>
            <p:nvPr/>
          </p:nvSpPr>
          <p:spPr>
            <a:xfrm>
              <a:off x="3246959" y="3542485"/>
              <a:ext cx="1231677" cy="711136"/>
            </a:xfrm>
            <a:custGeom>
              <a:avLst/>
              <a:gdLst/>
              <a:ahLst/>
              <a:cxnLst/>
              <a:rect l="l" t="t" r="r" b="b"/>
              <a:pathLst>
                <a:path w="1231677" h="711136" extrusionOk="0">
                  <a:moveTo>
                    <a:pt x="180165" y="607124"/>
                  </a:moveTo>
                  <a:cubicBezTo>
                    <a:pt x="-60055" y="468440"/>
                    <a:pt x="-60055" y="242697"/>
                    <a:pt x="180165" y="104013"/>
                  </a:cubicBezTo>
                  <a:cubicBezTo>
                    <a:pt x="420386" y="-34671"/>
                    <a:pt x="811292" y="-34671"/>
                    <a:pt x="1051512" y="104013"/>
                  </a:cubicBezTo>
                  <a:cubicBezTo>
                    <a:pt x="1291733" y="242697"/>
                    <a:pt x="1291733" y="468440"/>
                    <a:pt x="1051512" y="607124"/>
                  </a:cubicBezTo>
                  <a:cubicBezTo>
                    <a:pt x="811292" y="745808"/>
                    <a:pt x="420386" y="745808"/>
                    <a:pt x="180165" y="607124"/>
                  </a:cubicBezTo>
                  <a:close/>
                  <a:moveTo>
                    <a:pt x="945213" y="165640"/>
                  </a:moveTo>
                  <a:cubicBezTo>
                    <a:pt x="763572" y="60865"/>
                    <a:pt x="468011" y="60865"/>
                    <a:pt x="286464" y="165640"/>
                  </a:cubicBezTo>
                  <a:cubicBezTo>
                    <a:pt x="104918" y="270415"/>
                    <a:pt x="104823" y="441198"/>
                    <a:pt x="286464" y="546068"/>
                  </a:cubicBezTo>
                  <a:cubicBezTo>
                    <a:pt x="468106" y="650939"/>
                    <a:pt x="763572" y="650843"/>
                    <a:pt x="945213" y="546068"/>
                  </a:cubicBezTo>
                  <a:cubicBezTo>
                    <a:pt x="1126855" y="441293"/>
                    <a:pt x="1126855" y="270415"/>
                    <a:pt x="945213" y="16564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4073;p48">
              <a:extLst>
                <a:ext uri="{FF2B5EF4-FFF2-40B4-BE49-F238E27FC236}">
                  <a16:creationId xmlns:a16="http://schemas.microsoft.com/office/drawing/2014/main" id="{03CE624B-0D8A-4853-80D6-CA8CAB13B93C}"/>
                </a:ext>
              </a:extLst>
            </p:cNvPr>
            <p:cNvSpPr/>
            <p:nvPr/>
          </p:nvSpPr>
          <p:spPr>
            <a:xfrm>
              <a:off x="4233892" y="4110556"/>
              <a:ext cx="329469" cy="191071"/>
            </a:xfrm>
            <a:custGeom>
              <a:avLst/>
              <a:gdLst/>
              <a:ahLst/>
              <a:cxnLst/>
              <a:rect l="l" t="t" r="r" b="b"/>
              <a:pathLst>
                <a:path w="329469" h="191071" extrusionOk="0">
                  <a:moveTo>
                    <a:pt x="208407" y="191071"/>
                  </a:moveTo>
                  <a:lnTo>
                    <a:pt x="0" y="69818"/>
                  </a:lnTo>
                  <a:lnTo>
                    <a:pt x="121063" y="0"/>
                  </a:lnTo>
                  <a:lnTo>
                    <a:pt x="329470" y="121158"/>
                  </a:lnTo>
                  <a:lnTo>
                    <a:pt x="208407" y="19107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4074;p48">
              <a:extLst>
                <a:ext uri="{FF2B5EF4-FFF2-40B4-BE49-F238E27FC236}">
                  <a16:creationId xmlns:a16="http://schemas.microsoft.com/office/drawing/2014/main" id="{D5588293-696B-454C-BE75-9AAFE2D97B94}"/>
                </a:ext>
              </a:extLst>
            </p:cNvPr>
            <p:cNvSpPr/>
            <p:nvPr/>
          </p:nvSpPr>
          <p:spPr>
            <a:xfrm>
              <a:off x="4234083" y="4180469"/>
              <a:ext cx="208216" cy="217741"/>
            </a:xfrm>
            <a:custGeom>
              <a:avLst/>
              <a:gdLst/>
              <a:ahLst/>
              <a:cxnLst/>
              <a:rect l="l" t="t" r="r" b="b"/>
              <a:pathLst>
                <a:path w="208216" h="217741" extrusionOk="0">
                  <a:moveTo>
                    <a:pt x="208217" y="217742"/>
                  </a:moveTo>
                  <a:lnTo>
                    <a:pt x="0" y="97250"/>
                  </a:lnTo>
                  <a:lnTo>
                    <a:pt x="0" y="0"/>
                  </a:lnTo>
                  <a:lnTo>
                    <a:pt x="208217" y="120491"/>
                  </a:lnTo>
                  <a:lnTo>
                    <a:pt x="208217" y="21774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4075;p48">
              <a:extLst>
                <a:ext uri="{FF2B5EF4-FFF2-40B4-BE49-F238E27FC236}">
                  <a16:creationId xmlns:a16="http://schemas.microsoft.com/office/drawing/2014/main" id="{4D9B9FC7-E079-4143-B885-40C52A0C4A52}"/>
                </a:ext>
              </a:extLst>
            </p:cNvPr>
            <p:cNvSpPr/>
            <p:nvPr/>
          </p:nvSpPr>
          <p:spPr>
            <a:xfrm>
              <a:off x="4368385" y="4248383"/>
              <a:ext cx="831437" cy="643127"/>
            </a:xfrm>
            <a:custGeom>
              <a:avLst/>
              <a:gdLst/>
              <a:ahLst/>
              <a:cxnLst/>
              <a:rect l="l" t="t" r="r" b="b"/>
              <a:pathLst>
                <a:path w="831437" h="643127" extrusionOk="0">
                  <a:moveTo>
                    <a:pt x="831437" y="643128"/>
                  </a:moveTo>
                  <a:lnTo>
                    <a:pt x="0" y="163068"/>
                  </a:lnTo>
                  <a:lnTo>
                    <a:pt x="0" y="0"/>
                  </a:lnTo>
                  <a:lnTo>
                    <a:pt x="831437" y="480060"/>
                  </a:lnTo>
                  <a:lnTo>
                    <a:pt x="831437" y="64312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4076;p48">
              <a:extLst>
                <a:ext uri="{FF2B5EF4-FFF2-40B4-BE49-F238E27FC236}">
                  <a16:creationId xmlns:a16="http://schemas.microsoft.com/office/drawing/2014/main" id="{DCF90147-9AAA-4C9A-AD95-F3D4DE6EE1FD}"/>
                </a:ext>
              </a:extLst>
            </p:cNvPr>
            <p:cNvSpPr/>
            <p:nvPr/>
          </p:nvSpPr>
          <p:spPr>
            <a:xfrm>
              <a:off x="4368385" y="4166944"/>
              <a:ext cx="972788" cy="561593"/>
            </a:xfrm>
            <a:custGeom>
              <a:avLst/>
              <a:gdLst/>
              <a:ahLst/>
              <a:cxnLst/>
              <a:rect l="l" t="t" r="r" b="b"/>
              <a:pathLst>
                <a:path w="972788" h="561593" extrusionOk="0">
                  <a:moveTo>
                    <a:pt x="831532" y="561594"/>
                  </a:moveTo>
                  <a:lnTo>
                    <a:pt x="0" y="81534"/>
                  </a:lnTo>
                  <a:lnTo>
                    <a:pt x="141256" y="0"/>
                  </a:lnTo>
                  <a:lnTo>
                    <a:pt x="972788" y="479965"/>
                  </a:lnTo>
                  <a:lnTo>
                    <a:pt x="831532" y="561594"/>
                  </a:lnTo>
                  <a:close/>
                </a:path>
              </a:pathLst>
            </a:custGeom>
            <a:solidFill>
              <a:srgbClr val="3940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4077;p48">
              <a:extLst>
                <a:ext uri="{FF2B5EF4-FFF2-40B4-BE49-F238E27FC236}">
                  <a16:creationId xmlns:a16="http://schemas.microsoft.com/office/drawing/2014/main" id="{AA2403E5-8271-41DB-BD23-19F3E94516B0}"/>
                </a:ext>
              </a:extLst>
            </p:cNvPr>
            <p:cNvSpPr/>
            <p:nvPr/>
          </p:nvSpPr>
          <p:spPr>
            <a:xfrm>
              <a:off x="5199823" y="4646908"/>
              <a:ext cx="141350" cy="244601"/>
            </a:xfrm>
            <a:custGeom>
              <a:avLst/>
              <a:gdLst/>
              <a:ahLst/>
              <a:cxnLst/>
              <a:rect l="l" t="t" r="r" b="b"/>
              <a:pathLst>
                <a:path w="141350" h="244601" extrusionOk="0">
                  <a:moveTo>
                    <a:pt x="0" y="244602"/>
                  </a:moveTo>
                  <a:cubicBezTo>
                    <a:pt x="8572" y="243650"/>
                    <a:pt x="141351" y="165068"/>
                    <a:pt x="141351" y="165068"/>
                  </a:cubicBezTo>
                  <a:lnTo>
                    <a:pt x="141351" y="0"/>
                  </a:lnTo>
                  <a:lnTo>
                    <a:pt x="95" y="81629"/>
                  </a:lnTo>
                  <a:close/>
                </a:path>
              </a:pathLst>
            </a:custGeom>
            <a:solidFill>
              <a:srgbClr val="2327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4078;p48">
              <a:extLst>
                <a:ext uri="{FF2B5EF4-FFF2-40B4-BE49-F238E27FC236}">
                  <a16:creationId xmlns:a16="http://schemas.microsoft.com/office/drawing/2014/main" id="{A8C6421F-16A4-4F22-BF34-684311B14A4F}"/>
                </a:ext>
              </a:extLst>
            </p:cNvPr>
            <p:cNvSpPr/>
            <p:nvPr/>
          </p:nvSpPr>
          <p:spPr>
            <a:xfrm>
              <a:off x="2764672" y="2500358"/>
              <a:ext cx="158537" cy="311524"/>
            </a:xfrm>
            <a:custGeom>
              <a:avLst/>
              <a:gdLst/>
              <a:ahLst/>
              <a:cxnLst/>
              <a:rect l="l" t="t" r="r" b="b"/>
              <a:pathLst>
                <a:path w="158537" h="311524" extrusionOk="0">
                  <a:moveTo>
                    <a:pt x="67807" y="240979"/>
                  </a:moveTo>
                  <a:cubicBezTo>
                    <a:pt x="81791" y="265992"/>
                    <a:pt x="98811" y="289195"/>
                    <a:pt x="118480" y="310035"/>
                  </a:cubicBezTo>
                  <a:cubicBezTo>
                    <a:pt x="124004" y="316417"/>
                    <a:pt x="166105" y="300510"/>
                    <a:pt x="157342" y="295748"/>
                  </a:cubicBezTo>
                  <a:cubicBezTo>
                    <a:pt x="148579" y="290985"/>
                    <a:pt x="120861" y="252695"/>
                    <a:pt x="107050" y="227073"/>
                  </a:cubicBezTo>
                  <a:cubicBezTo>
                    <a:pt x="95443" y="196383"/>
                    <a:pt x="85585" y="165055"/>
                    <a:pt x="77522" y="133251"/>
                  </a:cubicBezTo>
                  <a:cubicBezTo>
                    <a:pt x="68855" y="101819"/>
                    <a:pt x="61330" y="55718"/>
                    <a:pt x="55043" y="34001"/>
                  </a:cubicBezTo>
                  <a:cubicBezTo>
                    <a:pt x="51648" y="17665"/>
                    <a:pt x="39025" y="4826"/>
                    <a:pt x="22754" y="1140"/>
                  </a:cubicBezTo>
                  <a:cubicBezTo>
                    <a:pt x="7514" y="-2385"/>
                    <a:pt x="-2297" y="1806"/>
                    <a:pt x="465" y="20190"/>
                  </a:cubicBezTo>
                  <a:cubicBezTo>
                    <a:pt x="5323" y="52384"/>
                    <a:pt x="30564" y="177638"/>
                    <a:pt x="67807" y="24097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4079;p48">
              <a:extLst>
                <a:ext uri="{FF2B5EF4-FFF2-40B4-BE49-F238E27FC236}">
                  <a16:creationId xmlns:a16="http://schemas.microsoft.com/office/drawing/2014/main" id="{C78777A5-6E7D-4755-97EC-9CBC3A5C3133}"/>
                </a:ext>
              </a:extLst>
            </p:cNvPr>
            <p:cNvSpPr/>
            <p:nvPr/>
          </p:nvSpPr>
          <p:spPr>
            <a:xfrm>
              <a:off x="2800168" y="3231875"/>
              <a:ext cx="108892" cy="84472"/>
            </a:xfrm>
            <a:custGeom>
              <a:avLst/>
              <a:gdLst/>
              <a:ahLst/>
              <a:cxnLst/>
              <a:rect l="l" t="t" r="r" b="b"/>
              <a:pathLst>
                <a:path w="108892" h="84472" extrusionOk="0">
                  <a:moveTo>
                    <a:pt x="8117" y="0"/>
                  </a:moveTo>
                  <a:cubicBezTo>
                    <a:pt x="21166" y="10668"/>
                    <a:pt x="40502" y="953"/>
                    <a:pt x="41455" y="1905"/>
                  </a:cubicBezTo>
                  <a:cubicBezTo>
                    <a:pt x="56774" y="16173"/>
                    <a:pt x="72863" y="29594"/>
                    <a:pt x="89651" y="42101"/>
                  </a:cubicBezTo>
                  <a:cubicBezTo>
                    <a:pt x="97843" y="48482"/>
                    <a:pt x="110606" y="57055"/>
                    <a:pt x="108701" y="69437"/>
                  </a:cubicBezTo>
                  <a:cubicBezTo>
                    <a:pt x="104605" y="91440"/>
                    <a:pt x="69363" y="84677"/>
                    <a:pt x="56028" y="77914"/>
                  </a:cubicBezTo>
                  <a:cubicBezTo>
                    <a:pt x="42693" y="71152"/>
                    <a:pt x="31834" y="60007"/>
                    <a:pt x="19261" y="52197"/>
                  </a:cubicBezTo>
                  <a:cubicBezTo>
                    <a:pt x="10308" y="46577"/>
                    <a:pt x="1450" y="43720"/>
                    <a:pt x="211" y="32385"/>
                  </a:cubicBezTo>
                  <a:cubicBezTo>
                    <a:pt x="-1313" y="25622"/>
                    <a:pt x="5831" y="0"/>
                    <a:pt x="811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4080;p48">
              <a:extLst>
                <a:ext uri="{FF2B5EF4-FFF2-40B4-BE49-F238E27FC236}">
                  <a16:creationId xmlns:a16="http://schemas.microsoft.com/office/drawing/2014/main" id="{7D974289-716F-4CAC-94ED-D6E6354A6D93}"/>
                </a:ext>
              </a:extLst>
            </p:cNvPr>
            <p:cNvSpPr/>
            <p:nvPr/>
          </p:nvSpPr>
          <p:spPr>
            <a:xfrm>
              <a:off x="2799603" y="3259783"/>
              <a:ext cx="108313" cy="56238"/>
            </a:xfrm>
            <a:custGeom>
              <a:avLst/>
              <a:gdLst/>
              <a:ahLst/>
              <a:cxnLst/>
              <a:rect l="l" t="t" r="r" b="b"/>
              <a:pathLst>
                <a:path w="108313" h="56238" extrusionOk="0">
                  <a:moveTo>
                    <a:pt x="300" y="0"/>
                  </a:moveTo>
                  <a:cubicBezTo>
                    <a:pt x="2015" y="10859"/>
                    <a:pt x="10778" y="13811"/>
                    <a:pt x="19350" y="19050"/>
                  </a:cubicBezTo>
                  <a:cubicBezTo>
                    <a:pt x="32209" y="26956"/>
                    <a:pt x="43449" y="38100"/>
                    <a:pt x="56784" y="45149"/>
                  </a:cubicBezTo>
                  <a:cubicBezTo>
                    <a:pt x="70119" y="52197"/>
                    <a:pt x="99741" y="57626"/>
                    <a:pt x="108314" y="41815"/>
                  </a:cubicBezTo>
                  <a:cubicBezTo>
                    <a:pt x="103647" y="63055"/>
                    <a:pt x="68976" y="56388"/>
                    <a:pt x="55831" y="49721"/>
                  </a:cubicBezTo>
                  <a:cubicBezTo>
                    <a:pt x="42687" y="43053"/>
                    <a:pt x="31638" y="31813"/>
                    <a:pt x="19065" y="24003"/>
                  </a:cubicBezTo>
                  <a:cubicBezTo>
                    <a:pt x="10111" y="18383"/>
                    <a:pt x="1253" y="15526"/>
                    <a:pt x="15" y="4191"/>
                  </a:cubicBezTo>
                  <a:cubicBezTo>
                    <a:pt x="-40" y="2791"/>
                    <a:pt x="57" y="1381"/>
                    <a:pt x="30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4081;p48">
              <a:extLst>
                <a:ext uri="{FF2B5EF4-FFF2-40B4-BE49-F238E27FC236}">
                  <a16:creationId xmlns:a16="http://schemas.microsoft.com/office/drawing/2014/main" id="{379E8646-C096-4493-AA16-A42FA5081320}"/>
                </a:ext>
              </a:extLst>
            </p:cNvPr>
            <p:cNvSpPr/>
            <p:nvPr/>
          </p:nvSpPr>
          <p:spPr>
            <a:xfrm>
              <a:off x="2931444" y="3155618"/>
              <a:ext cx="108758" cy="81374"/>
            </a:xfrm>
            <a:custGeom>
              <a:avLst/>
              <a:gdLst/>
              <a:ahLst/>
              <a:cxnLst/>
              <a:rect l="l" t="t" r="r" b="b"/>
              <a:pathLst>
                <a:path w="108758" h="81374" extrusionOk="0">
                  <a:moveTo>
                    <a:pt x="9430" y="56"/>
                  </a:moveTo>
                  <a:cubicBezTo>
                    <a:pt x="22574" y="10724"/>
                    <a:pt x="45434" y="-896"/>
                    <a:pt x="46387" y="56"/>
                  </a:cubicBezTo>
                  <a:cubicBezTo>
                    <a:pt x="60035" y="13829"/>
                    <a:pt x="74440" y="26841"/>
                    <a:pt x="89535" y="39013"/>
                  </a:cubicBezTo>
                  <a:cubicBezTo>
                    <a:pt x="97631" y="45395"/>
                    <a:pt x="110395" y="53968"/>
                    <a:pt x="108585" y="66255"/>
                  </a:cubicBezTo>
                  <a:cubicBezTo>
                    <a:pt x="104489" y="88353"/>
                    <a:pt x="69152" y="81590"/>
                    <a:pt x="55817" y="74827"/>
                  </a:cubicBezTo>
                  <a:cubicBezTo>
                    <a:pt x="42481" y="68065"/>
                    <a:pt x="31623" y="56920"/>
                    <a:pt x="19050" y="49110"/>
                  </a:cubicBezTo>
                  <a:cubicBezTo>
                    <a:pt x="10097" y="43490"/>
                    <a:pt x="1238" y="40633"/>
                    <a:pt x="0" y="29298"/>
                  </a:cubicBezTo>
                  <a:cubicBezTo>
                    <a:pt x="599" y="18906"/>
                    <a:pt x="3845" y="8838"/>
                    <a:pt x="9430" y="5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4082;p48">
              <a:extLst>
                <a:ext uri="{FF2B5EF4-FFF2-40B4-BE49-F238E27FC236}">
                  <a16:creationId xmlns:a16="http://schemas.microsoft.com/office/drawing/2014/main" id="{83B7C522-7B99-4BCE-9315-4B1EADF6E9A2}"/>
                </a:ext>
              </a:extLst>
            </p:cNvPr>
            <p:cNvSpPr/>
            <p:nvPr/>
          </p:nvSpPr>
          <p:spPr>
            <a:xfrm>
              <a:off x="2931020" y="3181773"/>
              <a:ext cx="108151" cy="56575"/>
            </a:xfrm>
            <a:custGeom>
              <a:avLst/>
              <a:gdLst/>
              <a:ahLst/>
              <a:cxnLst/>
              <a:rect l="l" t="t" r="r" b="b"/>
              <a:pathLst>
                <a:path w="108151" h="56575" extrusionOk="0">
                  <a:moveTo>
                    <a:pt x="138" y="0"/>
                  </a:moveTo>
                  <a:cubicBezTo>
                    <a:pt x="1948" y="10859"/>
                    <a:pt x="10615" y="13811"/>
                    <a:pt x="19188" y="19050"/>
                  </a:cubicBezTo>
                  <a:cubicBezTo>
                    <a:pt x="31951" y="26956"/>
                    <a:pt x="43286" y="38100"/>
                    <a:pt x="56526" y="45149"/>
                  </a:cubicBezTo>
                  <a:cubicBezTo>
                    <a:pt x="69766" y="52197"/>
                    <a:pt x="99579" y="57626"/>
                    <a:pt x="108151" y="41815"/>
                  </a:cubicBezTo>
                  <a:cubicBezTo>
                    <a:pt x="103579" y="63437"/>
                    <a:pt x="69194" y="56769"/>
                    <a:pt x="55954" y="50102"/>
                  </a:cubicBezTo>
                  <a:cubicBezTo>
                    <a:pt x="42715" y="43434"/>
                    <a:pt x="31761" y="32195"/>
                    <a:pt x="19188" y="24384"/>
                  </a:cubicBezTo>
                  <a:cubicBezTo>
                    <a:pt x="9663" y="18764"/>
                    <a:pt x="1281" y="15907"/>
                    <a:pt x="138" y="4572"/>
                  </a:cubicBezTo>
                  <a:cubicBezTo>
                    <a:pt x="-46" y="3058"/>
                    <a:pt x="-46" y="1514"/>
                    <a:pt x="13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4083;p48">
              <a:extLst>
                <a:ext uri="{FF2B5EF4-FFF2-40B4-BE49-F238E27FC236}">
                  <a16:creationId xmlns:a16="http://schemas.microsoft.com/office/drawing/2014/main" id="{804966A5-0DAB-4C3D-A12A-C7F6AFE56630}"/>
                </a:ext>
              </a:extLst>
            </p:cNvPr>
            <p:cNvSpPr/>
            <p:nvPr/>
          </p:nvSpPr>
          <p:spPr>
            <a:xfrm>
              <a:off x="2630424" y="2780976"/>
              <a:ext cx="382278" cy="462504"/>
            </a:xfrm>
            <a:custGeom>
              <a:avLst/>
              <a:gdLst/>
              <a:ahLst/>
              <a:cxnLst/>
              <a:rect l="l" t="t" r="r" b="b"/>
              <a:pathLst>
                <a:path w="382278" h="462504" extrusionOk="0">
                  <a:moveTo>
                    <a:pt x="2983" y="31799"/>
                  </a:moveTo>
                  <a:cubicBezTo>
                    <a:pt x="-11495" y="122381"/>
                    <a:pt x="28700" y="156100"/>
                    <a:pt x="80993" y="175435"/>
                  </a:cubicBezTo>
                  <a:cubicBezTo>
                    <a:pt x="118521" y="189247"/>
                    <a:pt x="172337" y="210488"/>
                    <a:pt x="172337" y="210488"/>
                  </a:cubicBezTo>
                  <a:cubicBezTo>
                    <a:pt x="172337" y="210488"/>
                    <a:pt x="171575" y="230395"/>
                    <a:pt x="171194" y="274972"/>
                  </a:cubicBezTo>
                  <a:cubicBezTo>
                    <a:pt x="171194" y="314310"/>
                    <a:pt x="175957" y="457661"/>
                    <a:pt x="175957" y="457661"/>
                  </a:cubicBezTo>
                  <a:cubicBezTo>
                    <a:pt x="188510" y="464119"/>
                    <a:pt x="203409" y="464119"/>
                    <a:pt x="215962" y="457661"/>
                  </a:cubicBezTo>
                  <a:cubicBezTo>
                    <a:pt x="215962" y="457661"/>
                    <a:pt x="237107" y="347743"/>
                    <a:pt x="241584" y="298213"/>
                  </a:cubicBezTo>
                  <a:cubicBezTo>
                    <a:pt x="247585" y="231062"/>
                    <a:pt x="257967" y="187056"/>
                    <a:pt x="254538" y="172578"/>
                  </a:cubicBezTo>
                  <a:cubicBezTo>
                    <a:pt x="251490" y="159815"/>
                    <a:pt x="178338" y="123715"/>
                    <a:pt x="154716" y="104379"/>
                  </a:cubicBezTo>
                  <a:lnTo>
                    <a:pt x="308926" y="155624"/>
                  </a:lnTo>
                  <a:cubicBezTo>
                    <a:pt x="305837" y="172302"/>
                    <a:pt x="304338" y="189237"/>
                    <a:pt x="304449" y="206201"/>
                  </a:cubicBezTo>
                  <a:cubicBezTo>
                    <a:pt x="305878" y="259541"/>
                    <a:pt x="308735" y="374889"/>
                    <a:pt x="308735" y="374889"/>
                  </a:cubicBezTo>
                  <a:cubicBezTo>
                    <a:pt x="308735" y="374889"/>
                    <a:pt x="329881" y="390129"/>
                    <a:pt x="347883" y="374889"/>
                  </a:cubicBezTo>
                  <a:cubicBezTo>
                    <a:pt x="347883" y="374889"/>
                    <a:pt x="386555" y="146289"/>
                    <a:pt x="381887" y="116190"/>
                  </a:cubicBezTo>
                  <a:cubicBezTo>
                    <a:pt x="377411" y="87615"/>
                    <a:pt x="241870" y="28846"/>
                    <a:pt x="217962" y="8653"/>
                  </a:cubicBezTo>
                  <a:cubicBezTo>
                    <a:pt x="209558" y="1757"/>
                    <a:pt x="198605" y="-1225"/>
                    <a:pt x="187863" y="4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4084;p48">
              <a:extLst>
                <a:ext uri="{FF2B5EF4-FFF2-40B4-BE49-F238E27FC236}">
                  <a16:creationId xmlns:a16="http://schemas.microsoft.com/office/drawing/2014/main" id="{3066964A-55DA-4FBC-9E08-3BB392E2BCC8}"/>
                </a:ext>
              </a:extLst>
            </p:cNvPr>
            <p:cNvSpPr/>
            <p:nvPr/>
          </p:nvSpPr>
          <p:spPr>
            <a:xfrm>
              <a:off x="2662372" y="2471875"/>
              <a:ext cx="120066" cy="117360"/>
            </a:xfrm>
            <a:custGeom>
              <a:avLst/>
              <a:gdLst/>
              <a:ahLst/>
              <a:cxnLst/>
              <a:rect l="l" t="t" r="r" b="b"/>
              <a:pathLst>
                <a:path w="120066" h="117360" extrusionOk="0">
                  <a:moveTo>
                    <a:pt x="24565" y="0"/>
                  </a:moveTo>
                  <a:cubicBezTo>
                    <a:pt x="24565" y="0"/>
                    <a:pt x="26756" y="43148"/>
                    <a:pt x="25804" y="46958"/>
                  </a:cubicBezTo>
                  <a:cubicBezTo>
                    <a:pt x="24851" y="50768"/>
                    <a:pt x="5992" y="63436"/>
                    <a:pt x="562" y="67913"/>
                  </a:cubicBezTo>
                  <a:cubicBezTo>
                    <a:pt x="-4867" y="72390"/>
                    <a:pt x="30376" y="107251"/>
                    <a:pt x="47521" y="115538"/>
                  </a:cubicBezTo>
                  <a:cubicBezTo>
                    <a:pt x="64666" y="123825"/>
                    <a:pt x="119053" y="102679"/>
                    <a:pt x="120006" y="75914"/>
                  </a:cubicBezTo>
                  <a:cubicBezTo>
                    <a:pt x="120958" y="49149"/>
                    <a:pt x="110481" y="26765"/>
                    <a:pt x="102385" y="25622"/>
                  </a:cubicBezTo>
                  <a:cubicBezTo>
                    <a:pt x="94288" y="24479"/>
                    <a:pt x="24565" y="0"/>
                    <a:pt x="24565"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4085;p48">
              <a:extLst>
                <a:ext uri="{FF2B5EF4-FFF2-40B4-BE49-F238E27FC236}">
                  <a16:creationId xmlns:a16="http://schemas.microsoft.com/office/drawing/2014/main" id="{11A2DF95-D1E4-4D17-80E7-088C308C13E0}"/>
                </a:ext>
              </a:extLst>
            </p:cNvPr>
            <p:cNvSpPr/>
            <p:nvPr/>
          </p:nvSpPr>
          <p:spPr>
            <a:xfrm>
              <a:off x="2630208" y="2488280"/>
              <a:ext cx="194941" cy="380900"/>
            </a:xfrm>
            <a:custGeom>
              <a:avLst/>
              <a:gdLst/>
              <a:ahLst/>
              <a:cxnLst/>
              <a:rect l="l" t="t" r="r" b="b"/>
              <a:pathLst>
                <a:path w="194941" h="380900" extrusionOk="0">
                  <a:moveTo>
                    <a:pt x="51967" y="37982"/>
                  </a:moveTo>
                  <a:cubicBezTo>
                    <a:pt x="51967" y="37982"/>
                    <a:pt x="83304" y="84655"/>
                    <a:pt x="126928" y="89036"/>
                  </a:cubicBezTo>
                  <a:cubicBezTo>
                    <a:pt x="140740" y="75416"/>
                    <a:pt x="141978" y="27124"/>
                    <a:pt x="122928" y="11694"/>
                  </a:cubicBezTo>
                  <a:cubicBezTo>
                    <a:pt x="122928" y="11694"/>
                    <a:pt x="140454" y="-2404"/>
                    <a:pt x="152455" y="359"/>
                  </a:cubicBezTo>
                  <a:cubicBezTo>
                    <a:pt x="165339" y="8141"/>
                    <a:pt x="174927" y="20371"/>
                    <a:pt x="179411" y="34744"/>
                  </a:cubicBezTo>
                  <a:cubicBezTo>
                    <a:pt x="190515" y="66815"/>
                    <a:pt x="195743" y="100638"/>
                    <a:pt x="194842" y="134566"/>
                  </a:cubicBezTo>
                  <a:cubicBezTo>
                    <a:pt x="194175" y="180286"/>
                    <a:pt x="194842" y="296015"/>
                    <a:pt x="194842" y="296015"/>
                  </a:cubicBezTo>
                  <a:cubicBezTo>
                    <a:pt x="189720" y="323790"/>
                    <a:pt x="172934" y="348031"/>
                    <a:pt x="148741" y="362594"/>
                  </a:cubicBezTo>
                  <a:cubicBezTo>
                    <a:pt x="117245" y="380282"/>
                    <a:pt x="80217" y="385388"/>
                    <a:pt x="45109" y="376882"/>
                  </a:cubicBezTo>
                  <a:cubicBezTo>
                    <a:pt x="23011" y="371738"/>
                    <a:pt x="14724" y="359356"/>
                    <a:pt x="7009" y="343259"/>
                  </a:cubicBezTo>
                  <a:cubicBezTo>
                    <a:pt x="9009" y="311255"/>
                    <a:pt x="21677" y="245246"/>
                    <a:pt x="16534" y="204861"/>
                  </a:cubicBezTo>
                  <a:cubicBezTo>
                    <a:pt x="11390" y="164475"/>
                    <a:pt x="2722" y="134471"/>
                    <a:pt x="436" y="101800"/>
                  </a:cubicBezTo>
                  <a:cubicBezTo>
                    <a:pt x="-1850" y="69129"/>
                    <a:pt x="4818" y="69891"/>
                    <a:pt x="21106" y="58271"/>
                  </a:cubicBezTo>
                  <a:cubicBezTo>
                    <a:pt x="30902" y="50794"/>
                    <a:pt x="41215" y="44012"/>
                    <a:pt x="51967" y="3798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4086;p48">
              <a:extLst>
                <a:ext uri="{FF2B5EF4-FFF2-40B4-BE49-F238E27FC236}">
                  <a16:creationId xmlns:a16="http://schemas.microsoft.com/office/drawing/2014/main" id="{633F7344-32A4-4A85-AE5F-972B814A0D2B}"/>
                </a:ext>
              </a:extLst>
            </p:cNvPr>
            <p:cNvSpPr/>
            <p:nvPr/>
          </p:nvSpPr>
          <p:spPr>
            <a:xfrm>
              <a:off x="2658361" y="2350349"/>
              <a:ext cx="128870" cy="157700"/>
            </a:xfrm>
            <a:custGeom>
              <a:avLst/>
              <a:gdLst/>
              <a:ahLst/>
              <a:cxnLst/>
              <a:rect l="l" t="t" r="r" b="b"/>
              <a:pathLst>
                <a:path w="128870" h="157700" extrusionOk="0">
                  <a:moveTo>
                    <a:pt x="126208" y="57232"/>
                  </a:moveTo>
                  <a:lnTo>
                    <a:pt x="126208" y="57232"/>
                  </a:lnTo>
                  <a:cubicBezTo>
                    <a:pt x="121064" y="23704"/>
                    <a:pt x="96871" y="-1632"/>
                    <a:pt x="62390" y="82"/>
                  </a:cubicBezTo>
                  <a:cubicBezTo>
                    <a:pt x="25643" y="2454"/>
                    <a:pt x="-2228" y="34162"/>
                    <a:pt x="140" y="70910"/>
                  </a:cubicBezTo>
                  <a:cubicBezTo>
                    <a:pt x="1446" y="91170"/>
                    <a:pt x="11913" y="109734"/>
                    <a:pt x="28576" y="121335"/>
                  </a:cubicBezTo>
                  <a:cubicBezTo>
                    <a:pt x="29769" y="126384"/>
                    <a:pt x="31560" y="131279"/>
                    <a:pt x="33910" y="135909"/>
                  </a:cubicBezTo>
                  <a:cubicBezTo>
                    <a:pt x="46102" y="150196"/>
                    <a:pt x="83059" y="159054"/>
                    <a:pt x="93632" y="157530"/>
                  </a:cubicBezTo>
                  <a:cubicBezTo>
                    <a:pt x="106549" y="156387"/>
                    <a:pt x="117460" y="147481"/>
                    <a:pt x="121159" y="135051"/>
                  </a:cubicBezTo>
                  <a:cubicBezTo>
                    <a:pt x="132589" y="108953"/>
                    <a:pt x="128589" y="73806"/>
                    <a:pt x="126208" y="5723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4087;p48">
              <a:extLst>
                <a:ext uri="{FF2B5EF4-FFF2-40B4-BE49-F238E27FC236}">
                  <a16:creationId xmlns:a16="http://schemas.microsoft.com/office/drawing/2014/main" id="{8F467111-DC89-4827-A15F-CF79858E27A5}"/>
                </a:ext>
              </a:extLst>
            </p:cNvPr>
            <p:cNvSpPr/>
            <p:nvPr/>
          </p:nvSpPr>
          <p:spPr>
            <a:xfrm>
              <a:off x="2645583" y="2336673"/>
              <a:ext cx="136833" cy="135201"/>
            </a:xfrm>
            <a:custGeom>
              <a:avLst/>
              <a:gdLst/>
              <a:ahLst/>
              <a:cxnLst/>
              <a:rect l="l" t="t" r="r" b="b"/>
              <a:pathLst>
                <a:path w="136833" h="135201" extrusionOk="0">
                  <a:moveTo>
                    <a:pt x="41354" y="135202"/>
                  </a:moveTo>
                  <a:lnTo>
                    <a:pt x="41354" y="135202"/>
                  </a:lnTo>
                  <a:lnTo>
                    <a:pt x="44497" y="105960"/>
                  </a:lnTo>
                  <a:cubicBezTo>
                    <a:pt x="44497" y="105960"/>
                    <a:pt x="20685" y="44143"/>
                    <a:pt x="77073" y="56049"/>
                  </a:cubicBezTo>
                  <a:cubicBezTo>
                    <a:pt x="114220" y="63860"/>
                    <a:pt x="123555" y="67289"/>
                    <a:pt x="134890" y="42333"/>
                  </a:cubicBezTo>
                  <a:cubicBezTo>
                    <a:pt x="146224" y="17378"/>
                    <a:pt x="106315" y="-5292"/>
                    <a:pt x="58690" y="1090"/>
                  </a:cubicBezTo>
                  <a:cubicBezTo>
                    <a:pt x="24779" y="4690"/>
                    <a:pt x="-720" y="33675"/>
                    <a:pt x="16" y="67765"/>
                  </a:cubicBezTo>
                  <a:cubicBezTo>
                    <a:pt x="1444" y="86053"/>
                    <a:pt x="6302" y="123677"/>
                    <a:pt x="41354" y="13520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4088;p48">
              <a:extLst>
                <a:ext uri="{FF2B5EF4-FFF2-40B4-BE49-F238E27FC236}">
                  <a16:creationId xmlns:a16="http://schemas.microsoft.com/office/drawing/2014/main" id="{387CECB1-7269-40A9-80A3-4BF872387184}"/>
                </a:ext>
              </a:extLst>
            </p:cNvPr>
            <p:cNvSpPr/>
            <p:nvPr/>
          </p:nvSpPr>
          <p:spPr>
            <a:xfrm>
              <a:off x="2782568" y="2488639"/>
              <a:ext cx="62960" cy="91535"/>
            </a:xfrm>
            <a:custGeom>
              <a:avLst/>
              <a:gdLst/>
              <a:ahLst/>
              <a:cxnLst/>
              <a:rect l="l" t="t" r="r" b="b"/>
              <a:pathLst>
                <a:path w="62960" h="91535" extrusionOk="0">
                  <a:moveTo>
                    <a:pt x="40195" y="91535"/>
                  </a:moveTo>
                  <a:cubicBezTo>
                    <a:pt x="48803" y="91154"/>
                    <a:pt x="56942" y="87506"/>
                    <a:pt x="62960" y="81343"/>
                  </a:cubicBezTo>
                  <a:cubicBezTo>
                    <a:pt x="61722" y="65342"/>
                    <a:pt x="41243" y="4477"/>
                    <a:pt x="0" y="0"/>
                  </a:cubicBezTo>
                  <a:cubicBezTo>
                    <a:pt x="11224" y="7830"/>
                    <a:pt x="20113" y="18564"/>
                    <a:pt x="25718" y="31051"/>
                  </a:cubicBezTo>
                  <a:cubicBezTo>
                    <a:pt x="32101" y="50806"/>
                    <a:pt x="36942" y="71028"/>
                    <a:pt x="40195" y="9153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6" name="Google Shape;4089;p48">
              <a:extLst>
                <a:ext uri="{FF2B5EF4-FFF2-40B4-BE49-F238E27FC236}">
                  <a16:creationId xmlns:a16="http://schemas.microsoft.com/office/drawing/2014/main" id="{2996B000-F7D2-4328-B077-3428C05D7E4E}"/>
                </a:ext>
              </a:extLst>
            </p:cNvPr>
            <p:cNvGrpSpPr/>
            <p:nvPr/>
          </p:nvGrpSpPr>
          <p:grpSpPr>
            <a:xfrm flipH="1">
              <a:off x="2710663" y="2723583"/>
              <a:ext cx="319677" cy="242660"/>
              <a:chOff x="6621095" y="1452181"/>
              <a:chExt cx="330894" cy="250785"/>
            </a:xfrm>
          </p:grpSpPr>
          <p:sp>
            <p:nvSpPr>
              <p:cNvPr id="235" name="Google Shape;4090;p48">
                <a:extLst>
                  <a:ext uri="{FF2B5EF4-FFF2-40B4-BE49-F238E27FC236}">
                    <a16:creationId xmlns:a16="http://schemas.microsoft.com/office/drawing/2014/main" id="{F07AE9E6-C05E-4D24-AFE2-69A67DA5E093}"/>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4091;p48">
                <a:extLst>
                  <a:ext uri="{FF2B5EF4-FFF2-40B4-BE49-F238E27FC236}">
                    <a16:creationId xmlns:a16="http://schemas.microsoft.com/office/drawing/2014/main" id="{AF359CCB-8FE8-4924-A83F-7E953D36910A}"/>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4092;p48">
                <a:extLst>
                  <a:ext uri="{FF2B5EF4-FFF2-40B4-BE49-F238E27FC236}">
                    <a16:creationId xmlns:a16="http://schemas.microsoft.com/office/drawing/2014/main" id="{7F02E86A-5A0B-4353-8D79-CE00EB64709D}"/>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4093;p48">
                <a:extLst>
                  <a:ext uri="{FF2B5EF4-FFF2-40B4-BE49-F238E27FC236}">
                    <a16:creationId xmlns:a16="http://schemas.microsoft.com/office/drawing/2014/main" id="{3CE95C3F-186C-4A52-813C-900C928C6987}"/>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4094;p48">
                <a:extLst>
                  <a:ext uri="{FF2B5EF4-FFF2-40B4-BE49-F238E27FC236}">
                    <a16:creationId xmlns:a16="http://schemas.microsoft.com/office/drawing/2014/main" id="{FB6F50F5-62A9-4CAD-8DEC-5A277EA80C0A}"/>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7" name="Google Shape;4095;p48">
              <a:extLst>
                <a:ext uri="{FF2B5EF4-FFF2-40B4-BE49-F238E27FC236}">
                  <a16:creationId xmlns:a16="http://schemas.microsoft.com/office/drawing/2014/main" id="{7936A17D-3EF7-4DA4-9309-7E4C2A0F716E}"/>
                </a:ext>
              </a:extLst>
            </p:cNvPr>
            <p:cNvSpPr/>
            <p:nvPr/>
          </p:nvSpPr>
          <p:spPr>
            <a:xfrm>
              <a:off x="2596421" y="2551548"/>
              <a:ext cx="147299" cy="413263"/>
            </a:xfrm>
            <a:custGeom>
              <a:avLst/>
              <a:gdLst/>
              <a:ahLst/>
              <a:cxnLst/>
              <a:rect l="l" t="t" r="r" b="b"/>
              <a:pathLst>
                <a:path w="147299" h="413263" extrusionOk="0">
                  <a:moveTo>
                    <a:pt x="135855" y="346380"/>
                  </a:moveTo>
                  <a:cubicBezTo>
                    <a:pt x="128010" y="341189"/>
                    <a:pt x="119833" y="336503"/>
                    <a:pt x="111376" y="332378"/>
                  </a:cubicBezTo>
                  <a:cubicBezTo>
                    <a:pt x="103452" y="329902"/>
                    <a:pt x="96257" y="325520"/>
                    <a:pt x="90421" y="319615"/>
                  </a:cubicBezTo>
                  <a:cubicBezTo>
                    <a:pt x="82706" y="312090"/>
                    <a:pt x="70133" y="283705"/>
                    <a:pt x="61179" y="255988"/>
                  </a:cubicBezTo>
                  <a:cubicBezTo>
                    <a:pt x="52178" y="224727"/>
                    <a:pt x="48602" y="192161"/>
                    <a:pt x="50607" y="159690"/>
                  </a:cubicBezTo>
                  <a:cubicBezTo>
                    <a:pt x="54417" y="120828"/>
                    <a:pt x="68418" y="66440"/>
                    <a:pt x="71943" y="44057"/>
                  </a:cubicBezTo>
                  <a:cubicBezTo>
                    <a:pt x="75467" y="21673"/>
                    <a:pt x="68323" y="12719"/>
                    <a:pt x="57941" y="4528"/>
                  </a:cubicBezTo>
                  <a:cubicBezTo>
                    <a:pt x="45654" y="-4997"/>
                    <a:pt x="28794" y="-901"/>
                    <a:pt x="19841" y="30436"/>
                  </a:cubicBezTo>
                  <a:cubicBezTo>
                    <a:pt x="8316" y="73822"/>
                    <a:pt x="1670" y="118352"/>
                    <a:pt x="29" y="163214"/>
                  </a:cubicBezTo>
                  <a:cubicBezTo>
                    <a:pt x="-431" y="196476"/>
                    <a:pt x="4590" y="229594"/>
                    <a:pt x="14888" y="261227"/>
                  </a:cubicBezTo>
                  <a:cubicBezTo>
                    <a:pt x="24235" y="288316"/>
                    <a:pt x="36803" y="314186"/>
                    <a:pt x="52321" y="338284"/>
                  </a:cubicBezTo>
                  <a:cubicBezTo>
                    <a:pt x="56607" y="345523"/>
                    <a:pt x="58036" y="351904"/>
                    <a:pt x="64513" y="366859"/>
                  </a:cubicBezTo>
                  <a:cubicBezTo>
                    <a:pt x="70828" y="381680"/>
                    <a:pt x="80631" y="394748"/>
                    <a:pt x="93088" y="404959"/>
                  </a:cubicBezTo>
                  <a:cubicBezTo>
                    <a:pt x="104042" y="412865"/>
                    <a:pt x="109281" y="414484"/>
                    <a:pt x="112138" y="412484"/>
                  </a:cubicBezTo>
                  <a:cubicBezTo>
                    <a:pt x="114996" y="410483"/>
                    <a:pt x="114710" y="407054"/>
                    <a:pt x="110138" y="402959"/>
                  </a:cubicBezTo>
                  <a:cubicBezTo>
                    <a:pt x="102321" y="396910"/>
                    <a:pt x="95671" y="389481"/>
                    <a:pt x="90516" y="381051"/>
                  </a:cubicBezTo>
                  <a:cubicBezTo>
                    <a:pt x="90516" y="381051"/>
                    <a:pt x="100041" y="390576"/>
                    <a:pt x="106423" y="395910"/>
                  </a:cubicBezTo>
                  <a:cubicBezTo>
                    <a:pt x="111985" y="400596"/>
                    <a:pt x="118133" y="404530"/>
                    <a:pt x="124711" y="407626"/>
                  </a:cubicBezTo>
                  <a:cubicBezTo>
                    <a:pt x="131188" y="410483"/>
                    <a:pt x="140046" y="405054"/>
                    <a:pt x="135474" y="400673"/>
                  </a:cubicBezTo>
                  <a:cubicBezTo>
                    <a:pt x="130903" y="396291"/>
                    <a:pt x="125949" y="394291"/>
                    <a:pt x="117186" y="386290"/>
                  </a:cubicBezTo>
                  <a:cubicBezTo>
                    <a:pt x="112272" y="382147"/>
                    <a:pt x="107888" y="377412"/>
                    <a:pt x="104137" y="372193"/>
                  </a:cubicBezTo>
                  <a:cubicBezTo>
                    <a:pt x="110508" y="377022"/>
                    <a:pt x="117261" y="381318"/>
                    <a:pt x="124330" y="385052"/>
                  </a:cubicBezTo>
                  <a:cubicBezTo>
                    <a:pt x="129883" y="388462"/>
                    <a:pt x="136294" y="390214"/>
                    <a:pt x="142809" y="390100"/>
                  </a:cubicBezTo>
                  <a:cubicBezTo>
                    <a:pt x="146238" y="390100"/>
                    <a:pt x="150333" y="385242"/>
                    <a:pt x="143952" y="380575"/>
                  </a:cubicBezTo>
                  <a:cubicBezTo>
                    <a:pt x="135271" y="376012"/>
                    <a:pt x="127152" y="370450"/>
                    <a:pt x="119758" y="364001"/>
                  </a:cubicBezTo>
                  <a:cubicBezTo>
                    <a:pt x="112710" y="357048"/>
                    <a:pt x="108709" y="351143"/>
                    <a:pt x="110233" y="351047"/>
                  </a:cubicBezTo>
                  <a:cubicBezTo>
                    <a:pt x="111757" y="350952"/>
                    <a:pt x="116043" y="355238"/>
                    <a:pt x="124235" y="357810"/>
                  </a:cubicBezTo>
                  <a:cubicBezTo>
                    <a:pt x="132427" y="360382"/>
                    <a:pt x="141285" y="357810"/>
                    <a:pt x="142332" y="353619"/>
                  </a:cubicBezTo>
                  <a:cubicBezTo>
                    <a:pt x="143380" y="349428"/>
                    <a:pt x="143571" y="350190"/>
                    <a:pt x="135855" y="34638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4096;p48">
              <a:extLst>
                <a:ext uri="{FF2B5EF4-FFF2-40B4-BE49-F238E27FC236}">
                  <a16:creationId xmlns:a16="http://schemas.microsoft.com/office/drawing/2014/main" id="{29746EF9-76F3-44E0-8BC6-45D36833E38C}"/>
                </a:ext>
              </a:extLst>
            </p:cNvPr>
            <p:cNvSpPr/>
            <p:nvPr/>
          </p:nvSpPr>
          <p:spPr>
            <a:xfrm>
              <a:off x="2590449" y="2547578"/>
              <a:ext cx="84867" cy="115327"/>
            </a:xfrm>
            <a:custGeom>
              <a:avLst/>
              <a:gdLst/>
              <a:ahLst/>
              <a:cxnLst/>
              <a:rect l="l" t="t" r="r" b="b"/>
              <a:pathLst>
                <a:path w="84867" h="115327" extrusionOk="0">
                  <a:moveTo>
                    <a:pt x="0" y="91937"/>
                  </a:moveTo>
                  <a:cubicBezTo>
                    <a:pt x="0" y="91937"/>
                    <a:pt x="30766" y="122512"/>
                    <a:pt x="67151" y="113749"/>
                  </a:cubicBezTo>
                  <a:cubicBezTo>
                    <a:pt x="72390" y="110225"/>
                    <a:pt x="84868" y="38692"/>
                    <a:pt x="84868" y="38692"/>
                  </a:cubicBezTo>
                  <a:cubicBezTo>
                    <a:pt x="84868" y="38692"/>
                    <a:pt x="84868" y="-1027"/>
                    <a:pt x="54483" y="20"/>
                  </a:cubicBezTo>
                  <a:cubicBezTo>
                    <a:pt x="24098" y="1068"/>
                    <a:pt x="0" y="91937"/>
                    <a:pt x="0" y="919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9" name="Google Shape;4097;p48">
              <a:extLst>
                <a:ext uri="{FF2B5EF4-FFF2-40B4-BE49-F238E27FC236}">
                  <a16:creationId xmlns:a16="http://schemas.microsoft.com/office/drawing/2014/main" id="{92C7C09D-4C92-4289-BF79-4B228EBC4BF0}"/>
                </a:ext>
              </a:extLst>
            </p:cNvPr>
            <p:cNvGrpSpPr/>
            <p:nvPr/>
          </p:nvGrpSpPr>
          <p:grpSpPr>
            <a:xfrm>
              <a:off x="4651669" y="468299"/>
              <a:ext cx="319677" cy="242660"/>
              <a:chOff x="6621095" y="1452181"/>
              <a:chExt cx="330894" cy="250785"/>
            </a:xfrm>
          </p:grpSpPr>
          <p:sp>
            <p:nvSpPr>
              <p:cNvPr id="230" name="Google Shape;4098;p48">
                <a:extLst>
                  <a:ext uri="{FF2B5EF4-FFF2-40B4-BE49-F238E27FC236}">
                    <a16:creationId xmlns:a16="http://schemas.microsoft.com/office/drawing/2014/main" id="{070B2053-E966-484A-B386-05E72E4A8DB1}"/>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4099;p48">
                <a:extLst>
                  <a:ext uri="{FF2B5EF4-FFF2-40B4-BE49-F238E27FC236}">
                    <a16:creationId xmlns:a16="http://schemas.microsoft.com/office/drawing/2014/main" id="{D5EF8609-6BE9-408E-86BF-FE74EE134908}"/>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4100;p48">
                <a:extLst>
                  <a:ext uri="{FF2B5EF4-FFF2-40B4-BE49-F238E27FC236}">
                    <a16:creationId xmlns:a16="http://schemas.microsoft.com/office/drawing/2014/main" id="{D5291E65-4BAF-47DB-ACBE-DE6FFC8A03B9}"/>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4101;p48">
                <a:extLst>
                  <a:ext uri="{FF2B5EF4-FFF2-40B4-BE49-F238E27FC236}">
                    <a16:creationId xmlns:a16="http://schemas.microsoft.com/office/drawing/2014/main" id="{C7881F61-8F79-4D22-838C-579569841DB8}"/>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4102;p48">
                <a:extLst>
                  <a:ext uri="{FF2B5EF4-FFF2-40B4-BE49-F238E27FC236}">
                    <a16:creationId xmlns:a16="http://schemas.microsoft.com/office/drawing/2014/main" id="{BAF89FD4-CA23-445A-9509-603D342B24D7}"/>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28" name="Group 327">
            <a:extLst>
              <a:ext uri="{FF2B5EF4-FFF2-40B4-BE49-F238E27FC236}">
                <a16:creationId xmlns:a16="http://schemas.microsoft.com/office/drawing/2014/main" id="{E55A37F7-D6AC-46FA-8A42-282062890B92}"/>
              </a:ext>
            </a:extLst>
          </p:cNvPr>
          <p:cNvGrpSpPr/>
          <p:nvPr/>
        </p:nvGrpSpPr>
        <p:grpSpPr>
          <a:xfrm>
            <a:off x="0" y="4728494"/>
            <a:ext cx="9144000" cy="356855"/>
            <a:chOff x="0" y="406525"/>
            <a:chExt cx="9144000" cy="356855"/>
          </a:xfrm>
        </p:grpSpPr>
        <p:cxnSp>
          <p:nvCxnSpPr>
            <p:cNvPr id="329" name="Straight Connector 328">
              <a:extLst>
                <a:ext uri="{FF2B5EF4-FFF2-40B4-BE49-F238E27FC236}">
                  <a16:creationId xmlns:a16="http://schemas.microsoft.com/office/drawing/2014/main" id="{2FEDF692-3B50-49AD-BF81-47F9CF27E6F2}"/>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93F61C93-2DA7-4FB3-8FAF-AC182378BCAE}"/>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331" name="Graphic 330">
              <a:extLst>
                <a:ext uri="{FF2B5EF4-FFF2-40B4-BE49-F238E27FC236}">
                  <a16:creationId xmlns:a16="http://schemas.microsoft.com/office/drawing/2014/main" id="{5558C5CE-6382-4705-A49D-B62F68A559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348" name="Google Shape;348;p13"/>
          <p:cNvGrpSpPr/>
          <p:nvPr/>
        </p:nvGrpSpPr>
        <p:grpSpPr>
          <a:xfrm>
            <a:off x="6107447" y="2321517"/>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TextBox 13">
            <a:extLst>
              <a:ext uri="{FF2B5EF4-FFF2-40B4-BE49-F238E27FC236}">
                <a16:creationId xmlns:a16="http://schemas.microsoft.com/office/drawing/2014/main" id="{69A19C71-E668-470A-B865-E2E6A78C063B}"/>
              </a:ext>
            </a:extLst>
          </p:cNvPr>
          <p:cNvSpPr txBox="1"/>
          <p:nvPr/>
        </p:nvSpPr>
        <p:spPr>
          <a:xfrm>
            <a:off x="381000" y="839959"/>
            <a:ext cx="8118957" cy="830997"/>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In mobile app industry, React Native development is becoming increasingly popular. Most importantly, React Native saves consumers money and decreases the time-to-market metric, which is critical for businesses.</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123B899D-EF1C-4C49-AAFE-E20313FA333B}"/>
              </a:ext>
            </a:extLst>
          </p:cNvPr>
          <p:cNvSpPr txBox="1"/>
          <p:nvPr/>
        </p:nvSpPr>
        <p:spPr>
          <a:xfrm>
            <a:off x="381000" y="2323888"/>
            <a:ext cx="5615461" cy="369332"/>
          </a:xfrm>
          <a:prstGeom prst="rect">
            <a:avLst/>
          </a:prstGeom>
          <a:noFill/>
        </p:spPr>
        <p:txBody>
          <a:bodyPr wrap="square" rtlCol="0">
            <a:spAutoFit/>
          </a:bodyPr>
          <a:lstStyle/>
          <a:p>
            <a:r>
              <a:rPr lang="en-US" sz="1800" b="1" dirty="0">
                <a:solidFill>
                  <a:srgbClr val="00B5DD"/>
                </a:solidFill>
                <a:latin typeface="Calibri" panose="020F0502020204030204" pitchFamily="34" charset="0"/>
                <a:ea typeface="Calibri" panose="020F0502020204030204" pitchFamily="34" charset="0"/>
                <a:cs typeface="Calibri" panose="020F0502020204030204" pitchFamily="34" charset="0"/>
              </a:rPr>
              <a:t>What is React Native App Development?</a:t>
            </a:r>
            <a:endParaRPr lang="en-GB" sz="1800" dirty="0">
              <a:solidFill>
                <a:srgbClr val="00B5DD"/>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7CDF21AC-6CDF-423E-9F99-A27CE0713AA6}"/>
              </a:ext>
            </a:extLst>
          </p:cNvPr>
          <p:cNvSpPr txBox="1"/>
          <p:nvPr/>
        </p:nvSpPr>
        <p:spPr>
          <a:xfrm>
            <a:off x="379045" y="2693220"/>
            <a:ext cx="5615461" cy="1077218"/>
          </a:xfrm>
          <a:prstGeom prst="rect">
            <a:avLst/>
          </a:prstGeom>
          <a:noFill/>
        </p:spPr>
        <p:txBody>
          <a:bodyPr wrap="square" rtlCol="0">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React Native is an open-source framework for building mobile apps with JavaScript and React. It enables the creation of cross-platform apps for iOS and Android, eliminating the need for separate development teams for each platform.</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grpSp>
        <p:nvGrpSpPr>
          <p:cNvPr id="33" name="Group 32">
            <a:extLst>
              <a:ext uri="{FF2B5EF4-FFF2-40B4-BE49-F238E27FC236}">
                <a16:creationId xmlns:a16="http://schemas.microsoft.com/office/drawing/2014/main" id="{A818E373-D7EE-4948-9095-05E75D30F812}"/>
              </a:ext>
            </a:extLst>
          </p:cNvPr>
          <p:cNvGrpSpPr/>
          <p:nvPr/>
        </p:nvGrpSpPr>
        <p:grpSpPr>
          <a:xfrm>
            <a:off x="0" y="4728494"/>
            <a:ext cx="9144000" cy="356855"/>
            <a:chOff x="0" y="406525"/>
            <a:chExt cx="9144000" cy="356855"/>
          </a:xfrm>
        </p:grpSpPr>
        <p:cxnSp>
          <p:nvCxnSpPr>
            <p:cNvPr id="34" name="Straight Connector 33">
              <a:extLst>
                <a:ext uri="{FF2B5EF4-FFF2-40B4-BE49-F238E27FC236}">
                  <a16:creationId xmlns:a16="http://schemas.microsoft.com/office/drawing/2014/main" id="{0688112B-A79C-4193-BB79-BBF717FDBEC9}"/>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35A51B6-CD9F-4FFE-84B1-A237F8300703}"/>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36" name="Graphic 35">
              <a:extLst>
                <a:ext uri="{FF2B5EF4-FFF2-40B4-BE49-F238E27FC236}">
                  <a16:creationId xmlns:a16="http://schemas.microsoft.com/office/drawing/2014/main" id="{535F2688-2658-4F67-B1C6-4E51ADBCD3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9"/>
          <p:cNvSpPr txBox="1">
            <a:spLocks noGrp="1"/>
          </p:cNvSpPr>
          <p:nvPr>
            <p:ph type="body" idx="1"/>
          </p:nvPr>
        </p:nvSpPr>
        <p:spPr>
          <a:xfrm>
            <a:off x="395519" y="1505892"/>
            <a:ext cx="6111016" cy="1417990"/>
          </a:xfrm>
          <a:prstGeom prst="rect">
            <a:avLst/>
          </a:prstGeom>
        </p:spPr>
        <p:txBody>
          <a:bodyPr spcFirstLastPara="1" wrap="square" lIns="0" tIns="0" rIns="0" bIns="0" anchor="t" anchorCtr="0">
            <a:noAutofit/>
          </a:bodyPr>
          <a:lstStyle/>
          <a:p>
            <a:pPr marL="114300" indent="0">
              <a:buNone/>
            </a:pPr>
            <a:r>
              <a:rPr lang="en-US" sz="1400" dirty="0"/>
              <a:t>WeblineGlobal is a cutting-edge web and mobile app development firm that works with businesses to help them improve their teams. WeblineGlobal can help you find the best Indian programmers with framework experience who are certified and skilled in their field of expertise.</a:t>
            </a:r>
            <a:endParaRPr lang="en-GB" sz="1400" dirty="0"/>
          </a:p>
        </p:txBody>
      </p:sp>
      <p:sp>
        <p:nvSpPr>
          <p:cNvPr id="858" name="Google Shape;858;p19"/>
          <p:cNvSpPr txBox="1">
            <a:spLocks noGrp="1"/>
          </p:cNvSpPr>
          <p:nvPr>
            <p:ph type="title"/>
          </p:nvPr>
        </p:nvSpPr>
        <p:spPr>
          <a:xfrm>
            <a:off x="457200" y="605600"/>
            <a:ext cx="6138084" cy="753272"/>
          </a:xfrm>
          <a:prstGeom prst="rect">
            <a:avLst/>
          </a:prstGeom>
        </p:spPr>
        <p:txBody>
          <a:bodyPr spcFirstLastPara="1" wrap="square" lIns="0" tIns="0" rIns="0" bIns="0" anchor="t" anchorCtr="0">
            <a:noAutofit/>
          </a:bodyPr>
          <a:lstStyle/>
          <a:p>
            <a:pPr>
              <a:lnSpc>
                <a:spcPct val="100000"/>
              </a:lnSpc>
            </a:pPr>
            <a:r>
              <a:rPr lang="en-US" sz="2400" b="1" dirty="0">
                <a:latin typeface="Calibri" panose="020F0502020204030204" pitchFamily="34" charset="0"/>
                <a:ea typeface="Calibri" panose="020F0502020204030204" pitchFamily="34" charset="0"/>
                <a:cs typeface="Calibri" panose="020F0502020204030204" pitchFamily="34" charset="0"/>
              </a:rPr>
              <a:t>What Can WeblineGlobal Do to Assist You in Hiring React Native Developers?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860" name="Google Shape;860;p1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20</a:t>
            </a:fld>
            <a:endParaRPr/>
          </a:p>
        </p:txBody>
      </p:sp>
      <p:grpSp>
        <p:nvGrpSpPr>
          <p:cNvPr id="140" name="Google Shape;3917;p48">
            <a:extLst>
              <a:ext uri="{FF2B5EF4-FFF2-40B4-BE49-F238E27FC236}">
                <a16:creationId xmlns:a16="http://schemas.microsoft.com/office/drawing/2014/main" id="{BE03F7F4-CBBC-498B-93E4-A619037E40F9}"/>
              </a:ext>
            </a:extLst>
          </p:cNvPr>
          <p:cNvGrpSpPr/>
          <p:nvPr/>
        </p:nvGrpSpPr>
        <p:grpSpPr>
          <a:xfrm>
            <a:off x="6562302" y="990600"/>
            <a:ext cx="2447840" cy="2659804"/>
            <a:chOff x="2244025" y="145922"/>
            <a:chExt cx="4382832" cy="4762352"/>
          </a:xfrm>
        </p:grpSpPr>
        <p:grpSp>
          <p:nvGrpSpPr>
            <p:cNvPr id="141" name="Google Shape;3918;p48">
              <a:extLst>
                <a:ext uri="{FF2B5EF4-FFF2-40B4-BE49-F238E27FC236}">
                  <a16:creationId xmlns:a16="http://schemas.microsoft.com/office/drawing/2014/main" id="{6BF705EF-2533-444D-BE07-D87257B0DCC4}"/>
                </a:ext>
              </a:extLst>
            </p:cNvPr>
            <p:cNvGrpSpPr/>
            <p:nvPr/>
          </p:nvGrpSpPr>
          <p:grpSpPr>
            <a:xfrm>
              <a:off x="4124355" y="330300"/>
              <a:ext cx="2502502" cy="3373185"/>
              <a:chOff x="5785580" y="1232275"/>
              <a:chExt cx="2502502" cy="3373185"/>
            </a:xfrm>
          </p:grpSpPr>
          <p:sp>
            <p:nvSpPr>
              <p:cNvPr id="289" name="Google Shape;3919;p48">
                <a:extLst>
                  <a:ext uri="{FF2B5EF4-FFF2-40B4-BE49-F238E27FC236}">
                    <a16:creationId xmlns:a16="http://schemas.microsoft.com/office/drawing/2014/main" id="{44C32574-4E8A-4B76-A5F5-3680A47D78B8}"/>
                  </a:ext>
                </a:extLst>
              </p:cNvPr>
              <p:cNvSpPr/>
              <p:nvPr/>
            </p:nvSpPr>
            <p:spPr>
              <a:xfrm>
                <a:off x="6314607" y="3851433"/>
                <a:ext cx="944490" cy="545783"/>
              </a:xfrm>
              <a:custGeom>
                <a:avLst/>
                <a:gdLst/>
                <a:ahLst/>
                <a:cxnLst/>
                <a:rect l="l" t="t" r="r" b="b"/>
                <a:pathLst>
                  <a:path w="944490" h="545783" extrusionOk="0">
                    <a:moveTo>
                      <a:pt x="500911" y="532447"/>
                    </a:moveTo>
                    <a:lnTo>
                      <a:pt x="23232" y="256222"/>
                    </a:lnTo>
                    <a:cubicBezTo>
                      <a:pt x="-11153" y="236411"/>
                      <a:pt x="-6867" y="201644"/>
                      <a:pt x="32757" y="178689"/>
                    </a:cubicBezTo>
                    <a:lnTo>
                      <a:pt x="342129" y="0"/>
                    </a:lnTo>
                    <a:lnTo>
                      <a:pt x="944490" y="347758"/>
                    </a:lnTo>
                    <a:lnTo>
                      <a:pt x="635023" y="526447"/>
                    </a:lnTo>
                    <a:cubicBezTo>
                      <a:pt x="595494" y="549783"/>
                      <a:pt x="535296" y="552259"/>
                      <a:pt x="500911" y="53244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3920;p48">
                <a:extLst>
                  <a:ext uri="{FF2B5EF4-FFF2-40B4-BE49-F238E27FC236}">
                    <a16:creationId xmlns:a16="http://schemas.microsoft.com/office/drawing/2014/main" id="{7312A5A8-5F46-4719-8411-43EC5FD30A8F}"/>
                  </a:ext>
                </a:extLst>
              </p:cNvPr>
              <p:cNvSpPr/>
              <p:nvPr/>
            </p:nvSpPr>
            <p:spPr>
              <a:xfrm>
                <a:off x="6357717" y="3826573"/>
                <a:ext cx="944624" cy="545413"/>
              </a:xfrm>
              <a:custGeom>
                <a:avLst/>
                <a:gdLst/>
                <a:ahLst/>
                <a:cxnLst/>
                <a:rect l="l" t="t" r="r" b="b"/>
                <a:pathLst>
                  <a:path w="944624" h="545413" extrusionOk="0">
                    <a:moveTo>
                      <a:pt x="500854" y="531971"/>
                    </a:moveTo>
                    <a:lnTo>
                      <a:pt x="23271" y="256223"/>
                    </a:lnTo>
                    <a:cubicBezTo>
                      <a:pt x="-11210" y="236315"/>
                      <a:pt x="-6828" y="201644"/>
                      <a:pt x="32796" y="178689"/>
                    </a:cubicBezTo>
                    <a:lnTo>
                      <a:pt x="342263" y="0"/>
                    </a:lnTo>
                    <a:lnTo>
                      <a:pt x="944624" y="347758"/>
                    </a:lnTo>
                    <a:lnTo>
                      <a:pt x="635252" y="526352"/>
                    </a:lnTo>
                    <a:cubicBezTo>
                      <a:pt x="595533" y="549402"/>
                      <a:pt x="535335" y="551879"/>
                      <a:pt x="500854" y="53197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3921;p48">
                <a:extLst>
                  <a:ext uri="{FF2B5EF4-FFF2-40B4-BE49-F238E27FC236}">
                    <a16:creationId xmlns:a16="http://schemas.microsoft.com/office/drawing/2014/main" id="{2F8E1F0E-6D27-4F92-90C3-9256587D377D}"/>
                  </a:ext>
                </a:extLst>
              </p:cNvPr>
              <p:cNvSpPr/>
              <p:nvPr/>
            </p:nvSpPr>
            <p:spPr>
              <a:xfrm>
                <a:off x="7274623" y="4156138"/>
                <a:ext cx="27813" cy="18192"/>
              </a:xfrm>
              <a:custGeom>
                <a:avLst/>
                <a:gdLst/>
                <a:ahLst/>
                <a:cxnLst/>
                <a:rect l="l" t="t" r="r" b="b"/>
                <a:pathLst>
                  <a:path w="27813" h="18192" extrusionOk="0">
                    <a:moveTo>
                      <a:pt x="27813" y="18193"/>
                    </a:moveTo>
                    <a:lnTo>
                      <a:pt x="27813" y="0"/>
                    </a:lnTo>
                    <a:lnTo>
                      <a:pt x="0" y="16002"/>
                    </a:lnTo>
                    <a:lnTo>
                      <a:pt x="27813" y="1819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3922;p48">
                <a:extLst>
                  <a:ext uri="{FF2B5EF4-FFF2-40B4-BE49-F238E27FC236}">
                    <a16:creationId xmlns:a16="http://schemas.microsoft.com/office/drawing/2014/main" id="{8F6475CC-D834-418E-BF40-56DBDBD92386}"/>
                  </a:ext>
                </a:extLst>
              </p:cNvPr>
              <p:cNvSpPr/>
              <p:nvPr/>
            </p:nvSpPr>
            <p:spPr>
              <a:xfrm>
                <a:off x="6357747" y="4031456"/>
                <a:ext cx="28575" cy="18478"/>
              </a:xfrm>
              <a:custGeom>
                <a:avLst/>
                <a:gdLst/>
                <a:ahLst/>
                <a:cxnLst/>
                <a:rect l="l" t="t" r="r" b="b"/>
                <a:pathLst>
                  <a:path w="28575" h="18478" extrusionOk="0">
                    <a:moveTo>
                      <a:pt x="0" y="18479"/>
                    </a:moveTo>
                    <a:lnTo>
                      <a:pt x="0" y="0"/>
                    </a:lnTo>
                    <a:lnTo>
                      <a:pt x="28575" y="11811"/>
                    </a:lnTo>
                    <a:lnTo>
                      <a:pt x="0" y="1847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3923;p48">
                <a:extLst>
                  <a:ext uri="{FF2B5EF4-FFF2-40B4-BE49-F238E27FC236}">
                    <a16:creationId xmlns:a16="http://schemas.microsoft.com/office/drawing/2014/main" id="{30682072-C9F4-4635-B92D-04F814A21A40}"/>
                  </a:ext>
                </a:extLst>
              </p:cNvPr>
              <p:cNvSpPr/>
              <p:nvPr/>
            </p:nvSpPr>
            <p:spPr>
              <a:xfrm>
                <a:off x="6357717" y="3808380"/>
                <a:ext cx="944624" cy="545381"/>
              </a:xfrm>
              <a:custGeom>
                <a:avLst/>
                <a:gdLst/>
                <a:ahLst/>
                <a:cxnLst/>
                <a:rect l="l" t="t" r="r" b="b"/>
                <a:pathLst>
                  <a:path w="944624" h="545381" extrusionOk="0">
                    <a:moveTo>
                      <a:pt x="500854" y="531971"/>
                    </a:moveTo>
                    <a:lnTo>
                      <a:pt x="23271" y="256223"/>
                    </a:lnTo>
                    <a:cubicBezTo>
                      <a:pt x="-11210" y="236316"/>
                      <a:pt x="-6828" y="201549"/>
                      <a:pt x="32796" y="178594"/>
                    </a:cubicBezTo>
                    <a:lnTo>
                      <a:pt x="342263" y="0"/>
                    </a:lnTo>
                    <a:lnTo>
                      <a:pt x="944624" y="347758"/>
                    </a:lnTo>
                    <a:lnTo>
                      <a:pt x="635157" y="526352"/>
                    </a:lnTo>
                    <a:cubicBezTo>
                      <a:pt x="595533" y="549307"/>
                      <a:pt x="535335" y="551879"/>
                      <a:pt x="500854" y="531971"/>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3924;p48">
                <a:extLst>
                  <a:ext uri="{FF2B5EF4-FFF2-40B4-BE49-F238E27FC236}">
                    <a16:creationId xmlns:a16="http://schemas.microsoft.com/office/drawing/2014/main" id="{3706EE93-4CF4-498D-99A9-585AD278DA83}"/>
                  </a:ext>
                </a:extLst>
              </p:cNvPr>
              <p:cNvSpPr/>
              <p:nvPr/>
            </p:nvSpPr>
            <p:spPr>
              <a:xfrm>
                <a:off x="6627114" y="3561873"/>
                <a:ext cx="675322" cy="594264"/>
              </a:xfrm>
              <a:custGeom>
                <a:avLst/>
                <a:gdLst/>
                <a:ahLst/>
                <a:cxnLst/>
                <a:rect l="l" t="t" r="r" b="b"/>
                <a:pathLst>
                  <a:path w="675322" h="594264" extrusionOk="0">
                    <a:moveTo>
                      <a:pt x="74581" y="247269"/>
                    </a:moveTo>
                    <a:lnTo>
                      <a:pt x="0" y="0"/>
                    </a:lnTo>
                    <a:lnTo>
                      <a:pt x="608933" y="349186"/>
                    </a:lnTo>
                    <a:lnTo>
                      <a:pt x="675322" y="594265"/>
                    </a:lnTo>
                    <a:lnTo>
                      <a:pt x="74581" y="24726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3925;p48">
                <a:extLst>
                  <a:ext uri="{FF2B5EF4-FFF2-40B4-BE49-F238E27FC236}">
                    <a16:creationId xmlns:a16="http://schemas.microsoft.com/office/drawing/2014/main" id="{76FB9A3F-E848-4946-9AC4-22B33F4E07BF}"/>
                  </a:ext>
                </a:extLst>
              </p:cNvPr>
              <p:cNvSpPr/>
              <p:nvPr/>
            </p:nvSpPr>
            <p:spPr>
              <a:xfrm>
                <a:off x="7276147" y="4135183"/>
                <a:ext cx="26289" cy="31146"/>
              </a:xfrm>
              <a:custGeom>
                <a:avLst/>
                <a:gdLst/>
                <a:ahLst/>
                <a:cxnLst/>
                <a:rect l="l" t="t" r="r" b="b"/>
                <a:pathLst>
                  <a:path w="26289" h="31146" extrusionOk="0">
                    <a:moveTo>
                      <a:pt x="8572" y="31147"/>
                    </a:moveTo>
                    <a:lnTo>
                      <a:pt x="26289" y="20955"/>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3926;p48">
                <a:extLst>
                  <a:ext uri="{FF2B5EF4-FFF2-40B4-BE49-F238E27FC236}">
                    <a16:creationId xmlns:a16="http://schemas.microsoft.com/office/drawing/2014/main" id="{0AE6ADDB-1177-42B3-BD74-92355E9D18A9}"/>
                  </a:ext>
                </a:extLst>
              </p:cNvPr>
              <p:cNvSpPr/>
              <p:nvPr/>
            </p:nvSpPr>
            <p:spPr>
              <a:xfrm>
                <a:off x="6607968" y="3571113"/>
                <a:ext cx="676751" cy="595217"/>
              </a:xfrm>
              <a:custGeom>
                <a:avLst/>
                <a:gdLst/>
                <a:ahLst/>
                <a:cxnLst/>
                <a:rect l="l" t="t" r="r" b="b"/>
                <a:pathLst>
                  <a:path w="676751" h="595217" extrusionOk="0">
                    <a:moveTo>
                      <a:pt x="74486" y="247364"/>
                    </a:moveTo>
                    <a:lnTo>
                      <a:pt x="0" y="0"/>
                    </a:lnTo>
                    <a:lnTo>
                      <a:pt x="608933" y="349282"/>
                    </a:lnTo>
                    <a:lnTo>
                      <a:pt x="676751" y="595217"/>
                    </a:lnTo>
                    <a:lnTo>
                      <a:pt x="74486" y="24736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3927;p48">
                <a:extLst>
                  <a:ext uri="{FF2B5EF4-FFF2-40B4-BE49-F238E27FC236}">
                    <a16:creationId xmlns:a16="http://schemas.microsoft.com/office/drawing/2014/main" id="{A2060A3A-A1E7-4DAD-8CD1-F6FDF8FBC339}"/>
                  </a:ext>
                </a:extLst>
              </p:cNvPr>
              <p:cNvSpPr/>
              <p:nvPr/>
            </p:nvSpPr>
            <p:spPr>
              <a:xfrm>
                <a:off x="5811392" y="1232275"/>
                <a:ext cx="2476690" cy="3358041"/>
              </a:xfrm>
              <a:custGeom>
                <a:avLst/>
                <a:gdLst/>
                <a:ahLst/>
                <a:cxnLst/>
                <a:rect l="l" t="t" r="r" b="b"/>
                <a:pathLst>
                  <a:path w="2476690" h="3358041" extrusionOk="0">
                    <a:moveTo>
                      <a:pt x="2416778" y="3350869"/>
                    </a:moveTo>
                    <a:lnTo>
                      <a:pt x="59817" y="1990032"/>
                    </a:lnTo>
                    <a:cubicBezTo>
                      <a:pt x="26765" y="1970982"/>
                      <a:pt x="0" y="1919737"/>
                      <a:pt x="0" y="1875732"/>
                    </a:cubicBezTo>
                    <a:lnTo>
                      <a:pt x="0" y="52456"/>
                    </a:lnTo>
                    <a:cubicBezTo>
                      <a:pt x="0" y="8356"/>
                      <a:pt x="26765" y="-11933"/>
                      <a:pt x="59817" y="7213"/>
                    </a:cubicBezTo>
                    <a:lnTo>
                      <a:pt x="2416778" y="1368050"/>
                    </a:lnTo>
                    <a:cubicBezTo>
                      <a:pt x="2449925" y="1387100"/>
                      <a:pt x="2476691" y="1438344"/>
                      <a:pt x="2476691" y="1482350"/>
                    </a:cubicBezTo>
                    <a:lnTo>
                      <a:pt x="2476691" y="3305625"/>
                    </a:lnTo>
                    <a:cubicBezTo>
                      <a:pt x="2476691" y="3349726"/>
                      <a:pt x="2449925" y="3369919"/>
                      <a:pt x="2416778" y="335086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3928;p48">
                <a:extLst>
                  <a:ext uri="{FF2B5EF4-FFF2-40B4-BE49-F238E27FC236}">
                    <a16:creationId xmlns:a16="http://schemas.microsoft.com/office/drawing/2014/main" id="{126EBF73-5F39-4BA8-A1A1-91D0A6DA320F}"/>
                  </a:ext>
                </a:extLst>
              </p:cNvPr>
              <p:cNvSpPr/>
              <p:nvPr/>
            </p:nvSpPr>
            <p:spPr>
              <a:xfrm>
                <a:off x="8240363" y="4509420"/>
                <a:ext cx="26098" cy="92487"/>
              </a:xfrm>
              <a:custGeom>
                <a:avLst/>
                <a:gdLst/>
                <a:ahLst/>
                <a:cxnLst/>
                <a:rect l="l" t="t" r="r" b="b"/>
                <a:pathLst>
                  <a:path w="26098" h="92487" extrusionOk="0">
                    <a:moveTo>
                      <a:pt x="0" y="92488"/>
                    </a:moveTo>
                    <a:lnTo>
                      <a:pt x="26098" y="77438"/>
                    </a:lnTo>
                    <a:lnTo>
                      <a:pt x="14859" y="0"/>
                    </a:lnTo>
                    <a:lnTo>
                      <a:pt x="0" y="9248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3929;p48">
                <a:extLst>
                  <a:ext uri="{FF2B5EF4-FFF2-40B4-BE49-F238E27FC236}">
                    <a16:creationId xmlns:a16="http://schemas.microsoft.com/office/drawing/2014/main" id="{E0040D64-3CC0-4D47-9165-C430BE8356C7}"/>
                  </a:ext>
                </a:extLst>
              </p:cNvPr>
              <p:cNvSpPr/>
              <p:nvPr/>
            </p:nvSpPr>
            <p:spPr>
              <a:xfrm>
                <a:off x="5807106" y="1235868"/>
                <a:ext cx="62674" cy="27245"/>
              </a:xfrm>
              <a:custGeom>
                <a:avLst/>
                <a:gdLst/>
                <a:ahLst/>
                <a:cxnLst/>
                <a:rect l="l" t="t" r="r" b="b"/>
                <a:pathLst>
                  <a:path w="62674" h="27245" extrusionOk="0">
                    <a:moveTo>
                      <a:pt x="0" y="14859"/>
                    </a:moveTo>
                    <a:lnTo>
                      <a:pt x="25717" y="0"/>
                    </a:lnTo>
                    <a:lnTo>
                      <a:pt x="62675" y="21431"/>
                    </a:lnTo>
                    <a:cubicBezTo>
                      <a:pt x="62675" y="21431"/>
                      <a:pt x="23336" y="27432"/>
                      <a:pt x="22384" y="27242"/>
                    </a:cubicBezTo>
                    <a:cubicBezTo>
                      <a:pt x="21431" y="27051"/>
                      <a:pt x="0" y="14859"/>
                      <a:pt x="0" y="1485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930;p48">
                <a:extLst>
                  <a:ext uri="{FF2B5EF4-FFF2-40B4-BE49-F238E27FC236}">
                    <a16:creationId xmlns:a16="http://schemas.microsoft.com/office/drawing/2014/main" id="{6814C09F-337F-4DC5-B1C4-022A5A83F7B0}"/>
                  </a:ext>
                </a:extLst>
              </p:cNvPr>
              <p:cNvSpPr/>
              <p:nvPr/>
            </p:nvSpPr>
            <p:spPr>
              <a:xfrm>
                <a:off x="5789771" y="1244753"/>
                <a:ext cx="2476690" cy="3358040"/>
              </a:xfrm>
              <a:custGeom>
                <a:avLst/>
                <a:gdLst/>
                <a:ahLst/>
                <a:cxnLst/>
                <a:rect l="l" t="t" r="r" b="b"/>
                <a:pathLst>
                  <a:path w="2476690" h="3358040" extrusionOk="0">
                    <a:moveTo>
                      <a:pt x="2416874" y="3350869"/>
                    </a:moveTo>
                    <a:lnTo>
                      <a:pt x="59817" y="1990032"/>
                    </a:lnTo>
                    <a:cubicBezTo>
                      <a:pt x="26765" y="1970982"/>
                      <a:pt x="0" y="1919737"/>
                      <a:pt x="0" y="1875732"/>
                    </a:cubicBezTo>
                    <a:lnTo>
                      <a:pt x="0" y="52456"/>
                    </a:lnTo>
                    <a:cubicBezTo>
                      <a:pt x="0" y="8356"/>
                      <a:pt x="26765" y="-11933"/>
                      <a:pt x="59817" y="7213"/>
                    </a:cubicBezTo>
                    <a:lnTo>
                      <a:pt x="2416874" y="1368049"/>
                    </a:lnTo>
                    <a:cubicBezTo>
                      <a:pt x="2449925" y="1387099"/>
                      <a:pt x="2476691" y="1438344"/>
                      <a:pt x="2476691" y="1482349"/>
                    </a:cubicBezTo>
                    <a:lnTo>
                      <a:pt x="2476691" y="3305625"/>
                    </a:lnTo>
                    <a:cubicBezTo>
                      <a:pt x="2476691" y="3349726"/>
                      <a:pt x="2449925" y="3369919"/>
                      <a:pt x="2416874" y="335086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931;p48">
                <a:extLst>
                  <a:ext uri="{FF2B5EF4-FFF2-40B4-BE49-F238E27FC236}">
                    <a16:creationId xmlns:a16="http://schemas.microsoft.com/office/drawing/2014/main" id="{030297DD-FB10-41C6-8163-6CC0DC54D738}"/>
                  </a:ext>
                </a:extLst>
              </p:cNvPr>
              <p:cNvSpPr/>
              <p:nvPr/>
            </p:nvSpPr>
            <p:spPr>
              <a:xfrm>
                <a:off x="5785580" y="1247175"/>
                <a:ext cx="2476785" cy="3358285"/>
              </a:xfrm>
              <a:custGeom>
                <a:avLst/>
                <a:gdLst/>
                <a:ahLst/>
                <a:cxnLst/>
                <a:rect l="l" t="t" r="r" b="b"/>
                <a:pathLst>
                  <a:path w="2476785" h="3358285" extrusionOk="0">
                    <a:moveTo>
                      <a:pt x="2476786" y="1482309"/>
                    </a:moveTo>
                    <a:lnTo>
                      <a:pt x="2476786" y="3305775"/>
                    </a:lnTo>
                    <a:cubicBezTo>
                      <a:pt x="2476786" y="3349971"/>
                      <a:pt x="2449925" y="3370259"/>
                      <a:pt x="2416874" y="3351019"/>
                    </a:cubicBezTo>
                    <a:lnTo>
                      <a:pt x="59817" y="1989992"/>
                    </a:lnTo>
                    <a:cubicBezTo>
                      <a:pt x="26765" y="1970942"/>
                      <a:pt x="0" y="1919697"/>
                      <a:pt x="0" y="1875692"/>
                    </a:cubicBezTo>
                    <a:lnTo>
                      <a:pt x="0" y="52416"/>
                    </a:lnTo>
                    <a:cubicBezTo>
                      <a:pt x="0" y="8315"/>
                      <a:pt x="26765" y="-11878"/>
                      <a:pt x="59817" y="7172"/>
                    </a:cubicBezTo>
                    <a:lnTo>
                      <a:pt x="2416874" y="1368009"/>
                    </a:lnTo>
                    <a:cubicBezTo>
                      <a:pt x="2449925" y="1387059"/>
                      <a:pt x="2476786" y="1438304"/>
                      <a:pt x="2476786" y="148230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932;p48">
                <a:extLst>
                  <a:ext uri="{FF2B5EF4-FFF2-40B4-BE49-F238E27FC236}">
                    <a16:creationId xmlns:a16="http://schemas.microsoft.com/office/drawing/2014/main" id="{2997C9EF-AC63-483C-8059-1E4F9AB31B9C}"/>
                  </a:ext>
                </a:extLst>
              </p:cNvPr>
              <p:cNvSpPr/>
              <p:nvPr/>
            </p:nvSpPr>
            <p:spPr>
              <a:xfrm>
                <a:off x="5815488" y="1286421"/>
                <a:ext cx="2415539" cy="3200710"/>
              </a:xfrm>
              <a:custGeom>
                <a:avLst/>
                <a:gdLst/>
                <a:ahLst/>
                <a:cxnLst/>
                <a:rect l="l" t="t" r="r" b="b"/>
                <a:pathLst>
                  <a:path w="2415539" h="3200710" extrusionOk="0">
                    <a:moveTo>
                      <a:pt x="2414111" y="3200711"/>
                    </a:moveTo>
                    <a:lnTo>
                      <a:pt x="0" y="1806727"/>
                    </a:lnTo>
                    <a:lnTo>
                      <a:pt x="1333" y="20504"/>
                    </a:lnTo>
                    <a:cubicBezTo>
                      <a:pt x="1333" y="2121"/>
                      <a:pt x="14097" y="-5214"/>
                      <a:pt x="29908" y="3930"/>
                    </a:cubicBezTo>
                    <a:lnTo>
                      <a:pt x="2386965" y="1364672"/>
                    </a:lnTo>
                    <a:cubicBezTo>
                      <a:pt x="2403853" y="1375759"/>
                      <a:pt x="2414464" y="1394219"/>
                      <a:pt x="2415540" y="141439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933;p48">
                <a:extLst>
                  <a:ext uri="{FF2B5EF4-FFF2-40B4-BE49-F238E27FC236}">
                    <a16:creationId xmlns:a16="http://schemas.microsoft.com/office/drawing/2014/main" id="{895CCCAF-C0DB-47DC-BFB1-D2FDFE23B542}"/>
                  </a:ext>
                </a:extLst>
              </p:cNvPr>
              <p:cNvSpPr/>
              <p:nvPr/>
            </p:nvSpPr>
            <p:spPr>
              <a:xfrm>
                <a:off x="5915882" y="1476290"/>
                <a:ext cx="2188940" cy="1460906"/>
              </a:xfrm>
              <a:custGeom>
                <a:avLst/>
                <a:gdLst/>
                <a:ahLst/>
                <a:cxnLst/>
                <a:rect l="l" t="t" r="r" b="b"/>
                <a:pathLst>
                  <a:path w="2188940" h="1460906" extrusionOk="0">
                    <a:moveTo>
                      <a:pt x="2164556" y="1457981"/>
                    </a:moveTo>
                    <a:lnTo>
                      <a:pt x="24384" y="222303"/>
                    </a:lnTo>
                    <a:cubicBezTo>
                      <a:pt x="9306" y="211583"/>
                      <a:pt x="248" y="194317"/>
                      <a:pt x="0" y="175821"/>
                    </a:cubicBezTo>
                    <a:lnTo>
                      <a:pt x="0" y="21326"/>
                    </a:lnTo>
                    <a:cubicBezTo>
                      <a:pt x="0" y="3419"/>
                      <a:pt x="10858" y="-4868"/>
                      <a:pt x="24384" y="2942"/>
                    </a:cubicBezTo>
                    <a:lnTo>
                      <a:pt x="2164556" y="1238335"/>
                    </a:lnTo>
                    <a:cubicBezTo>
                      <a:pt x="2179587" y="1249136"/>
                      <a:pt x="2188626" y="1266405"/>
                      <a:pt x="2188940" y="1284912"/>
                    </a:cubicBezTo>
                    <a:lnTo>
                      <a:pt x="2188940" y="1439408"/>
                    </a:lnTo>
                    <a:cubicBezTo>
                      <a:pt x="2188940" y="1457410"/>
                      <a:pt x="2177987" y="1465792"/>
                      <a:pt x="2164556" y="145798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934;p48">
                <a:extLst>
                  <a:ext uri="{FF2B5EF4-FFF2-40B4-BE49-F238E27FC236}">
                    <a16:creationId xmlns:a16="http://schemas.microsoft.com/office/drawing/2014/main" id="{AD4B67F2-9164-449E-994D-48381E65C3E4}"/>
                  </a:ext>
                </a:extLst>
              </p:cNvPr>
              <p:cNvSpPr/>
              <p:nvPr/>
            </p:nvSpPr>
            <p:spPr>
              <a:xfrm rot="-1801764">
                <a:off x="5975652" y="1564561"/>
                <a:ext cx="76512" cy="132469"/>
              </a:xfrm>
              <a:custGeom>
                <a:avLst/>
                <a:gdLst/>
                <a:ahLst/>
                <a:cxnLst/>
                <a:rect l="l" t="t" r="r" b="b"/>
                <a:pathLst>
                  <a:path w="76580" h="132587" extrusionOk="0">
                    <a:moveTo>
                      <a:pt x="76581" y="66294"/>
                    </a:moveTo>
                    <a:cubicBezTo>
                      <a:pt x="76581" y="102907"/>
                      <a:pt x="59438" y="132588"/>
                      <a:pt x="38290" y="132588"/>
                    </a:cubicBezTo>
                    <a:cubicBezTo>
                      <a:pt x="17143" y="132588"/>
                      <a:pt x="0" y="102907"/>
                      <a:pt x="0" y="66294"/>
                    </a:cubicBezTo>
                    <a:cubicBezTo>
                      <a:pt x="0" y="29681"/>
                      <a:pt x="17143" y="0"/>
                      <a:pt x="38290" y="0"/>
                    </a:cubicBezTo>
                    <a:cubicBezTo>
                      <a:pt x="59438" y="0"/>
                      <a:pt x="76581" y="29681"/>
                      <a:pt x="76581" y="66294"/>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935;p48">
                <a:extLst>
                  <a:ext uri="{FF2B5EF4-FFF2-40B4-BE49-F238E27FC236}">
                    <a16:creationId xmlns:a16="http://schemas.microsoft.com/office/drawing/2014/main" id="{EE5A1ADC-3763-4F9F-B95A-FA997B38DBE9}"/>
                  </a:ext>
                </a:extLst>
              </p:cNvPr>
              <p:cNvSpPr/>
              <p:nvPr/>
            </p:nvSpPr>
            <p:spPr>
              <a:xfrm>
                <a:off x="6935438" y="2145169"/>
                <a:ext cx="197262" cy="149154"/>
              </a:xfrm>
              <a:custGeom>
                <a:avLst/>
                <a:gdLst/>
                <a:ahLst/>
                <a:cxnLst/>
                <a:rect l="l" t="t" r="r" b="b"/>
                <a:pathLst>
                  <a:path w="197262" h="149154" extrusionOk="0">
                    <a:moveTo>
                      <a:pt x="191167" y="148450"/>
                    </a:moveTo>
                    <a:lnTo>
                      <a:pt x="6096" y="41485"/>
                    </a:lnTo>
                    <a:cubicBezTo>
                      <a:pt x="2314" y="38818"/>
                      <a:pt x="48" y="34493"/>
                      <a:pt x="0" y="29864"/>
                    </a:cubicBezTo>
                    <a:lnTo>
                      <a:pt x="0" y="5385"/>
                    </a:lnTo>
                    <a:cubicBezTo>
                      <a:pt x="0" y="813"/>
                      <a:pt x="2667" y="-1187"/>
                      <a:pt x="6096" y="718"/>
                    </a:cubicBezTo>
                    <a:lnTo>
                      <a:pt x="191167" y="107683"/>
                    </a:lnTo>
                    <a:cubicBezTo>
                      <a:pt x="194948" y="110350"/>
                      <a:pt x="197215" y="114675"/>
                      <a:pt x="197263" y="119304"/>
                    </a:cubicBezTo>
                    <a:lnTo>
                      <a:pt x="197263" y="143783"/>
                    </a:lnTo>
                    <a:cubicBezTo>
                      <a:pt x="197263" y="148260"/>
                      <a:pt x="194596" y="150355"/>
                      <a:pt x="191167" y="148450"/>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936;p48">
                <a:extLst>
                  <a:ext uri="{FF2B5EF4-FFF2-40B4-BE49-F238E27FC236}">
                    <a16:creationId xmlns:a16="http://schemas.microsoft.com/office/drawing/2014/main" id="{5D0755E6-0C33-49F4-9F37-3AAEE4E23B13}"/>
                  </a:ext>
                </a:extLst>
              </p:cNvPr>
              <p:cNvSpPr/>
              <p:nvPr/>
            </p:nvSpPr>
            <p:spPr>
              <a:xfrm>
                <a:off x="7235094" y="2318577"/>
                <a:ext cx="197262" cy="148968"/>
              </a:xfrm>
              <a:custGeom>
                <a:avLst/>
                <a:gdLst/>
                <a:ahLst/>
                <a:cxnLst/>
                <a:rect l="l" t="t" r="r" b="b"/>
                <a:pathLst>
                  <a:path w="197262" h="148968" extrusionOk="0">
                    <a:moveTo>
                      <a:pt x="191167" y="148397"/>
                    </a:moveTo>
                    <a:lnTo>
                      <a:pt x="6096" y="41527"/>
                    </a:lnTo>
                    <a:cubicBezTo>
                      <a:pt x="2324" y="38850"/>
                      <a:pt x="57" y="34535"/>
                      <a:pt x="0" y="29906"/>
                    </a:cubicBezTo>
                    <a:lnTo>
                      <a:pt x="0" y="5332"/>
                    </a:lnTo>
                    <a:cubicBezTo>
                      <a:pt x="0" y="855"/>
                      <a:pt x="2667" y="-1241"/>
                      <a:pt x="6096" y="760"/>
                    </a:cubicBezTo>
                    <a:lnTo>
                      <a:pt x="191167" y="107630"/>
                    </a:lnTo>
                    <a:cubicBezTo>
                      <a:pt x="194948" y="110297"/>
                      <a:pt x="197215" y="114622"/>
                      <a:pt x="197263" y="119251"/>
                    </a:cubicBezTo>
                    <a:lnTo>
                      <a:pt x="197263" y="143825"/>
                    </a:lnTo>
                    <a:cubicBezTo>
                      <a:pt x="197263" y="148397"/>
                      <a:pt x="194405" y="149921"/>
                      <a:pt x="191167" y="14839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937;p48">
                <a:extLst>
                  <a:ext uri="{FF2B5EF4-FFF2-40B4-BE49-F238E27FC236}">
                    <a16:creationId xmlns:a16="http://schemas.microsoft.com/office/drawing/2014/main" id="{9B1CE4E3-67D7-4711-85B5-BB311851C56A}"/>
                  </a:ext>
                </a:extLst>
              </p:cNvPr>
              <p:cNvSpPr/>
              <p:nvPr/>
            </p:nvSpPr>
            <p:spPr>
              <a:xfrm>
                <a:off x="7529798" y="2488369"/>
                <a:ext cx="197358" cy="149033"/>
              </a:xfrm>
              <a:custGeom>
                <a:avLst/>
                <a:gdLst/>
                <a:ahLst/>
                <a:cxnLst/>
                <a:rect l="l" t="t" r="r" b="b"/>
                <a:pathLst>
                  <a:path w="197358" h="149033" extrusionOk="0">
                    <a:moveTo>
                      <a:pt x="191262" y="148437"/>
                    </a:moveTo>
                    <a:lnTo>
                      <a:pt x="6096" y="41566"/>
                    </a:lnTo>
                    <a:cubicBezTo>
                      <a:pt x="2353" y="38823"/>
                      <a:pt x="105" y="34489"/>
                      <a:pt x="0" y="29851"/>
                    </a:cubicBezTo>
                    <a:lnTo>
                      <a:pt x="0" y="5371"/>
                    </a:lnTo>
                    <a:cubicBezTo>
                      <a:pt x="0" y="894"/>
                      <a:pt x="2762" y="-1201"/>
                      <a:pt x="6096" y="704"/>
                    </a:cubicBezTo>
                    <a:lnTo>
                      <a:pt x="191262" y="107670"/>
                    </a:lnTo>
                    <a:cubicBezTo>
                      <a:pt x="195043" y="110337"/>
                      <a:pt x="197310" y="114661"/>
                      <a:pt x="197358" y="119290"/>
                    </a:cubicBezTo>
                    <a:lnTo>
                      <a:pt x="197358" y="143769"/>
                    </a:lnTo>
                    <a:cubicBezTo>
                      <a:pt x="197358" y="148342"/>
                      <a:pt x="194977" y="150056"/>
                      <a:pt x="191262" y="14843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938;p48">
                <a:extLst>
                  <a:ext uri="{FF2B5EF4-FFF2-40B4-BE49-F238E27FC236}">
                    <a16:creationId xmlns:a16="http://schemas.microsoft.com/office/drawing/2014/main" id="{BAB2C3B0-EA9C-4B84-BE78-0533573BCEF6}"/>
                  </a:ext>
                </a:extLst>
              </p:cNvPr>
              <p:cNvSpPr/>
              <p:nvPr/>
            </p:nvSpPr>
            <p:spPr>
              <a:xfrm>
                <a:off x="7829454" y="2661668"/>
                <a:ext cx="197358" cy="148943"/>
              </a:xfrm>
              <a:custGeom>
                <a:avLst/>
                <a:gdLst/>
                <a:ahLst/>
                <a:cxnLst/>
                <a:rect l="l" t="t" r="r" b="b"/>
                <a:pathLst>
                  <a:path w="197358" h="148943" extrusionOk="0">
                    <a:moveTo>
                      <a:pt x="191262" y="148207"/>
                    </a:moveTo>
                    <a:lnTo>
                      <a:pt x="6096" y="41336"/>
                    </a:lnTo>
                    <a:cubicBezTo>
                      <a:pt x="2362" y="38631"/>
                      <a:pt x="105" y="34326"/>
                      <a:pt x="0" y="29716"/>
                    </a:cubicBezTo>
                    <a:lnTo>
                      <a:pt x="0" y="5332"/>
                    </a:lnTo>
                    <a:cubicBezTo>
                      <a:pt x="0" y="855"/>
                      <a:pt x="2762" y="-1241"/>
                      <a:pt x="6096" y="760"/>
                    </a:cubicBezTo>
                    <a:lnTo>
                      <a:pt x="191262" y="107630"/>
                    </a:lnTo>
                    <a:cubicBezTo>
                      <a:pt x="195024" y="110316"/>
                      <a:pt x="197282" y="114631"/>
                      <a:pt x="197358" y="119251"/>
                    </a:cubicBezTo>
                    <a:lnTo>
                      <a:pt x="197358" y="143825"/>
                    </a:lnTo>
                    <a:cubicBezTo>
                      <a:pt x="197358" y="148207"/>
                      <a:pt x="194596" y="150112"/>
                      <a:pt x="191262" y="14820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939;p48">
                <a:extLst>
                  <a:ext uri="{FF2B5EF4-FFF2-40B4-BE49-F238E27FC236}">
                    <a16:creationId xmlns:a16="http://schemas.microsoft.com/office/drawing/2014/main" id="{AAC3F14C-7663-4F27-B14F-2AB4E51E0BDB}"/>
                  </a:ext>
                </a:extLst>
              </p:cNvPr>
              <p:cNvSpPr/>
              <p:nvPr/>
            </p:nvSpPr>
            <p:spPr>
              <a:xfrm>
                <a:off x="7391400" y="2634856"/>
                <a:ext cx="551783" cy="685887"/>
              </a:xfrm>
              <a:custGeom>
                <a:avLst/>
                <a:gdLst/>
                <a:ahLst/>
                <a:cxnLst/>
                <a:rect l="l" t="t" r="r" b="b"/>
                <a:pathLst>
                  <a:path w="551783" h="685887" extrusionOk="0">
                    <a:moveTo>
                      <a:pt x="527018" y="682987"/>
                    </a:moveTo>
                    <a:lnTo>
                      <a:pt x="23908" y="392474"/>
                    </a:lnTo>
                    <a:cubicBezTo>
                      <a:pt x="9173" y="381730"/>
                      <a:pt x="324" y="364700"/>
                      <a:pt x="0" y="346469"/>
                    </a:cubicBezTo>
                    <a:lnTo>
                      <a:pt x="0" y="21285"/>
                    </a:lnTo>
                    <a:cubicBezTo>
                      <a:pt x="0" y="3378"/>
                      <a:pt x="10859" y="-4813"/>
                      <a:pt x="24289" y="2902"/>
                    </a:cubicBezTo>
                    <a:lnTo>
                      <a:pt x="527399" y="293319"/>
                    </a:lnTo>
                    <a:cubicBezTo>
                      <a:pt x="542430" y="304120"/>
                      <a:pt x="551469" y="321389"/>
                      <a:pt x="551783" y="339896"/>
                    </a:cubicBezTo>
                    <a:lnTo>
                      <a:pt x="551783" y="664508"/>
                    </a:lnTo>
                    <a:cubicBezTo>
                      <a:pt x="551402" y="682511"/>
                      <a:pt x="540448" y="690702"/>
                      <a:pt x="527018" y="6829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940;p48">
                <a:extLst>
                  <a:ext uri="{FF2B5EF4-FFF2-40B4-BE49-F238E27FC236}">
                    <a16:creationId xmlns:a16="http://schemas.microsoft.com/office/drawing/2014/main" id="{65550477-0EA3-4E15-AE1F-70623AD5B46D}"/>
                  </a:ext>
                </a:extLst>
              </p:cNvPr>
              <p:cNvSpPr/>
              <p:nvPr/>
            </p:nvSpPr>
            <p:spPr>
              <a:xfrm>
                <a:off x="5981604" y="2604685"/>
                <a:ext cx="1286351" cy="820016"/>
              </a:xfrm>
              <a:custGeom>
                <a:avLst/>
                <a:gdLst/>
                <a:ahLst/>
                <a:cxnLst/>
                <a:rect l="l" t="t" r="r" b="b"/>
                <a:pathLst>
                  <a:path w="1286351" h="820016" extrusionOk="0">
                    <a:moveTo>
                      <a:pt x="1274159" y="818599"/>
                    </a:moveTo>
                    <a:lnTo>
                      <a:pt x="12192" y="89937"/>
                    </a:lnTo>
                    <a:cubicBezTo>
                      <a:pt x="4686" y="84555"/>
                      <a:pt x="162" y="75935"/>
                      <a:pt x="0" y="66696"/>
                    </a:cubicBezTo>
                    <a:lnTo>
                      <a:pt x="0" y="10784"/>
                    </a:lnTo>
                    <a:cubicBezTo>
                      <a:pt x="0" y="1830"/>
                      <a:pt x="5525" y="-2265"/>
                      <a:pt x="12192" y="1259"/>
                    </a:cubicBezTo>
                    <a:lnTo>
                      <a:pt x="1274159" y="729826"/>
                    </a:lnTo>
                    <a:cubicBezTo>
                      <a:pt x="1281693" y="735189"/>
                      <a:pt x="1286218" y="743818"/>
                      <a:pt x="1286351" y="753067"/>
                    </a:cubicBezTo>
                    <a:lnTo>
                      <a:pt x="1286351" y="808979"/>
                    </a:lnTo>
                    <a:cubicBezTo>
                      <a:pt x="1285970" y="818313"/>
                      <a:pt x="1280922" y="822409"/>
                      <a:pt x="1274159" y="81859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941;p48">
                <a:extLst>
                  <a:ext uri="{FF2B5EF4-FFF2-40B4-BE49-F238E27FC236}">
                    <a16:creationId xmlns:a16="http://schemas.microsoft.com/office/drawing/2014/main" id="{6848310E-7D45-4D46-B274-6CA26E72FE6E}"/>
                  </a:ext>
                </a:extLst>
              </p:cNvPr>
              <p:cNvSpPr/>
              <p:nvPr/>
            </p:nvSpPr>
            <p:spPr>
              <a:xfrm>
                <a:off x="5985319" y="2767047"/>
                <a:ext cx="1158430" cy="718178"/>
              </a:xfrm>
              <a:custGeom>
                <a:avLst/>
                <a:gdLst/>
                <a:ahLst/>
                <a:cxnLst/>
                <a:rect l="l" t="t" r="r" b="b"/>
                <a:pathLst>
                  <a:path w="1158430" h="718178" extrusionOk="0">
                    <a:moveTo>
                      <a:pt x="1146239" y="716722"/>
                    </a:moveTo>
                    <a:lnTo>
                      <a:pt x="12192" y="61878"/>
                    </a:lnTo>
                    <a:cubicBezTo>
                      <a:pt x="4658" y="56515"/>
                      <a:pt x="133" y="47886"/>
                      <a:pt x="0" y="38637"/>
                    </a:cubicBezTo>
                    <a:lnTo>
                      <a:pt x="0" y="10824"/>
                    </a:lnTo>
                    <a:cubicBezTo>
                      <a:pt x="0" y="1870"/>
                      <a:pt x="5429" y="-2321"/>
                      <a:pt x="12192" y="1299"/>
                    </a:cubicBezTo>
                    <a:lnTo>
                      <a:pt x="1146239" y="656047"/>
                    </a:lnTo>
                    <a:cubicBezTo>
                      <a:pt x="1153735" y="661448"/>
                      <a:pt x="1158249" y="670059"/>
                      <a:pt x="1158431" y="679288"/>
                    </a:cubicBezTo>
                    <a:lnTo>
                      <a:pt x="1158431" y="707101"/>
                    </a:lnTo>
                    <a:cubicBezTo>
                      <a:pt x="1158431" y="716436"/>
                      <a:pt x="1152906" y="720627"/>
                      <a:pt x="1146239" y="71672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942;p48">
                <a:extLst>
                  <a:ext uri="{FF2B5EF4-FFF2-40B4-BE49-F238E27FC236}">
                    <a16:creationId xmlns:a16="http://schemas.microsoft.com/office/drawing/2014/main" id="{2BE4840A-080E-41E1-BADD-9C9F04660303}"/>
                  </a:ext>
                </a:extLst>
              </p:cNvPr>
              <p:cNvSpPr/>
              <p:nvPr/>
            </p:nvSpPr>
            <p:spPr>
              <a:xfrm>
                <a:off x="5985319" y="2872624"/>
                <a:ext cx="1158430" cy="718059"/>
              </a:xfrm>
              <a:custGeom>
                <a:avLst/>
                <a:gdLst/>
                <a:ahLst/>
                <a:cxnLst/>
                <a:rect l="l" t="t" r="r" b="b"/>
                <a:pathLst>
                  <a:path w="1158430" h="718059" extrusionOk="0">
                    <a:moveTo>
                      <a:pt x="1146239" y="716587"/>
                    </a:moveTo>
                    <a:lnTo>
                      <a:pt x="12192" y="61933"/>
                    </a:lnTo>
                    <a:cubicBezTo>
                      <a:pt x="4658" y="56523"/>
                      <a:pt x="133" y="47865"/>
                      <a:pt x="0" y="38597"/>
                    </a:cubicBezTo>
                    <a:lnTo>
                      <a:pt x="0" y="10784"/>
                    </a:lnTo>
                    <a:cubicBezTo>
                      <a:pt x="0" y="1830"/>
                      <a:pt x="5429" y="-2265"/>
                      <a:pt x="12192" y="1259"/>
                    </a:cubicBezTo>
                    <a:lnTo>
                      <a:pt x="1146239" y="655912"/>
                    </a:lnTo>
                    <a:cubicBezTo>
                      <a:pt x="1153735" y="661351"/>
                      <a:pt x="1158249" y="669990"/>
                      <a:pt x="1158431" y="679248"/>
                    </a:cubicBezTo>
                    <a:lnTo>
                      <a:pt x="1158431" y="707062"/>
                    </a:lnTo>
                    <a:cubicBezTo>
                      <a:pt x="1158431" y="716396"/>
                      <a:pt x="1152906" y="720492"/>
                      <a:pt x="1146239" y="7165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943;p48">
                <a:extLst>
                  <a:ext uri="{FF2B5EF4-FFF2-40B4-BE49-F238E27FC236}">
                    <a16:creationId xmlns:a16="http://schemas.microsoft.com/office/drawing/2014/main" id="{72489463-9B9C-4AD5-80B9-E3988B2FAB71}"/>
                  </a:ext>
                </a:extLst>
              </p:cNvPr>
              <p:cNvSpPr/>
              <p:nvPr/>
            </p:nvSpPr>
            <p:spPr>
              <a:xfrm>
                <a:off x="5985319" y="2978121"/>
                <a:ext cx="868489" cy="550694"/>
              </a:xfrm>
              <a:custGeom>
                <a:avLst/>
                <a:gdLst/>
                <a:ahLst/>
                <a:cxnLst/>
                <a:rect l="l" t="t" r="r" b="b"/>
                <a:pathLst>
                  <a:path w="868489" h="550694" extrusionOk="0">
                    <a:moveTo>
                      <a:pt x="856297" y="549272"/>
                    </a:moveTo>
                    <a:lnTo>
                      <a:pt x="12192" y="61878"/>
                    </a:lnTo>
                    <a:cubicBezTo>
                      <a:pt x="4658" y="56515"/>
                      <a:pt x="133" y="47885"/>
                      <a:pt x="0" y="38637"/>
                    </a:cubicBezTo>
                    <a:lnTo>
                      <a:pt x="0" y="10824"/>
                    </a:lnTo>
                    <a:cubicBezTo>
                      <a:pt x="0" y="1870"/>
                      <a:pt x="5429" y="-2321"/>
                      <a:pt x="12192" y="1299"/>
                    </a:cubicBezTo>
                    <a:lnTo>
                      <a:pt x="856297" y="488979"/>
                    </a:lnTo>
                    <a:cubicBezTo>
                      <a:pt x="863889" y="494294"/>
                      <a:pt x="868432" y="502952"/>
                      <a:pt x="868489" y="512220"/>
                    </a:cubicBezTo>
                    <a:lnTo>
                      <a:pt x="868489" y="540033"/>
                    </a:lnTo>
                    <a:cubicBezTo>
                      <a:pt x="868489" y="548986"/>
                      <a:pt x="863155" y="553082"/>
                      <a:pt x="856297" y="54927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944;p48">
                <a:extLst>
                  <a:ext uri="{FF2B5EF4-FFF2-40B4-BE49-F238E27FC236}">
                    <a16:creationId xmlns:a16="http://schemas.microsoft.com/office/drawing/2014/main" id="{4C9D7909-92A7-4939-B9E5-2E2717CACA62}"/>
                  </a:ext>
                </a:extLst>
              </p:cNvPr>
              <p:cNvSpPr/>
              <p:nvPr/>
            </p:nvSpPr>
            <p:spPr>
              <a:xfrm>
                <a:off x="7391018" y="3086134"/>
                <a:ext cx="551783" cy="368151"/>
              </a:xfrm>
              <a:custGeom>
                <a:avLst/>
                <a:gdLst/>
                <a:ahLst/>
                <a:cxnLst/>
                <a:rect l="l" t="t" r="r" b="b"/>
                <a:pathLst>
                  <a:path w="551783" h="368151"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945;p48">
                <a:extLst>
                  <a:ext uri="{FF2B5EF4-FFF2-40B4-BE49-F238E27FC236}">
                    <a16:creationId xmlns:a16="http://schemas.microsoft.com/office/drawing/2014/main" id="{99610393-59C7-4872-944B-3A87E2FE3CDE}"/>
                  </a:ext>
                </a:extLst>
              </p:cNvPr>
              <p:cNvSpPr/>
              <p:nvPr/>
            </p:nvSpPr>
            <p:spPr>
              <a:xfrm>
                <a:off x="7391018" y="3191616"/>
                <a:ext cx="551783" cy="368230"/>
              </a:xfrm>
              <a:custGeom>
                <a:avLst/>
                <a:gdLst/>
                <a:ahLst/>
                <a:cxnLst/>
                <a:rect l="l" t="t" r="r" b="b"/>
                <a:pathLst>
                  <a:path w="551783" h="368230" extrusionOk="0">
                    <a:moveTo>
                      <a:pt x="539591" y="366733"/>
                    </a:moveTo>
                    <a:lnTo>
                      <a:pt x="12192" y="61933"/>
                    </a:lnTo>
                    <a:cubicBezTo>
                      <a:pt x="4648" y="56542"/>
                      <a:pt x="114" y="47874"/>
                      <a:pt x="0" y="38597"/>
                    </a:cubicBezTo>
                    <a:lnTo>
                      <a:pt x="0" y="10784"/>
                    </a:lnTo>
                    <a:cubicBezTo>
                      <a:pt x="0" y="1831"/>
                      <a:pt x="5429" y="-2265"/>
                      <a:pt x="12192" y="1259"/>
                    </a:cubicBezTo>
                    <a:lnTo>
                      <a:pt x="539591" y="306059"/>
                    </a:lnTo>
                    <a:cubicBezTo>
                      <a:pt x="547126" y="311422"/>
                      <a:pt x="551650" y="320051"/>
                      <a:pt x="551784" y="329300"/>
                    </a:cubicBezTo>
                    <a:lnTo>
                      <a:pt x="551784" y="357113"/>
                    </a:lnTo>
                    <a:cubicBezTo>
                      <a:pt x="551784" y="366447"/>
                      <a:pt x="546354" y="370734"/>
                      <a:pt x="539591" y="36673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946;p48">
                <a:extLst>
                  <a:ext uri="{FF2B5EF4-FFF2-40B4-BE49-F238E27FC236}">
                    <a16:creationId xmlns:a16="http://schemas.microsoft.com/office/drawing/2014/main" id="{F5990462-E8AD-48C7-8C47-E2733074F499}"/>
                  </a:ext>
                </a:extLst>
              </p:cNvPr>
              <p:cNvSpPr/>
              <p:nvPr/>
            </p:nvSpPr>
            <p:spPr>
              <a:xfrm>
                <a:off x="7391018" y="3297399"/>
                <a:ext cx="413670" cy="288153"/>
              </a:xfrm>
              <a:custGeom>
                <a:avLst/>
                <a:gdLst/>
                <a:ahLst/>
                <a:cxnLst/>
                <a:rect l="l" t="t" r="r" b="b"/>
                <a:pathLst>
                  <a:path w="413670" h="288153" extrusionOk="0">
                    <a:moveTo>
                      <a:pt x="401479" y="286668"/>
                    </a:moveTo>
                    <a:lnTo>
                      <a:pt x="12192" y="61878"/>
                    </a:lnTo>
                    <a:cubicBezTo>
                      <a:pt x="4658" y="56515"/>
                      <a:pt x="133" y="47885"/>
                      <a:pt x="0" y="38637"/>
                    </a:cubicBezTo>
                    <a:lnTo>
                      <a:pt x="0" y="10824"/>
                    </a:lnTo>
                    <a:cubicBezTo>
                      <a:pt x="0" y="1870"/>
                      <a:pt x="5429" y="-2321"/>
                      <a:pt x="12192" y="1299"/>
                    </a:cubicBezTo>
                    <a:lnTo>
                      <a:pt x="401479" y="226851"/>
                    </a:lnTo>
                    <a:cubicBezTo>
                      <a:pt x="409023" y="232242"/>
                      <a:pt x="413556" y="240910"/>
                      <a:pt x="413671" y="250187"/>
                    </a:cubicBezTo>
                    <a:lnTo>
                      <a:pt x="413671" y="277905"/>
                    </a:lnTo>
                    <a:cubicBezTo>
                      <a:pt x="413671" y="286477"/>
                      <a:pt x="408242" y="290573"/>
                      <a:pt x="401479" y="28666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947;p48">
                <a:extLst>
                  <a:ext uri="{FF2B5EF4-FFF2-40B4-BE49-F238E27FC236}">
                    <a16:creationId xmlns:a16="http://schemas.microsoft.com/office/drawing/2014/main" id="{7AD4F66E-E774-458A-9758-067B92513AD1}"/>
                  </a:ext>
                </a:extLst>
              </p:cNvPr>
              <p:cNvSpPr/>
              <p:nvPr/>
            </p:nvSpPr>
            <p:spPr>
              <a:xfrm>
                <a:off x="7391400" y="3447774"/>
                <a:ext cx="551783" cy="685927"/>
              </a:xfrm>
              <a:custGeom>
                <a:avLst/>
                <a:gdLst/>
                <a:ahLst/>
                <a:cxnLst/>
                <a:rect l="l" t="t" r="r" b="b"/>
                <a:pathLst>
                  <a:path w="551783" h="685927" extrusionOk="0">
                    <a:moveTo>
                      <a:pt x="527018" y="683027"/>
                    </a:moveTo>
                    <a:lnTo>
                      <a:pt x="23908" y="392515"/>
                    </a:lnTo>
                    <a:cubicBezTo>
                      <a:pt x="9039" y="381675"/>
                      <a:pt x="172" y="364435"/>
                      <a:pt x="0" y="346033"/>
                    </a:cubicBezTo>
                    <a:lnTo>
                      <a:pt x="0" y="21326"/>
                    </a:lnTo>
                    <a:cubicBezTo>
                      <a:pt x="0" y="3419"/>
                      <a:pt x="10859" y="-4868"/>
                      <a:pt x="24289" y="2942"/>
                    </a:cubicBezTo>
                    <a:lnTo>
                      <a:pt x="527399" y="293359"/>
                    </a:lnTo>
                    <a:cubicBezTo>
                      <a:pt x="542430" y="304161"/>
                      <a:pt x="551469" y="321430"/>
                      <a:pt x="551783" y="339937"/>
                    </a:cubicBezTo>
                    <a:lnTo>
                      <a:pt x="551783" y="664549"/>
                    </a:lnTo>
                    <a:cubicBezTo>
                      <a:pt x="551402" y="682551"/>
                      <a:pt x="540448" y="690742"/>
                      <a:pt x="527018" y="68302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948;p48">
                <a:extLst>
                  <a:ext uri="{FF2B5EF4-FFF2-40B4-BE49-F238E27FC236}">
                    <a16:creationId xmlns:a16="http://schemas.microsoft.com/office/drawing/2014/main" id="{7199F74C-49C6-448C-9084-7D4B9461489B}"/>
                  </a:ext>
                </a:extLst>
              </p:cNvPr>
              <p:cNvSpPr/>
              <p:nvPr/>
            </p:nvSpPr>
            <p:spPr>
              <a:xfrm>
                <a:off x="7391018" y="3899093"/>
                <a:ext cx="551783" cy="368152"/>
              </a:xfrm>
              <a:custGeom>
                <a:avLst/>
                <a:gdLst/>
                <a:ahLst/>
                <a:cxnLst/>
                <a:rect l="l" t="t" r="r" b="b"/>
                <a:pathLst>
                  <a:path w="551783" h="368152"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949;p48">
                <a:extLst>
                  <a:ext uri="{FF2B5EF4-FFF2-40B4-BE49-F238E27FC236}">
                    <a16:creationId xmlns:a16="http://schemas.microsoft.com/office/drawing/2014/main" id="{445C0A49-203E-4C07-9EBB-22FC79FE8DC1}"/>
                  </a:ext>
                </a:extLst>
              </p:cNvPr>
              <p:cNvSpPr/>
              <p:nvPr/>
            </p:nvSpPr>
            <p:spPr>
              <a:xfrm>
                <a:off x="7462456" y="2876264"/>
                <a:ext cx="257937" cy="241458"/>
              </a:xfrm>
              <a:custGeom>
                <a:avLst/>
                <a:gdLst/>
                <a:ahLst/>
                <a:cxnLst/>
                <a:rect l="l" t="t" r="r" b="b"/>
                <a:pathLst>
                  <a:path w="257937" h="241458" extrusionOk="0">
                    <a:moveTo>
                      <a:pt x="99632" y="92012"/>
                    </a:moveTo>
                    <a:lnTo>
                      <a:pt x="64294" y="1048"/>
                    </a:lnTo>
                    <a:lnTo>
                      <a:pt x="0" y="92488"/>
                    </a:lnTo>
                    <a:lnTo>
                      <a:pt x="70580" y="133255"/>
                    </a:lnTo>
                    <a:lnTo>
                      <a:pt x="128588" y="166783"/>
                    </a:lnTo>
                    <a:lnTo>
                      <a:pt x="257937" y="241459"/>
                    </a:lnTo>
                    <a:lnTo>
                      <a:pt x="164306" y="0"/>
                    </a:lnTo>
                    <a:lnTo>
                      <a:pt x="99632"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950;p48">
                <a:extLst>
                  <a:ext uri="{FF2B5EF4-FFF2-40B4-BE49-F238E27FC236}">
                    <a16:creationId xmlns:a16="http://schemas.microsoft.com/office/drawing/2014/main" id="{434A08C4-FE4F-428B-895A-3AF7EA4D74CA}"/>
                  </a:ext>
                </a:extLst>
              </p:cNvPr>
              <p:cNvSpPr/>
              <p:nvPr/>
            </p:nvSpPr>
            <p:spPr>
              <a:xfrm rot="-1801764">
                <a:off x="7788337" y="2912905"/>
                <a:ext cx="68709" cy="119146"/>
              </a:xfrm>
              <a:custGeom>
                <a:avLst/>
                <a:gdLst/>
                <a:ahLst/>
                <a:cxnLst/>
                <a:rect l="l" t="t" r="r" b="b"/>
                <a:pathLst>
                  <a:path w="68770" h="119252" extrusionOk="0">
                    <a:moveTo>
                      <a:pt x="68771" y="59627"/>
                    </a:moveTo>
                    <a:cubicBezTo>
                      <a:pt x="68771" y="92557"/>
                      <a:pt x="53376" y="119253"/>
                      <a:pt x="34386" y="119253"/>
                    </a:cubicBezTo>
                    <a:cubicBezTo>
                      <a:pt x="15395" y="119253"/>
                      <a:pt x="0" y="92557"/>
                      <a:pt x="0" y="59627"/>
                    </a:cubicBezTo>
                    <a:cubicBezTo>
                      <a:pt x="0" y="26696"/>
                      <a:pt x="15395" y="0"/>
                      <a:pt x="34386" y="0"/>
                    </a:cubicBezTo>
                    <a:cubicBezTo>
                      <a:pt x="53376" y="0"/>
                      <a:pt x="68771" y="26696"/>
                      <a:pt x="68771" y="5962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951;p48">
                <a:extLst>
                  <a:ext uri="{FF2B5EF4-FFF2-40B4-BE49-F238E27FC236}">
                    <a16:creationId xmlns:a16="http://schemas.microsoft.com/office/drawing/2014/main" id="{4C0C180C-C749-44B4-96EF-0ACA934B51BF}"/>
                  </a:ext>
                </a:extLst>
              </p:cNvPr>
              <p:cNvSpPr/>
              <p:nvPr/>
            </p:nvSpPr>
            <p:spPr>
              <a:xfrm>
                <a:off x="7466171" y="3701224"/>
                <a:ext cx="257936" cy="241363"/>
              </a:xfrm>
              <a:custGeom>
                <a:avLst/>
                <a:gdLst/>
                <a:ahLst/>
                <a:cxnLst/>
                <a:rect l="l" t="t" r="r" b="b"/>
                <a:pathLst>
                  <a:path w="257936" h="241363" extrusionOk="0">
                    <a:moveTo>
                      <a:pt x="99536" y="92012"/>
                    </a:moveTo>
                    <a:lnTo>
                      <a:pt x="64294" y="1048"/>
                    </a:lnTo>
                    <a:lnTo>
                      <a:pt x="0" y="92488"/>
                    </a:lnTo>
                    <a:lnTo>
                      <a:pt x="70580" y="133255"/>
                    </a:lnTo>
                    <a:lnTo>
                      <a:pt x="128588" y="166688"/>
                    </a:lnTo>
                    <a:lnTo>
                      <a:pt x="257937" y="241364"/>
                    </a:lnTo>
                    <a:lnTo>
                      <a:pt x="164211" y="0"/>
                    </a:lnTo>
                    <a:lnTo>
                      <a:pt x="99536"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952;p48">
                <a:extLst>
                  <a:ext uri="{FF2B5EF4-FFF2-40B4-BE49-F238E27FC236}">
                    <a16:creationId xmlns:a16="http://schemas.microsoft.com/office/drawing/2014/main" id="{452128B4-C471-415A-A246-42B1A6037A99}"/>
                  </a:ext>
                </a:extLst>
              </p:cNvPr>
              <p:cNvSpPr/>
              <p:nvPr/>
            </p:nvSpPr>
            <p:spPr>
              <a:xfrm rot="-1790023">
                <a:off x="7807389" y="3748630"/>
                <a:ext cx="69009" cy="119667"/>
              </a:xfrm>
              <a:custGeom>
                <a:avLst/>
                <a:gdLst/>
                <a:ahLst/>
                <a:cxnLst/>
                <a:rect l="l" t="t" r="r" b="b"/>
                <a:pathLst>
                  <a:path w="69007" h="119663" extrusionOk="0">
                    <a:moveTo>
                      <a:pt x="69009" y="59833"/>
                    </a:moveTo>
                    <a:cubicBezTo>
                      <a:pt x="69009" y="92877"/>
                      <a:pt x="53561" y="119665"/>
                      <a:pt x="34505" y="119665"/>
                    </a:cubicBezTo>
                    <a:cubicBezTo>
                      <a:pt x="15450" y="119665"/>
                      <a:pt x="2" y="92877"/>
                      <a:pt x="2" y="59833"/>
                    </a:cubicBezTo>
                    <a:cubicBezTo>
                      <a:pt x="2" y="26789"/>
                      <a:pt x="15450" y="1"/>
                      <a:pt x="34505" y="1"/>
                    </a:cubicBezTo>
                    <a:cubicBezTo>
                      <a:pt x="53561" y="1"/>
                      <a:pt x="69009" y="26789"/>
                      <a:pt x="69009" y="59833"/>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953;p48">
                <a:extLst>
                  <a:ext uri="{FF2B5EF4-FFF2-40B4-BE49-F238E27FC236}">
                    <a16:creationId xmlns:a16="http://schemas.microsoft.com/office/drawing/2014/main" id="{E4604F7E-5F2C-4C83-9EE2-2D02B1ED0366}"/>
                  </a:ext>
                </a:extLst>
              </p:cNvPr>
              <p:cNvSpPr/>
              <p:nvPr/>
            </p:nvSpPr>
            <p:spPr>
              <a:xfrm>
                <a:off x="5996654" y="1854288"/>
                <a:ext cx="1266348" cy="1335535"/>
              </a:xfrm>
              <a:custGeom>
                <a:avLst/>
                <a:gdLst/>
                <a:ahLst/>
                <a:cxnLst/>
                <a:rect l="l" t="t" r="r" b="b"/>
                <a:pathLst>
                  <a:path w="1266348" h="1335535" extrusionOk="0">
                    <a:moveTo>
                      <a:pt x="1244537" y="1332871"/>
                    </a:moveTo>
                    <a:lnTo>
                      <a:pt x="21907" y="630498"/>
                    </a:lnTo>
                    <a:cubicBezTo>
                      <a:pt x="8382" y="620868"/>
                      <a:pt x="257" y="605380"/>
                      <a:pt x="0" y="588778"/>
                    </a:cubicBezTo>
                    <a:lnTo>
                      <a:pt x="0" y="19088"/>
                    </a:lnTo>
                    <a:cubicBezTo>
                      <a:pt x="0" y="3086"/>
                      <a:pt x="9525" y="-4343"/>
                      <a:pt x="21907" y="2610"/>
                    </a:cubicBezTo>
                    <a:lnTo>
                      <a:pt x="1244537" y="704983"/>
                    </a:lnTo>
                    <a:cubicBezTo>
                      <a:pt x="1257995" y="714651"/>
                      <a:pt x="1266092" y="730129"/>
                      <a:pt x="1266349" y="746703"/>
                    </a:cubicBezTo>
                    <a:lnTo>
                      <a:pt x="1266349" y="1316393"/>
                    </a:lnTo>
                    <a:cubicBezTo>
                      <a:pt x="1266349" y="1332491"/>
                      <a:pt x="1256538" y="1339920"/>
                      <a:pt x="1244537" y="13328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954;p48">
                <a:extLst>
                  <a:ext uri="{FF2B5EF4-FFF2-40B4-BE49-F238E27FC236}">
                    <a16:creationId xmlns:a16="http://schemas.microsoft.com/office/drawing/2014/main" id="{44C3019D-E876-4A4D-8E2F-CADF3235E239}"/>
                  </a:ext>
                </a:extLst>
              </p:cNvPr>
              <p:cNvSpPr/>
              <p:nvPr/>
            </p:nvSpPr>
            <p:spPr>
              <a:xfrm>
                <a:off x="6187916" y="2312479"/>
                <a:ext cx="441007" cy="412813"/>
              </a:xfrm>
              <a:custGeom>
                <a:avLst/>
                <a:gdLst/>
                <a:ahLst/>
                <a:cxnLst/>
                <a:rect l="l" t="t" r="r" b="b"/>
                <a:pathLst>
                  <a:path w="441007" h="412813" extrusionOk="0">
                    <a:moveTo>
                      <a:pt x="170307" y="157353"/>
                    </a:moveTo>
                    <a:lnTo>
                      <a:pt x="109919" y="1810"/>
                    </a:lnTo>
                    <a:lnTo>
                      <a:pt x="0" y="158210"/>
                    </a:lnTo>
                    <a:lnTo>
                      <a:pt x="120682" y="227838"/>
                    </a:lnTo>
                    <a:lnTo>
                      <a:pt x="219837" y="285083"/>
                    </a:lnTo>
                    <a:lnTo>
                      <a:pt x="441008" y="412813"/>
                    </a:lnTo>
                    <a:lnTo>
                      <a:pt x="280797" y="0"/>
                    </a:lnTo>
                    <a:lnTo>
                      <a:pt x="170307" y="15735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955;p48">
                <a:extLst>
                  <a:ext uri="{FF2B5EF4-FFF2-40B4-BE49-F238E27FC236}">
                    <a16:creationId xmlns:a16="http://schemas.microsoft.com/office/drawing/2014/main" id="{2DBFDC6B-1C6C-4A16-BBF9-01D076067A5D}"/>
                  </a:ext>
                </a:extLst>
              </p:cNvPr>
              <p:cNvSpPr/>
              <p:nvPr/>
            </p:nvSpPr>
            <p:spPr>
              <a:xfrm rot="-1801764">
                <a:off x="6969573" y="2537060"/>
                <a:ext cx="117623" cy="203653"/>
              </a:xfrm>
              <a:custGeom>
                <a:avLst/>
                <a:gdLst/>
                <a:ahLst/>
                <a:cxnLst/>
                <a:rect l="l" t="t" r="r" b="b"/>
                <a:pathLst>
                  <a:path w="117728" h="203834" extrusionOk="0">
                    <a:moveTo>
                      <a:pt x="117729" y="101918"/>
                    </a:moveTo>
                    <a:cubicBezTo>
                      <a:pt x="117729" y="158205"/>
                      <a:pt x="91374" y="203835"/>
                      <a:pt x="58864" y="203835"/>
                    </a:cubicBezTo>
                    <a:cubicBezTo>
                      <a:pt x="26354" y="203835"/>
                      <a:pt x="0" y="158205"/>
                      <a:pt x="0" y="101918"/>
                    </a:cubicBezTo>
                    <a:cubicBezTo>
                      <a:pt x="0" y="45630"/>
                      <a:pt x="26354" y="0"/>
                      <a:pt x="58864" y="0"/>
                    </a:cubicBezTo>
                    <a:cubicBezTo>
                      <a:pt x="91374" y="0"/>
                      <a:pt x="117729" y="45630"/>
                      <a:pt x="117729" y="101918"/>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2" name="Google Shape;3956;p48">
              <a:extLst>
                <a:ext uri="{FF2B5EF4-FFF2-40B4-BE49-F238E27FC236}">
                  <a16:creationId xmlns:a16="http://schemas.microsoft.com/office/drawing/2014/main" id="{C7B51BB7-6DB5-471C-90D2-F91DD719CD5D}"/>
                </a:ext>
              </a:extLst>
            </p:cNvPr>
            <p:cNvSpPr/>
            <p:nvPr/>
          </p:nvSpPr>
          <p:spPr>
            <a:xfrm>
              <a:off x="4124355" y="1157329"/>
              <a:ext cx="276891" cy="1108478"/>
            </a:xfrm>
            <a:custGeom>
              <a:avLst/>
              <a:gdLst/>
              <a:ahLst/>
              <a:cxnLst/>
              <a:rect l="l" t="t" r="r" b="b"/>
              <a:pathLst>
                <a:path w="276891" h="1108478" extrusionOk="0">
                  <a:moveTo>
                    <a:pt x="276892" y="217170"/>
                  </a:moveTo>
                  <a:lnTo>
                    <a:pt x="276892" y="1070610"/>
                  </a:lnTo>
                  <a:cubicBezTo>
                    <a:pt x="276892" y="1102424"/>
                    <a:pt x="257842" y="1117092"/>
                    <a:pt x="233648" y="1103281"/>
                  </a:cubicBezTo>
                  <a:lnTo>
                    <a:pt x="0" y="968693"/>
                  </a:lnTo>
                  <a:lnTo>
                    <a:pt x="0" y="0"/>
                  </a:lnTo>
                  <a:lnTo>
                    <a:pt x="233648" y="134779"/>
                  </a:lnTo>
                  <a:cubicBezTo>
                    <a:pt x="257461" y="148590"/>
                    <a:pt x="276892" y="185642"/>
                    <a:pt x="276892" y="217170"/>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3957;p48">
              <a:extLst>
                <a:ext uri="{FF2B5EF4-FFF2-40B4-BE49-F238E27FC236}">
                  <a16:creationId xmlns:a16="http://schemas.microsoft.com/office/drawing/2014/main" id="{1525CDC9-EF74-4FE8-B59E-A661FD15A9E4}"/>
                </a:ext>
              </a:extLst>
            </p:cNvPr>
            <p:cNvSpPr/>
            <p:nvPr/>
          </p:nvSpPr>
          <p:spPr>
            <a:xfrm>
              <a:off x="3407027" y="665933"/>
              <a:ext cx="814853" cy="1408939"/>
            </a:xfrm>
            <a:custGeom>
              <a:avLst/>
              <a:gdLst/>
              <a:ahLst/>
              <a:cxnLst/>
              <a:rect l="l" t="t" r="r" b="b"/>
              <a:pathLst>
                <a:path w="814853" h="1408939" extrusionOk="0">
                  <a:moveTo>
                    <a:pt x="771144" y="419483"/>
                  </a:moveTo>
                  <a:lnTo>
                    <a:pt x="53340" y="5050"/>
                  </a:lnTo>
                  <a:cubicBezTo>
                    <a:pt x="45901" y="-81"/>
                    <a:pt x="36462" y="-1389"/>
                    <a:pt x="27908" y="1526"/>
                  </a:cubicBezTo>
                  <a:lnTo>
                    <a:pt x="27908" y="1526"/>
                  </a:lnTo>
                  <a:cubicBezTo>
                    <a:pt x="25956" y="2313"/>
                    <a:pt x="24136" y="3372"/>
                    <a:pt x="22479" y="4669"/>
                  </a:cubicBezTo>
                  <a:lnTo>
                    <a:pt x="0" y="17718"/>
                  </a:lnTo>
                  <a:lnTo>
                    <a:pt x="10477" y="31720"/>
                  </a:lnTo>
                  <a:cubicBezTo>
                    <a:pt x="10477" y="33625"/>
                    <a:pt x="10477" y="35625"/>
                    <a:pt x="10477" y="37721"/>
                  </a:cubicBezTo>
                  <a:lnTo>
                    <a:pt x="10477" y="891161"/>
                  </a:lnTo>
                  <a:cubicBezTo>
                    <a:pt x="10477" y="922974"/>
                    <a:pt x="29527" y="959931"/>
                    <a:pt x="53721" y="973743"/>
                  </a:cubicBezTo>
                  <a:lnTo>
                    <a:pt x="757904" y="1380365"/>
                  </a:lnTo>
                  <a:lnTo>
                    <a:pt x="766858" y="1408940"/>
                  </a:lnTo>
                  <a:lnTo>
                    <a:pt x="797624" y="1391700"/>
                  </a:lnTo>
                  <a:cubicBezTo>
                    <a:pt x="799176" y="1391004"/>
                    <a:pt x="800643" y="1390147"/>
                    <a:pt x="802005" y="1389128"/>
                  </a:cubicBezTo>
                  <a:lnTo>
                    <a:pt x="802005" y="1389128"/>
                  </a:lnTo>
                  <a:cubicBezTo>
                    <a:pt x="811178" y="1380508"/>
                    <a:pt x="815854" y="1368135"/>
                    <a:pt x="814673" y="1355600"/>
                  </a:cubicBezTo>
                  <a:lnTo>
                    <a:pt x="814673" y="502160"/>
                  </a:lnTo>
                  <a:cubicBezTo>
                    <a:pt x="814388" y="470442"/>
                    <a:pt x="795052" y="433294"/>
                    <a:pt x="771144" y="41948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3958;p48">
              <a:extLst>
                <a:ext uri="{FF2B5EF4-FFF2-40B4-BE49-F238E27FC236}">
                  <a16:creationId xmlns:a16="http://schemas.microsoft.com/office/drawing/2014/main" id="{79992817-02E8-4E7F-BA24-100AE6AD7CB5}"/>
                </a:ext>
              </a:extLst>
            </p:cNvPr>
            <p:cNvSpPr/>
            <p:nvPr/>
          </p:nvSpPr>
          <p:spPr>
            <a:xfrm>
              <a:off x="3387120" y="682740"/>
              <a:ext cx="804386" cy="1393465"/>
            </a:xfrm>
            <a:custGeom>
              <a:avLst/>
              <a:gdLst/>
              <a:ahLst/>
              <a:cxnLst/>
              <a:rect l="l" t="t" r="r" b="b"/>
              <a:pathLst>
                <a:path w="804386" h="1393465" extrusionOk="0">
                  <a:moveTo>
                    <a:pt x="761143" y="1388323"/>
                  </a:moveTo>
                  <a:lnTo>
                    <a:pt x="43244" y="973890"/>
                  </a:lnTo>
                  <a:cubicBezTo>
                    <a:pt x="19431" y="960079"/>
                    <a:pt x="0" y="923122"/>
                    <a:pt x="0" y="891213"/>
                  </a:cubicBezTo>
                  <a:lnTo>
                    <a:pt x="0" y="37869"/>
                  </a:lnTo>
                  <a:cubicBezTo>
                    <a:pt x="0" y="6055"/>
                    <a:pt x="19050" y="-8613"/>
                    <a:pt x="43244" y="5198"/>
                  </a:cubicBezTo>
                  <a:lnTo>
                    <a:pt x="761143" y="419631"/>
                  </a:lnTo>
                  <a:cubicBezTo>
                    <a:pt x="785050" y="433442"/>
                    <a:pt x="804386" y="470399"/>
                    <a:pt x="804386" y="502308"/>
                  </a:cubicBezTo>
                  <a:lnTo>
                    <a:pt x="804386" y="1355652"/>
                  </a:lnTo>
                  <a:cubicBezTo>
                    <a:pt x="804386" y="1387085"/>
                    <a:pt x="785050" y="1402134"/>
                    <a:pt x="761143" y="1388323"/>
                  </a:cubicBezTo>
                  <a:close/>
                </a:path>
              </a:pathLst>
            </a:custGeom>
            <a:solidFill>
              <a:srgbClr val="F5F7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3959;p48">
              <a:extLst>
                <a:ext uri="{FF2B5EF4-FFF2-40B4-BE49-F238E27FC236}">
                  <a16:creationId xmlns:a16="http://schemas.microsoft.com/office/drawing/2014/main" id="{2BD9953F-5C11-4D14-A086-3AE15C516D44}"/>
                </a:ext>
              </a:extLst>
            </p:cNvPr>
            <p:cNvSpPr/>
            <p:nvPr/>
          </p:nvSpPr>
          <p:spPr>
            <a:xfrm>
              <a:off x="3499610" y="847672"/>
              <a:ext cx="17240" cy="769048"/>
            </a:xfrm>
            <a:custGeom>
              <a:avLst/>
              <a:gdLst/>
              <a:ahLst/>
              <a:cxnLst/>
              <a:rect l="l" t="t" r="r" b="b"/>
              <a:pathLst>
                <a:path w="17240" h="769048" extrusionOk="0">
                  <a:moveTo>
                    <a:pt x="0" y="759047"/>
                  </a:moveTo>
                  <a:lnTo>
                    <a:pt x="17240" y="769048"/>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960;p48">
              <a:extLst>
                <a:ext uri="{FF2B5EF4-FFF2-40B4-BE49-F238E27FC236}">
                  <a16:creationId xmlns:a16="http://schemas.microsoft.com/office/drawing/2014/main" id="{0C119B0F-23C3-48C6-8322-35740D2806AB}"/>
                </a:ext>
              </a:extLst>
            </p:cNvPr>
            <p:cNvSpPr/>
            <p:nvPr/>
          </p:nvSpPr>
          <p:spPr>
            <a:xfrm>
              <a:off x="3477988" y="1035502"/>
              <a:ext cx="60483" cy="177021"/>
            </a:xfrm>
            <a:custGeom>
              <a:avLst/>
              <a:gdLst/>
              <a:ahLst/>
              <a:cxnLst/>
              <a:rect l="l" t="t" r="r" b="b"/>
              <a:pathLst>
                <a:path w="60483" h="177021" extrusionOk="0">
                  <a:moveTo>
                    <a:pt x="30289" y="173358"/>
                  </a:moveTo>
                  <a:lnTo>
                    <a:pt x="30289" y="173358"/>
                  </a:lnTo>
                  <a:cubicBezTo>
                    <a:pt x="11573" y="160004"/>
                    <a:pt x="324" y="138535"/>
                    <a:pt x="0" y="115541"/>
                  </a:cubicBezTo>
                  <a:lnTo>
                    <a:pt x="0" y="26483"/>
                  </a:lnTo>
                  <a:cubicBezTo>
                    <a:pt x="0" y="4194"/>
                    <a:pt x="13525" y="-5998"/>
                    <a:pt x="30289" y="3623"/>
                  </a:cubicBezTo>
                  <a:lnTo>
                    <a:pt x="30289" y="3623"/>
                  </a:lnTo>
                  <a:cubicBezTo>
                    <a:pt x="48949" y="17022"/>
                    <a:pt x="60150" y="38472"/>
                    <a:pt x="60484" y="61439"/>
                  </a:cubicBezTo>
                  <a:lnTo>
                    <a:pt x="60484" y="150498"/>
                  </a:lnTo>
                  <a:cubicBezTo>
                    <a:pt x="60484" y="172787"/>
                    <a:pt x="46958" y="183074"/>
                    <a:pt x="30289"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3961;p48">
              <a:extLst>
                <a:ext uri="{FF2B5EF4-FFF2-40B4-BE49-F238E27FC236}">
                  <a16:creationId xmlns:a16="http://schemas.microsoft.com/office/drawing/2014/main" id="{009DFA1A-2367-44FD-8A41-2B9C273B68D9}"/>
                </a:ext>
              </a:extLst>
            </p:cNvPr>
            <p:cNvSpPr/>
            <p:nvPr/>
          </p:nvSpPr>
          <p:spPr>
            <a:xfrm>
              <a:off x="3684776" y="951970"/>
              <a:ext cx="17335" cy="768953"/>
            </a:xfrm>
            <a:custGeom>
              <a:avLst/>
              <a:gdLst/>
              <a:ahLst/>
              <a:cxnLst/>
              <a:rect l="l" t="t" r="r" b="b"/>
              <a:pathLst>
                <a:path w="17335" h="768953" extrusionOk="0">
                  <a:moveTo>
                    <a:pt x="0" y="758952"/>
                  </a:moveTo>
                  <a:lnTo>
                    <a:pt x="17336" y="768953"/>
                  </a:lnTo>
                  <a:lnTo>
                    <a:pt x="17336" y="10001"/>
                  </a:lnTo>
                  <a:lnTo>
                    <a:pt x="0" y="0"/>
                  </a:lnTo>
                  <a:lnTo>
                    <a:pt x="0" y="75895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3962;p48">
              <a:extLst>
                <a:ext uri="{FF2B5EF4-FFF2-40B4-BE49-F238E27FC236}">
                  <a16:creationId xmlns:a16="http://schemas.microsoft.com/office/drawing/2014/main" id="{AB766F5A-9E04-40E8-A996-91D34218B2E0}"/>
                </a:ext>
              </a:extLst>
            </p:cNvPr>
            <p:cNvSpPr/>
            <p:nvPr/>
          </p:nvSpPr>
          <p:spPr>
            <a:xfrm>
              <a:off x="3663154" y="1389355"/>
              <a:ext cx="60579" cy="177060"/>
            </a:xfrm>
            <a:custGeom>
              <a:avLst/>
              <a:gdLst/>
              <a:ahLst/>
              <a:cxnLst/>
              <a:rect l="l" t="t" r="r" b="b"/>
              <a:pathLst>
                <a:path w="60579" h="177060" extrusionOk="0">
                  <a:moveTo>
                    <a:pt x="30289" y="173453"/>
                  </a:moveTo>
                  <a:lnTo>
                    <a:pt x="30289" y="173453"/>
                  </a:lnTo>
                  <a:cubicBezTo>
                    <a:pt x="11621" y="160014"/>
                    <a:pt x="391" y="138544"/>
                    <a:pt x="0" y="115541"/>
                  </a:cubicBezTo>
                  <a:lnTo>
                    <a:pt x="0" y="26483"/>
                  </a:lnTo>
                  <a:cubicBezTo>
                    <a:pt x="0" y="4194"/>
                    <a:pt x="13621" y="-5998"/>
                    <a:pt x="30289" y="3623"/>
                  </a:cubicBezTo>
                  <a:lnTo>
                    <a:pt x="30289" y="3623"/>
                  </a:lnTo>
                  <a:cubicBezTo>
                    <a:pt x="48987" y="17005"/>
                    <a:pt x="60217" y="38456"/>
                    <a:pt x="60579" y="61439"/>
                  </a:cubicBezTo>
                  <a:lnTo>
                    <a:pt x="60579" y="150498"/>
                  </a:lnTo>
                  <a:cubicBezTo>
                    <a:pt x="60579" y="172787"/>
                    <a:pt x="47053" y="183074"/>
                    <a:pt x="30289" y="1734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3963;p48">
              <a:extLst>
                <a:ext uri="{FF2B5EF4-FFF2-40B4-BE49-F238E27FC236}">
                  <a16:creationId xmlns:a16="http://schemas.microsoft.com/office/drawing/2014/main" id="{6FDD1D52-7922-4E7C-A696-FD9A5980D9F8}"/>
                </a:ext>
              </a:extLst>
            </p:cNvPr>
            <p:cNvSpPr/>
            <p:nvPr/>
          </p:nvSpPr>
          <p:spPr>
            <a:xfrm>
              <a:off x="3870037" y="1058841"/>
              <a:ext cx="17335" cy="769048"/>
            </a:xfrm>
            <a:custGeom>
              <a:avLst/>
              <a:gdLst/>
              <a:ahLst/>
              <a:cxnLst/>
              <a:rect l="l" t="t" r="r" b="b"/>
              <a:pathLst>
                <a:path w="17335" h="769048" extrusionOk="0">
                  <a:moveTo>
                    <a:pt x="0" y="759047"/>
                  </a:moveTo>
                  <a:lnTo>
                    <a:pt x="17335" y="769049"/>
                  </a:lnTo>
                  <a:lnTo>
                    <a:pt x="17335"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3964;p48">
              <a:extLst>
                <a:ext uri="{FF2B5EF4-FFF2-40B4-BE49-F238E27FC236}">
                  <a16:creationId xmlns:a16="http://schemas.microsoft.com/office/drawing/2014/main" id="{56A26217-A987-463C-9BE6-4DF0C9B34940}"/>
                </a:ext>
              </a:extLst>
            </p:cNvPr>
            <p:cNvSpPr/>
            <p:nvPr/>
          </p:nvSpPr>
          <p:spPr>
            <a:xfrm>
              <a:off x="3848416" y="1146769"/>
              <a:ext cx="60579" cy="177060"/>
            </a:xfrm>
            <a:custGeom>
              <a:avLst/>
              <a:gdLst/>
              <a:ahLst/>
              <a:cxnLst/>
              <a:rect l="l" t="t" r="r" b="b"/>
              <a:pathLst>
                <a:path w="60579" h="177060" extrusionOk="0">
                  <a:moveTo>
                    <a:pt x="30289" y="173438"/>
                  </a:moveTo>
                  <a:lnTo>
                    <a:pt x="30289" y="173438"/>
                  </a:lnTo>
                  <a:cubicBezTo>
                    <a:pt x="11592" y="160055"/>
                    <a:pt x="362" y="138605"/>
                    <a:pt x="0" y="115621"/>
                  </a:cubicBezTo>
                  <a:lnTo>
                    <a:pt x="0" y="26562"/>
                  </a:lnTo>
                  <a:cubicBezTo>
                    <a:pt x="0" y="4274"/>
                    <a:pt x="13525" y="-6013"/>
                    <a:pt x="30289" y="3607"/>
                  </a:cubicBezTo>
                  <a:lnTo>
                    <a:pt x="30289" y="3607"/>
                  </a:lnTo>
                  <a:cubicBezTo>
                    <a:pt x="48958" y="17047"/>
                    <a:pt x="60188" y="38516"/>
                    <a:pt x="60579" y="61519"/>
                  </a:cubicBezTo>
                  <a:lnTo>
                    <a:pt x="60579" y="150578"/>
                  </a:lnTo>
                  <a:cubicBezTo>
                    <a:pt x="60579" y="172866"/>
                    <a:pt x="46958" y="183058"/>
                    <a:pt x="30289" y="173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3965;p48">
              <a:extLst>
                <a:ext uri="{FF2B5EF4-FFF2-40B4-BE49-F238E27FC236}">
                  <a16:creationId xmlns:a16="http://schemas.microsoft.com/office/drawing/2014/main" id="{FEFA0359-49D5-4126-AB52-BF104EF46529}"/>
                </a:ext>
              </a:extLst>
            </p:cNvPr>
            <p:cNvSpPr/>
            <p:nvPr/>
          </p:nvSpPr>
          <p:spPr>
            <a:xfrm>
              <a:off x="4055299" y="1165807"/>
              <a:ext cx="17240" cy="768953"/>
            </a:xfrm>
            <a:custGeom>
              <a:avLst/>
              <a:gdLst/>
              <a:ahLst/>
              <a:cxnLst/>
              <a:rect l="l" t="t" r="r" b="b"/>
              <a:pathLst>
                <a:path w="17240" h="768953" extrusionOk="0">
                  <a:moveTo>
                    <a:pt x="0" y="759047"/>
                  </a:moveTo>
                  <a:lnTo>
                    <a:pt x="17240" y="768953"/>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966;p48">
              <a:extLst>
                <a:ext uri="{FF2B5EF4-FFF2-40B4-BE49-F238E27FC236}">
                  <a16:creationId xmlns:a16="http://schemas.microsoft.com/office/drawing/2014/main" id="{2652F748-4992-4621-AF13-C439ABEC0ABA}"/>
                </a:ext>
              </a:extLst>
            </p:cNvPr>
            <p:cNvSpPr/>
            <p:nvPr/>
          </p:nvSpPr>
          <p:spPr>
            <a:xfrm>
              <a:off x="4033677" y="1453459"/>
              <a:ext cx="60483" cy="177021"/>
            </a:xfrm>
            <a:custGeom>
              <a:avLst/>
              <a:gdLst/>
              <a:ahLst/>
              <a:cxnLst/>
              <a:rect l="l" t="t" r="r" b="b"/>
              <a:pathLst>
                <a:path w="60483" h="177021" extrusionOk="0">
                  <a:moveTo>
                    <a:pt x="30290" y="173358"/>
                  </a:moveTo>
                  <a:lnTo>
                    <a:pt x="30290" y="173358"/>
                  </a:lnTo>
                  <a:cubicBezTo>
                    <a:pt x="11573" y="160004"/>
                    <a:pt x="324" y="138535"/>
                    <a:pt x="0" y="115541"/>
                  </a:cubicBezTo>
                  <a:lnTo>
                    <a:pt x="0" y="26483"/>
                  </a:lnTo>
                  <a:cubicBezTo>
                    <a:pt x="0" y="4194"/>
                    <a:pt x="13525" y="-5998"/>
                    <a:pt x="30290" y="3623"/>
                  </a:cubicBezTo>
                  <a:lnTo>
                    <a:pt x="30290" y="3623"/>
                  </a:lnTo>
                  <a:cubicBezTo>
                    <a:pt x="48949" y="17024"/>
                    <a:pt x="60150" y="38475"/>
                    <a:pt x="60484" y="61439"/>
                  </a:cubicBezTo>
                  <a:lnTo>
                    <a:pt x="60484" y="150498"/>
                  </a:lnTo>
                  <a:cubicBezTo>
                    <a:pt x="60484" y="172787"/>
                    <a:pt x="46958" y="183074"/>
                    <a:pt x="30290"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3" name="Google Shape;3967;p48">
              <a:extLst>
                <a:ext uri="{FF2B5EF4-FFF2-40B4-BE49-F238E27FC236}">
                  <a16:creationId xmlns:a16="http://schemas.microsoft.com/office/drawing/2014/main" id="{C3816AE9-B8D1-4498-BFD7-01C9670F9B82}"/>
                </a:ext>
              </a:extLst>
            </p:cNvPr>
            <p:cNvGrpSpPr/>
            <p:nvPr/>
          </p:nvGrpSpPr>
          <p:grpSpPr>
            <a:xfrm>
              <a:off x="3457891" y="2611797"/>
              <a:ext cx="595122" cy="410622"/>
              <a:chOff x="5119116" y="3513772"/>
              <a:chExt cx="595122" cy="410622"/>
            </a:xfrm>
          </p:grpSpPr>
          <p:sp>
            <p:nvSpPr>
              <p:cNvPr id="272" name="Google Shape;3968;p48">
                <a:extLst>
                  <a:ext uri="{FF2B5EF4-FFF2-40B4-BE49-F238E27FC236}">
                    <a16:creationId xmlns:a16="http://schemas.microsoft.com/office/drawing/2014/main" id="{98986864-D3BE-4446-A456-49B185737A29}"/>
                  </a:ext>
                </a:extLst>
              </p:cNvPr>
              <p:cNvSpPr/>
              <p:nvPr/>
            </p:nvSpPr>
            <p:spPr>
              <a:xfrm>
                <a:off x="5119116" y="361864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3969;p48">
                <a:extLst>
                  <a:ext uri="{FF2B5EF4-FFF2-40B4-BE49-F238E27FC236}">
                    <a16:creationId xmlns:a16="http://schemas.microsoft.com/office/drawing/2014/main" id="{76B21466-5962-4ACB-83F2-5270341F0EBF}"/>
                  </a:ext>
                </a:extLst>
              </p:cNvPr>
              <p:cNvSpPr/>
              <p:nvPr/>
            </p:nvSpPr>
            <p:spPr>
              <a:xfrm>
                <a:off x="5184648" y="357930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3970;p48">
                <a:extLst>
                  <a:ext uri="{FF2B5EF4-FFF2-40B4-BE49-F238E27FC236}">
                    <a16:creationId xmlns:a16="http://schemas.microsoft.com/office/drawing/2014/main" id="{D2B4C8A4-4340-49FD-AEB8-8F22FDADCD8A}"/>
                  </a:ext>
                </a:extLst>
              </p:cNvPr>
              <p:cNvSpPr/>
              <p:nvPr/>
            </p:nvSpPr>
            <p:spPr>
              <a:xfrm>
                <a:off x="5184743" y="3664839"/>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3971;p48">
                <a:extLst>
                  <a:ext uri="{FF2B5EF4-FFF2-40B4-BE49-F238E27FC236}">
                    <a16:creationId xmlns:a16="http://schemas.microsoft.com/office/drawing/2014/main" id="{F23CF469-A012-4F59-AF2D-BAC1F7B00C52}"/>
                  </a:ext>
                </a:extLst>
              </p:cNvPr>
              <p:cNvSpPr/>
              <p:nvPr/>
            </p:nvSpPr>
            <p:spPr>
              <a:xfrm>
                <a:off x="5674423" y="3666648"/>
                <a:ext cx="39814" cy="93916"/>
              </a:xfrm>
              <a:custGeom>
                <a:avLst/>
                <a:gdLst/>
                <a:ahLst/>
                <a:cxnLst/>
                <a:rect l="l" t="t" r="r" b="b"/>
                <a:pathLst>
                  <a:path w="39814" h="93916" extrusionOk="0">
                    <a:moveTo>
                      <a:pt x="39814" y="0"/>
                    </a:moveTo>
                    <a:lnTo>
                      <a:pt x="39814" y="65532"/>
                    </a:lnTo>
                    <a:lnTo>
                      <a:pt x="13049" y="93916"/>
                    </a:lnTo>
                    <a:lnTo>
                      <a:pt x="0" y="18955"/>
                    </a:lnTo>
                    <a:lnTo>
                      <a:pt x="39814"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3972;p48">
                <a:extLst>
                  <a:ext uri="{FF2B5EF4-FFF2-40B4-BE49-F238E27FC236}">
                    <a16:creationId xmlns:a16="http://schemas.microsoft.com/office/drawing/2014/main" id="{DAF4CA68-4E0F-4870-BA23-18E9B28AFFD9}"/>
                  </a:ext>
                </a:extLst>
              </p:cNvPr>
              <p:cNvSpPr/>
              <p:nvPr/>
            </p:nvSpPr>
            <p:spPr>
              <a:xfrm>
                <a:off x="5184648" y="3513772"/>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3973;p48">
                <a:extLst>
                  <a:ext uri="{FF2B5EF4-FFF2-40B4-BE49-F238E27FC236}">
                    <a16:creationId xmlns:a16="http://schemas.microsoft.com/office/drawing/2014/main" id="{EF31A3D9-015F-4CE0-9540-613499942A30}"/>
                  </a:ext>
                </a:extLst>
              </p:cNvPr>
              <p:cNvSpPr/>
              <p:nvPr/>
            </p:nvSpPr>
            <p:spPr>
              <a:xfrm>
                <a:off x="5260027" y="3555420"/>
                <a:ext cx="379097" cy="218860"/>
              </a:xfrm>
              <a:custGeom>
                <a:avLst/>
                <a:gdLst/>
                <a:ahLst/>
                <a:cxnLst/>
                <a:rect l="l" t="t" r="r" b="b"/>
                <a:pathLst>
                  <a:path w="379097"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6"/>
                    </a:cubicBezTo>
                    <a:cubicBezTo>
                      <a:pt x="129503" y="-10692"/>
                      <a:pt x="249518" y="-10692"/>
                      <a:pt x="323623" y="32076"/>
                    </a:cubicBezTo>
                    <a:cubicBezTo>
                      <a:pt x="363437" y="55031"/>
                      <a:pt x="381821"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3974;p48">
                <a:extLst>
                  <a:ext uri="{FF2B5EF4-FFF2-40B4-BE49-F238E27FC236}">
                    <a16:creationId xmlns:a16="http://schemas.microsoft.com/office/drawing/2014/main" id="{569EE210-E65D-4DA7-A748-027DD1CEB128}"/>
                  </a:ext>
                </a:extLst>
              </p:cNvPr>
              <p:cNvSpPr/>
              <p:nvPr/>
            </p:nvSpPr>
            <p:spPr>
              <a:xfrm>
                <a:off x="5260371" y="3568469"/>
                <a:ext cx="378428" cy="205811"/>
              </a:xfrm>
              <a:custGeom>
                <a:avLst/>
                <a:gdLst/>
                <a:ahLst/>
                <a:cxnLst/>
                <a:rect l="l" t="t" r="r" b="b"/>
                <a:pathLst>
                  <a:path w="378428" h="205811" extrusionOk="0">
                    <a:moveTo>
                      <a:pt x="378428" y="102942"/>
                    </a:moveTo>
                    <a:cubicBezTo>
                      <a:pt x="375761" y="128659"/>
                      <a:pt x="357378" y="154091"/>
                      <a:pt x="323279" y="173808"/>
                    </a:cubicBezTo>
                    <a:cubicBezTo>
                      <a:pt x="249174" y="216479"/>
                      <a:pt x="129159" y="216479"/>
                      <a:pt x="55150" y="173808"/>
                    </a:cubicBezTo>
                    <a:cubicBezTo>
                      <a:pt x="20955" y="154091"/>
                      <a:pt x="2667" y="128659"/>
                      <a:pt x="0" y="102942"/>
                    </a:cubicBezTo>
                    <a:cubicBezTo>
                      <a:pt x="2667" y="77224"/>
                      <a:pt x="20955" y="51792"/>
                      <a:pt x="55150" y="32076"/>
                    </a:cubicBezTo>
                    <a:cubicBezTo>
                      <a:pt x="129159" y="-10692"/>
                      <a:pt x="249174" y="-10692"/>
                      <a:pt x="323279" y="32076"/>
                    </a:cubicBezTo>
                    <a:cubicBezTo>
                      <a:pt x="357283" y="51792"/>
                      <a:pt x="375666"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3975;p48">
                <a:extLst>
                  <a:ext uri="{FF2B5EF4-FFF2-40B4-BE49-F238E27FC236}">
                    <a16:creationId xmlns:a16="http://schemas.microsoft.com/office/drawing/2014/main" id="{92E285F2-B92F-4DA2-BE94-96AC471F5ABE}"/>
                  </a:ext>
                </a:extLst>
              </p:cNvPr>
              <p:cNvSpPr/>
              <p:nvPr/>
            </p:nvSpPr>
            <p:spPr>
              <a:xfrm>
                <a:off x="5357145" y="3618071"/>
                <a:ext cx="176643" cy="110490"/>
              </a:xfrm>
              <a:custGeom>
                <a:avLst/>
                <a:gdLst/>
                <a:ahLst/>
                <a:cxnLst/>
                <a:rect l="l" t="t" r="r" b="b"/>
                <a:pathLst>
                  <a:path w="176643" h="110490" extrusionOk="0">
                    <a:moveTo>
                      <a:pt x="89535" y="17526"/>
                    </a:moveTo>
                    <a:cubicBezTo>
                      <a:pt x="87202" y="17488"/>
                      <a:pt x="84877" y="17678"/>
                      <a:pt x="82582" y="18097"/>
                    </a:cubicBezTo>
                    <a:cubicBezTo>
                      <a:pt x="79439" y="18097"/>
                      <a:pt x="76010" y="19145"/>
                      <a:pt x="72104" y="20003"/>
                    </a:cubicBezTo>
                    <a:cubicBezTo>
                      <a:pt x="68199" y="20860"/>
                      <a:pt x="64199" y="21812"/>
                      <a:pt x="60008" y="23050"/>
                    </a:cubicBezTo>
                    <a:cubicBezTo>
                      <a:pt x="55959" y="24260"/>
                      <a:pt x="52007" y="25784"/>
                      <a:pt x="48197" y="27622"/>
                    </a:cubicBezTo>
                    <a:lnTo>
                      <a:pt x="78581" y="45148"/>
                    </a:lnTo>
                    <a:lnTo>
                      <a:pt x="84106" y="43244"/>
                    </a:lnTo>
                    <a:cubicBezTo>
                      <a:pt x="91821" y="40672"/>
                      <a:pt x="99155" y="38481"/>
                      <a:pt x="106013" y="36671"/>
                    </a:cubicBezTo>
                    <a:cubicBezTo>
                      <a:pt x="112462" y="34947"/>
                      <a:pt x="119063" y="33861"/>
                      <a:pt x="125730" y="33433"/>
                    </a:cubicBezTo>
                    <a:cubicBezTo>
                      <a:pt x="131788" y="33023"/>
                      <a:pt x="137884" y="33433"/>
                      <a:pt x="143828" y="34671"/>
                    </a:cubicBezTo>
                    <a:cubicBezTo>
                      <a:pt x="149943" y="35938"/>
                      <a:pt x="155801" y="38224"/>
                      <a:pt x="161163" y="41434"/>
                    </a:cubicBezTo>
                    <a:cubicBezTo>
                      <a:pt x="166468" y="44072"/>
                      <a:pt x="171002" y="48044"/>
                      <a:pt x="174308" y="52959"/>
                    </a:cubicBezTo>
                    <a:cubicBezTo>
                      <a:pt x="176498" y="56521"/>
                      <a:pt x="177184" y="60798"/>
                      <a:pt x="176213" y="64865"/>
                    </a:cubicBezTo>
                    <a:cubicBezTo>
                      <a:pt x="174927" y="69342"/>
                      <a:pt x="172460" y="73390"/>
                      <a:pt x="169069" y="76581"/>
                    </a:cubicBezTo>
                    <a:cubicBezTo>
                      <a:pt x="164887" y="80781"/>
                      <a:pt x="160220" y="84458"/>
                      <a:pt x="155162" y="87535"/>
                    </a:cubicBezTo>
                    <a:lnTo>
                      <a:pt x="174212" y="98679"/>
                    </a:lnTo>
                    <a:lnTo>
                      <a:pt x="163735" y="104775"/>
                    </a:lnTo>
                    <a:lnTo>
                      <a:pt x="144113" y="93536"/>
                    </a:lnTo>
                    <a:cubicBezTo>
                      <a:pt x="134969" y="98107"/>
                      <a:pt x="125397" y="101775"/>
                      <a:pt x="115538" y="104489"/>
                    </a:cubicBezTo>
                    <a:cubicBezTo>
                      <a:pt x="105032" y="107432"/>
                      <a:pt x="94298" y="109442"/>
                      <a:pt x="83439" y="110490"/>
                    </a:cubicBezTo>
                    <a:lnTo>
                      <a:pt x="73247" y="92202"/>
                    </a:lnTo>
                    <a:cubicBezTo>
                      <a:pt x="76114" y="92145"/>
                      <a:pt x="78981" y="91926"/>
                      <a:pt x="81820" y="91535"/>
                    </a:cubicBezTo>
                    <a:cubicBezTo>
                      <a:pt x="86116" y="91049"/>
                      <a:pt x="90373" y="90316"/>
                      <a:pt x="94583" y="89345"/>
                    </a:cubicBezTo>
                    <a:cubicBezTo>
                      <a:pt x="99251" y="88392"/>
                      <a:pt x="104108" y="87058"/>
                      <a:pt x="109442" y="85534"/>
                    </a:cubicBezTo>
                    <a:cubicBezTo>
                      <a:pt x="114529" y="84077"/>
                      <a:pt x="119501" y="82239"/>
                      <a:pt x="124301" y="80010"/>
                    </a:cubicBezTo>
                    <a:lnTo>
                      <a:pt x="94012" y="62579"/>
                    </a:lnTo>
                    <a:lnTo>
                      <a:pt x="90107" y="63913"/>
                    </a:lnTo>
                    <a:lnTo>
                      <a:pt x="85916" y="65151"/>
                    </a:lnTo>
                    <a:cubicBezTo>
                      <a:pt x="79038" y="67485"/>
                      <a:pt x="72047" y="69456"/>
                      <a:pt x="64961" y="71056"/>
                    </a:cubicBezTo>
                    <a:cubicBezTo>
                      <a:pt x="59112" y="72409"/>
                      <a:pt x="53150" y="73209"/>
                      <a:pt x="47149" y="73438"/>
                    </a:cubicBezTo>
                    <a:cubicBezTo>
                      <a:pt x="41834" y="73657"/>
                      <a:pt x="36519" y="73171"/>
                      <a:pt x="31337" y="72009"/>
                    </a:cubicBezTo>
                    <a:cubicBezTo>
                      <a:pt x="26213" y="70761"/>
                      <a:pt x="21308" y="68771"/>
                      <a:pt x="16764" y="66104"/>
                    </a:cubicBezTo>
                    <a:cubicBezTo>
                      <a:pt x="11792" y="63465"/>
                      <a:pt x="7468" y="59760"/>
                      <a:pt x="4096" y="55245"/>
                    </a:cubicBezTo>
                    <a:cubicBezTo>
                      <a:pt x="1676" y="51797"/>
                      <a:pt x="476" y="47644"/>
                      <a:pt x="667" y="43434"/>
                    </a:cubicBezTo>
                    <a:cubicBezTo>
                      <a:pt x="1105" y="39091"/>
                      <a:pt x="2829" y="34976"/>
                      <a:pt x="5620" y="31623"/>
                    </a:cubicBezTo>
                    <a:cubicBezTo>
                      <a:pt x="9182" y="27327"/>
                      <a:pt x="13354" y="23565"/>
                      <a:pt x="18002" y="20479"/>
                    </a:cubicBezTo>
                    <a:lnTo>
                      <a:pt x="0" y="10096"/>
                    </a:lnTo>
                    <a:lnTo>
                      <a:pt x="10573" y="4000"/>
                    </a:lnTo>
                    <a:lnTo>
                      <a:pt x="28385" y="14288"/>
                    </a:lnTo>
                    <a:cubicBezTo>
                      <a:pt x="36709" y="10163"/>
                      <a:pt x="45463" y="6963"/>
                      <a:pt x="54483" y="4763"/>
                    </a:cubicBezTo>
                    <a:cubicBezTo>
                      <a:pt x="63103" y="2600"/>
                      <a:pt x="71847" y="1010"/>
                      <a:pt x="80677" y="0"/>
                    </a:cubicBezTo>
                    <a:close/>
                    <a:moveTo>
                      <a:pt x="37814" y="49054"/>
                    </a:moveTo>
                    <a:cubicBezTo>
                      <a:pt x="41796" y="51340"/>
                      <a:pt x="46387" y="52340"/>
                      <a:pt x="50959" y="51911"/>
                    </a:cubicBezTo>
                    <a:cubicBezTo>
                      <a:pt x="57150" y="51197"/>
                      <a:pt x="63256" y="49825"/>
                      <a:pt x="69152" y="47815"/>
                    </a:cubicBezTo>
                    <a:lnTo>
                      <a:pt x="40577" y="31337"/>
                    </a:lnTo>
                    <a:cubicBezTo>
                      <a:pt x="30194" y="38576"/>
                      <a:pt x="29242" y="44482"/>
                      <a:pt x="37814" y="49054"/>
                    </a:cubicBezTo>
                    <a:close/>
                    <a:moveTo>
                      <a:pt x="137732" y="57340"/>
                    </a:moveTo>
                    <a:cubicBezTo>
                      <a:pt x="133398" y="54978"/>
                      <a:pt x="128416" y="54112"/>
                      <a:pt x="123539" y="54864"/>
                    </a:cubicBezTo>
                    <a:cubicBezTo>
                      <a:pt x="116777" y="55683"/>
                      <a:pt x="110109" y="57150"/>
                      <a:pt x="103632" y="59246"/>
                    </a:cubicBezTo>
                    <a:lnTo>
                      <a:pt x="132207" y="75533"/>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3976;p48">
                <a:extLst>
                  <a:ext uri="{FF2B5EF4-FFF2-40B4-BE49-F238E27FC236}">
                    <a16:creationId xmlns:a16="http://schemas.microsoft.com/office/drawing/2014/main" id="{B9F73D06-1F2C-40F6-B6ED-FA56F7291E99}"/>
                  </a:ext>
                </a:extLst>
              </p:cNvPr>
              <p:cNvSpPr/>
              <p:nvPr/>
            </p:nvSpPr>
            <p:spPr>
              <a:xfrm>
                <a:off x="5430297" y="3699986"/>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3977;p48">
                <a:extLst>
                  <a:ext uri="{FF2B5EF4-FFF2-40B4-BE49-F238E27FC236}">
                    <a16:creationId xmlns:a16="http://schemas.microsoft.com/office/drawing/2014/main" id="{E8AC414D-A7CD-4310-9655-59B333E34D5E}"/>
                  </a:ext>
                </a:extLst>
              </p:cNvPr>
              <p:cNvSpPr/>
              <p:nvPr/>
            </p:nvSpPr>
            <p:spPr>
              <a:xfrm>
                <a:off x="5506497" y="3706463"/>
                <a:ext cx="25145" cy="11810"/>
              </a:xfrm>
              <a:custGeom>
                <a:avLst/>
                <a:gdLst/>
                <a:ahLst/>
                <a:cxnLst/>
                <a:rect l="l" t="t" r="r" b="b"/>
                <a:pathLst>
                  <a:path w="25145" h="11810" extrusionOk="0">
                    <a:moveTo>
                      <a:pt x="25146" y="10287"/>
                    </a:moveTo>
                    <a:lnTo>
                      <a:pt x="25146" y="0"/>
                    </a:lnTo>
                    <a:lnTo>
                      <a:pt x="0" y="2000"/>
                    </a:lnTo>
                    <a:lnTo>
                      <a:pt x="14478"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3978;p48">
                <a:extLst>
                  <a:ext uri="{FF2B5EF4-FFF2-40B4-BE49-F238E27FC236}">
                    <a16:creationId xmlns:a16="http://schemas.microsoft.com/office/drawing/2014/main" id="{2A8CEAA2-688B-41D0-92EC-A3DCF9115949}"/>
                  </a:ext>
                </a:extLst>
              </p:cNvPr>
              <p:cNvSpPr/>
              <p:nvPr/>
            </p:nvSpPr>
            <p:spPr>
              <a:xfrm>
                <a:off x="5514975" y="366874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3979;p48">
                <a:extLst>
                  <a:ext uri="{FF2B5EF4-FFF2-40B4-BE49-F238E27FC236}">
                    <a16:creationId xmlns:a16="http://schemas.microsoft.com/office/drawing/2014/main" id="{B3D6BEED-57A7-4F5C-B0C6-B9982F0C8077}"/>
                  </a:ext>
                </a:extLst>
              </p:cNvPr>
              <p:cNvSpPr/>
              <p:nvPr/>
            </p:nvSpPr>
            <p:spPr>
              <a:xfrm>
                <a:off x="5455729" y="3672554"/>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8" y="12859"/>
                      <a:pt x="9906"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3980;p48">
                <a:extLst>
                  <a:ext uri="{FF2B5EF4-FFF2-40B4-BE49-F238E27FC236}">
                    <a16:creationId xmlns:a16="http://schemas.microsoft.com/office/drawing/2014/main" id="{90EBA48B-B636-44C0-89E4-6705678ED3B0}"/>
                  </a:ext>
                </a:extLst>
              </p:cNvPr>
              <p:cNvSpPr/>
              <p:nvPr/>
            </p:nvSpPr>
            <p:spPr>
              <a:xfrm>
                <a:off x="5397817" y="3639502"/>
                <a:ext cx="35337" cy="23336"/>
              </a:xfrm>
              <a:custGeom>
                <a:avLst/>
                <a:gdLst/>
                <a:ahLst/>
                <a:cxnLst/>
                <a:rect l="l" t="t" r="r" b="b"/>
                <a:pathLst>
                  <a:path w="35337" h="23336" extrusionOk="0">
                    <a:moveTo>
                      <a:pt x="0" y="6667"/>
                    </a:moveTo>
                    <a:lnTo>
                      <a:pt x="29337" y="23336"/>
                    </a:lnTo>
                    <a:lnTo>
                      <a:pt x="35338" y="18955"/>
                    </a:lnTo>
                    <a:cubicBezTo>
                      <a:pt x="35338" y="18955"/>
                      <a:pt x="31718" y="14764"/>
                      <a:pt x="31433" y="14288"/>
                    </a:cubicBezTo>
                    <a:cubicBezTo>
                      <a:pt x="28651" y="11287"/>
                      <a:pt x="25441" y="8715"/>
                      <a:pt x="21908" y="6667"/>
                    </a:cubicBezTo>
                    <a:cubicBezTo>
                      <a:pt x="19717" y="6667"/>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3981;p48">
                <a:extLst>
                  <a:ext uri="{FF2B5EF4-FFF2-40B4-BE49-F238E27FC236}">
                    <a16:creationId xmlns:a16="http://schemas.microsoft.com/office/drawing/2014/main" id="{1ACC42F8-3B67-4DA6-A4D9-CA6046A786B7}"/>
                  </a:ext>
                </a:extLst>
              </p:cNvPr>
              <p:cNvSpPr/>
              <p:nvPr/>
            </p:nvSpPr>
            <p:spPr>
              <a:xfrm>
                <a:off x="5430297" y="3620928"/>
                <a:ext cx="16383" cy="14668"/>
              </a:xfrm>
              <a:custGeom>
                <a:avLst/>
                <a:gdLst/>
                <a:ahLst/>
                <a:cxnLst/>
                <a:rect l="l" t="t" r="r" b="b"/>
                <a:pathLst>
                  <a:path w="16383" h="14668" extrusionOk="0">
                    <a:moveTo>
                      <a:pt x="16383" y="14669"/>
                    </a:moveTo>
                    <a:lnTo>
                      <a:pt x="16383" y="4381"/>
                    </a:lnTo>
                    <a:lnTo>
                      <a:pt x="2858"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3982;p48">
                <a:extLst>
                  <a:ext uri="{FF2B5EF4-FFF2-40B4-BE49-F238E27FC236}">
                    <a16:creationId xmlns:a16="http://schemas.microsoft.com/office/drawing/2014/main" id="{16C3B859-3646-41D1-9017-C4493B9A1523}"/>
                  </a:ext>
                </a:extLst>
              </p:cNvPr>
              <p:cNvSpPr/>
              <p:nvPr/>
            </p:nvSpPr>
            <p:spPr>
              <a:xfrm>
                <a:off x="5357050" y="361788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3983;p48">
                <a:extLst>
                  <a:ext uri="{FF2B5EF4-FFF2-40B4-BE49-F238E27FC236}">
                    <a16:creationId xmlns:a16="http://schemas.microsoft.com/office/drawing/2014/main" id="{92C33055-5796-4C33-B113-14F051A822D2}"/>
                  </a:ext>
                </a:extLst>
              </p:cNvPr>
              <p:cNvSpPr/>
              <p:nvPr/>
            </p:nvSpPr>
            <p:spPr>
              <a:xfrm>
                <a:off x="5357621" y="3652361"/>
                <a:ext cx="18002" cy="18097"/>
              </a:xfrm>
              <a:custGeom>
                <a:avLst/>
                <a:gdLst/>
                <a:ahLst/>
                <a:cxnLst/>
                <a:rect l="l" t="t" r="r" b="b"/>
                <a:pathLst>
                  <a:path w="18002" h="18097" extrusionOk="0">
                    <a:moveTo>
                      <a:pt x="0" y="10668"/>
                    </a:moveTo>
                    <a:lnTo>
                      <a:pt x="0" y="0"/>
                    </a:lnTo>
                    <a:lnTo>
                      <a:pt x="18002" y="0"/>
                    </a:lnTo>
                    <a:lnTo>
                      <a:pt x="13621"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3984;p48">
                <a:extLst>
                  <a:ext uri="{FF2B5EF4-FFF2-40B4-BE49-F238E27FC236}">
                    <a16:creationId xmlns:a16="http://schemas.microsoft.com/office/drawing/2014/main" id="{034750D8-9253-4314-87B2-DFCB54EAD158}"/>
                  </a:ext>
                </a:extLst>
              </p:cNvPr>
              <p:cNvSpPr/>
              <p:nvPr/>
            </p:nvSpPr>
            <p:spPr>
              <a:xfrm>
                <a:off x="5357145" y="3607879"/>
                <a:ext cx="176643" cy="110394"/>
              </a:xfrm>
              <a:custGeom>
                <a:avLst/>
                <a:gdLst/>
                <a:ahLst/>
                <a:cxnLst/>
                <a:rect l="l" t="t" r="r" b="b"/>
                <a:pathLst>
                  <a:path w="176643" h="110394" extrusionOk="0">
                    <a:moveTo>
                      <a:pt x="89535" y="17431"/>
                    </a:moveTo>
                    <a:cubicBezTo>
                      <a:pt x="87202" y="17393"/>
                      <a:pt x="84877" y="17583"/>
                      <a:pt x="82582" y="18002"/>
                    </a:cubicBezTo>
                    <a:cubicBezTo>
                      <a:pt x="79439" y="18479"/>
                      <a:pt x="76010" y="19050"/>
                      <a:pt x="72104" y="19907"/>
                    </a:cubicBezTo>
                    <a:cubicBezTo>
                      <a:pt x="68199" y="20764"/>
                      <a:pt x="64199" y="21717"/>
                      <a:pt x="60008" y="22955"/>
                    </a:cubicBezTo>
                    <a:cubicBezTo>
                      <a:pt x="55959" y="24165"/>
                      <a:pt x="52007" y="25689"/>
                      <a:pt x="48197" y="27527"/>
                    </a:cubicBezTo>
                    <a:lnTo>
                      <a:pt x="78581" y="45053"/>
                    </a:lnTo>
                    <a:lnTo>
                      <a:pt x="84106" y="43148"/>
                    </a:lnTo>
                    <a:cubicBezTo>
                      <a:pt x="91821" y="40577"/>
                      <a:pt x="99155" y="38386"/>
                      <a:pt x="106013" y="36576"/>
                    </a:cubicBezTo>
                    <a:cubicBezTo>
                      <a:pt x="112462" y="34852"/>
                      <a:pt x="119063" y="33766"/>
                      <a:pt x="125730" y="33338"/>
                    </a:cubicBezTo>
                    <a:cubicBezTo>
                      <a:pt x="131788" y="32928"/>
                      <a:pt x="137884" y="33338"/>
                      <a:pt x="143828" y="34576"/>
                    </a:cubicBezTo>
                    <a:cubicBezTo>
                      <a:pt x="149943" y="35843"/>
                      <a:pt x="155801" y="38128"/>
                      <a:pt x="161163" y="41338"/>
                    </a:cubicBezTo>
                    <a:cubicBezTo>
                      <a:pt x="166468" y="43977"/>
                      <a:pt x="171002" y="47949"/>
                      <a:pt x="174308" y="52864"/>
                    </a:cubicBezTo>
                    <a:cubicBezTo>
                      <a:pt x="176498" y="56417"/>
                      <a:pt x="177184" y="60703"/>
                      <a:pt x="176213" y="64770"/>
                    </a:cubicBezTo>
                    <a:cubicBezTo>
                      <a:pt x="174927" y="69247"/>
                      <a:pt x="172460" y="73295"/>
                      <a:pt x="169069" y="76486"/>
                    </a:cubicBezTo>
                    <a:cubicBezTo>
                      <a:pt x="164887" y="80686"/>
                      <a:pt x="160220" y="84363"/>
                      <a:pt x="155162" y="87439"/>
                    </a:cubicBezTo>
                    <a:lnTo>
                      <a:pt x="174212" y="98679"/>
                    </a:lnTo>
                    <a:lnTo>
                      <a:pt x="163735" y="104775"/>
                    </a:lnTo>
                    <a:lnTo>
                      <a:pt x="144113" y="93440"/>
                    </a:lnTo>
                    <a:cubicBezTo>
                      <a:pt x="134969" y="98012"/>
                      <a:pt x="125397" y="101679"/>
                      <a:pt x="115538" y="104394"/>
                    </a:cubicBezTo>
                    <a:cubicBezTo>
                      <a:pt x="105032" y="107337"/>
                      <a:pt x="94298" y="109347"/>
                      <a:pt x="83439" y="110395"/>
                    </a:cubicBezTo>
                    <a:lnTo>
                      <a:pt x="73247" y="92107"/>
                    </a:lnTo>
                    <a:cubicBezTo>
                      <a:pt x="76114" y="92050"/>
                      <a:pt x="78981" y="91830"/>
                      <a:pt x="81820" y="91440"/>
                    </a:cubicBezTo>
                    <a:cubicBezTo>
                      <a:pt x="86116" y="90954"/>
                      <a:pt x="90373" y="90221"/>
                      <a:pt x="94583" y="89249"/>
                    </a:cubicBezTo>
                    <a:cubicBezTo>
                      <a:pt x="99251" y="88297"/>
                      <a:pt x="104108" y="86963"/>
                      <a:pt x="109442" y="85439"/>
                    </a:cubicBezTo>
                    <a:cubicBezTo>
                      <a:pt x="114529" y="83991"/>
                      <a:pt x="119501" y="82144"/>
                      <a:pt x="124301" y="79915"/>
                    </a:cubicBezTo>
                    <a:lnTo>
                      <a:pt x="94012" y="62484"/>
                    </a:lnTo>
                    <a:lnTo>
                      <a:pt x="90107" y="63818"/>
                    </a:lnTo>
                    <a:lnTo>
                      <a:pt x="85916" y="65056"/>
                    </a:lnTo>
                    <a:cubicBezTo>
                      <a:pt x="79038" y="67389"/>
                      <a:pt x="72047" y="69361"/>
                      <a:pt x="64961" y="70961"/>
                    </a:cubicBezTo>
                    <a:cubicBezTo>
                      <a:pt x="59122" y="72362"/>
                      <a:pt x="53150" y="73152"/>
                      <a:pt x="47149" y="73343"/>
                    </a:cubicBezTo>
                    <a:cubicBezTo>
                      <a:pt x="41834" y="73562"/>
                      <a:pt x="36519" y="73076"/>
                      <a:pt x="31337" y="71914"/>
                    </a:cubicBezTo>
                    <a:cubicBezTo>
                      <a:pt x="26213" y="70666"/>
                      <a:pt x="21308" y="68675"/>
                      <a:pt x="16764" y="66008"/>
                    </a:cubicBezTo>
                    <a:cubicBezTo>
                      <a:pt x="11763" y="63408"/>
                      <a:pt x="7430" y="59693"/>
                      <a:pt x="4096" y="55150"/>
                    </a:cubicBezTo>
                    <a:cubicBezTo>
                      <a:pt x="1696" y="51730"/>
                      <a:pt x="495" y="47606"/>
                      <a:pt x="667" y="43434"/>
                    </a:cubicBezTo>
                    <a:cubicBezTo>
                      <a:pt x="1095" y="39062"/>
                      <a:pt x="2819" y="34919"/>
                      <a:pt x="5620" y="31528"/>
                    </a:cubicBezTo>
                    <a:cubicBezTo>
                      <a:pt x="9182" y="27232"/>
                      <a:pt x="13354" y="23469"/>
                      <a:pt x="18002" y="20384"/>
                    </a:cubicBezTo>
                    <a:lnTo>
                      <a:pt x="0" y="10001"/>
                    </a:lnTo>
                    <a:lnTo>
                      <a:pt x="10573" y="3905"/>
                    </a:lnTo>
                    <a:lnTo>
                      <a:pt x="28385" y="14192"/>
                    </a:lnTo>
                    <a:cubicBezTo>
                      <a:pt x="36728" y="10106"/>
                      <a:pt x="45472" y="6915"/>
                      <a:pt x="54483" y="4667"/>
                    </a:cubicBezTo>
                    <a:cubicBezTo>
                      <a:pt x="63094" y="2486"/>
                      <a:pt x="71847" y="924"/>
                      <a:pt x="80677" y="0"/>
                    </a:cubicBezTo>
                    <a:close/>
                    <a:moveTo>
                      <a:pt x="37814" y="49721"/>
                    </a:moveTo>
                    <a:cubicBezTo>
                      <a:pt x="41796" y="52006"/>
                      <a:pt x="46387" y="53007"/>
                      <a:pt x="50959" y="52578"/>
                    </a:cubicBezTo>
                    <a:cubicBezTo>
                      <a:pt x="57150" y="51864"/>
                      <a:pt x="63256" y="50492"/>
                      <a:pt x="69152" y="48482"/>
                    </a:cubicBezTo>
                    <a:lnTo>
                      <a:pt x="40577" y="32004"/>
                    </a:lnTo>
                    <a:cubicBezTo>
                      <a:pt x="30194" y="38481"/>
                      <a:pt x="29242" y="44387"/>
                      <a:pt x="37814" y="49721"/>
                    </a:cubicBezTo>
                    <a:close/>
                    <a:moveTo>
                      <a:pt x="137732" y="58103"/>
                    </a:moveTo>
                    <a:cubicBezTo>
                      <a:pt x="133407" y="55712"/>
                      <a:pt x="128426" y="54807"/>
                      <a:pt x="123539" y="55531"/>
                    </a:cubicBezTo>
                    <a:cubicBezTo>
                      <a:pt x="116786" y="56397"/>
                      <a:pt x="110128" y="57864"/>
                      <a:pt x="103632" y="59912"/>
                    </a:cubicBezTo>
                    <a:lnTo>
                      <a:pt x="132207" y="76295"/>
                    </a:lnTo>
                    <a:cubicBezTo>
                      <a:pt x="144018" y="68771"/>
                      <a:pt x="145923" y="62389"/>
                      <a:pt x="137732"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 name="Google Shape;3985;p48">
              <a:extLst>
                <a:ext uri="{FF2B5EF4-FFF2-40B4-BE49-F238E27FC236}">
                  <a16:creationId xmlns:a16="http://schemas.microsoft.com/office/drawing/2014/main" id="{ABDCC57F-1EF1-4EF5-8C8A-6ADC7DBCFBAF}"/>
                </a:ext>
              </a:extLst>
            </p:cNvPr>
            <p:cNvGrpSpPr/>
            <p:nvPr/>
          </p:nvGrpSpPr>
          <p:grpSpPr>
            <a:xfrm>
              <a:off x="3545044" y="2530263"/>
              <a:ext cx="529590" cy="371284"/>
              <a:chOff x="5206269" y="3432238"/>
              <a:chExt cx="529590" cy="371284"/>
            </a:xfrm>
          </p:grpSpPr>
          <p:sp>
            <p:nvSpPr>
              <p:cNvPr id="256" name="Google Shape;3986;p48">
                <a:extLst>
                  <a:ext uri="{FF2B5EF4-FFF2-40B4-BE49-F238E27FC236}">
                    <a16:creationId xmlns:a16="http://schemas.microsoft.com/office/drawing/2014/main" id="{DE73E043-3EE6-4EC3-AB40-88F4B0325626}"/>
                  </a:ext>
                </a:extLst>
              </p:cNvPr>
              <p:cNvSpPr/>
              <p:nvPr/>
            </p:nvSpPr>
            <p:spPr>
              <a:xfrm>
                <a:off x="5206269" y="3497770"/>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3987;p48">
                <a:extLst>
                  <a:ext uri="{FF2B5EF4-FFF2-40B4-BE49-F238E27FC236}">
                    <a16:creationId xmlns:a16="http://schemas.microsoft.com/office/drawing/2014/main" id="{A48AD90A-46F9-42DA-B321-6353031DFF31}"/>
                  </a:ext>
                </a:extLst>
              </p:cNvPr>
              <p:cNvSpPr/>
              <p:nvPr/>
            </p:nvSpPr>
            <p:spPr>
              <a:xfrm>
                <a:off x="5206365" y="3583305"/>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3988;p48">
                <a:extLst>
                  <a:ext uri="{FF2B5EF4-FFF2-40B4-BE49-F238E27FC236}">
                    <a16:creationId xmlns:a16="http://schemas.microsoft.com/office/drawing/2014/main" id="{FF702814-6C6C-411D-9370-1878DEFE1859}"/>
                  </a:ext>
                </a:extLst>
              </p:cNvPr>
              <p:cNvSpPr/>
              <p:nvPr/>
            </p:nvSpPr>
            <p:spPr>
              <a:xfrm>
                <a:off x="5696045" y="3585114"/>
                <a:ext cx="39814" cy="93916"/>
              </a:xfrm>
              <a:custGeom>
                <a:avLst/>
                <a:gdLst/>
                <a:ahLst/>
                <a:cxnLst/>
                <a:rect l="l" t="t" r="r" b="b"/>
                <a:pathLst>
                  <a:path w="39814" h="93916" extrusionOk="0">
                    <a:moveTo>
                      <a:pt x="39815" y="0"/>
                    </a:moveTo>
                    <a:lnTo>
                      <a:pt x="39815" y="65532"/>
                    </a:lnTo>
                    <a:lnTo>
                      <a:pt x="13049" y="93916"/>
                    </a:lnTo>
                    <a:lnTo>
                      <a:pt x="0" y="18955"/>
                    </a:lnTo>
                    <a:lnTo>
                      <a:pt x="3981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3989;p48">
                <a:extLst>
                  <a:ext uri="{FF2B5EF4-FFF2-40B4-BE49-F238E27FC236}">
                    <a16:creationId xmlns:a16="http://schemas.microsoft.com/office/drawing/2014/main" id="{53BC704C-1AEF-45D0-97DA-4F9A5B2B70A3}"/>
                  </a:ext>
                </a:extLst>
              </p:cNvPr>
              <p:cNvSpPr/>
              <p:nvPr/>
            </p:nvSpPr>
            <p:spPr>
              <a:xfrm>
                <a:off x="5206269" y="3432238"/>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3990;p48">
                <a:extLst>
                  <a:ext uri="{FF2B5EF4-FFF2-40B4-BE49-F238E27FC236}">
                    <a16:creationId xmlns:a16="http://schemas.microsoft.com/office/drawing/2014/main" id="{1FB027A0-3811-48D3-9235-52FD2992D473}"/>
                  </a:ext>
                </a:extLst>
              </p:cNvPr>
              <p:cNvSpPr/>
              <p:nvPr/>
            </p:nvSpPr>
            <p:spPr>
              <a:xfrm>
                <a:off x="5281554" y="3473886"/>
                <a:ext cx="379116" cy="218860"/>
              </a:xfrm>
              <a:custGeom>
                <a:avLst/>
                <a:gdLst/>
                <a:ahLst/>
                <a:cxnLst/>
                <a:rect l="l" t="t" r="r" b="b"/>
                <a:pathLst>
                  <a:path w="379116"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5"/>
                    </a:cubicBezTo>
                    <a:cubicBezTo>
                      <a:pt x="129503" y="-10692"/>
                      <a:pt x="249518" y="-10692"/>
                      <a:pt x="323623" y="32075"/>
                    </a:cubicBezTo>
                    <a:cubicBezTo>
                      <a:pt x="363533" y="55031"/>
                      <a:pt x="381916"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3991;p48">
                <a:extLst>
                  <a:ext uri="{FF2B5EF4-FFF2-40B4-BE49-F238E27FC236}">
                    <a16:creationId xmlns:a16="http://schemas.microsoft.com/office/drawing/2014/main" id="{12D380A4-FA64-4183-B27E-66117A9EB4CA}"/>
                  </a:ext>
                </a:extLst>
              </p:cNvPr>
              <p:cNvSpPr/>
              <p:nvPr/>
            </p:nvSpPr>
            <p:spPr>
              <a:xfrm>
                <a:off x="5281898" y="3486935"/>
                <a:ext cx="378428" cy="205811"/>
              </a:xfrm>
              <a:custGeom>
                <a:avLst/>
                <a:gdLst/>
                <a:ahLst/>
                <a:cxnLst/>
                <a:rect l="l" t="t" r="r" b="b"/>
                <a:pathLst>
                  <a:path w="378428" h="205811" extrusionOk="0">
                    <a:moveTo>
                      <a:pt x="378428" y="102942"/>
                    </a:moveTo>
                    <a:cubicBezTo>
                      <a:pt x="375761" y="128659"/>
                      <a:pt x="357378" y="154091"/>
                      <a:pt x="323279" y="173807"/>
                    </a:cubicBezTo>
                    <a:cubicBezTo>
                      <a:pt x="249174" y="216479"/>
                      <a:pt x="129159" y="216479"/>
                      <a:pt x="55150" y="173807"/>
                    </a:cubicBezTo>
                    <a:cubicBezTo>
                      <a:pt x="20955" y="154091"/>
                      <a:pt x="2667" y="128659"/>
                      <a:pt x="0" y="102942"/>
                    </a:cubicBezTo>
                    <a:cubicBezTo>
                      <a:pt x="2667" y="77224"/>
                      <a:pt x="20955" y="51792"/>
                      <a:pt x="55150" y="32075"/>
                    </a:cubicBezTo>
                    <a:cubicBezTo>
                      <a:pt x="129159" y="-10692"/>
                      <a:pt x="249174" y="-10692"/>
                      <a:pt x="323279" y="32075"/>
                    </a:cubicBezTo>
                    <a:cubicBezTo>
                      <a:pt x="357378" y="51792"/>
                      <a:pt x="375952"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3992;p48">
                <a:extLst>
                  <a:ext uri="{FF2B5EF4-FFF2-40B4-BE49-F238E27FC236}">
                    <a16:creationId xmlns:a16="http://schemas.microsoft.com/office/drawing/2014/main" id="{3DCC71B1-E316-4FE7-B7BC-D0F820F1D6F5}"/>
                  </a:ext>
                </a:extLst>
              </p:cNvPr>
              <p:cNvSpPr/>
              <p:nvPr/>
            </p:nvSpPr>
            <p:spPr>
              <a:xfrm>
                <a:off x="5378767" y="3536823"/>
                <a:ext cx="177060" cy="109918"/>
              </a:xfrm>
              <a:custGeom>
                <a:avLst/>
                <a:gdLst/>
                <a:ahLst/>
                <a:cxnLst/>
                <a:rect l="l" t="t" r="r" b="b"/>
                <a:pathLst>
                  <a:path w="177060" h="109918" extrusionOk="0">
                    <a:moveTo>
                      <a:pt x="89535" y="17240"/>
                    </a:moveTo>
                    <a:cubicBezTo>
                      <a:pt x="87201" y="17202"/>
                      <a:pt x="84877" y="17393"/>
                      <a:pt x="82582" y="17812"/>
                    </a:cubicBezTo>
                    <a:cubicBezTo>
                      <a:pt x="79438" y="17812"/>
                      <a:pt x="76009" y="18859"/>
                      <a:pt x="72104" y="19717"/>
                    </a:cubicBezTo>
                    <a:cubicBezTo>
                      <a:pt x="68199" y="20574"/>
                      <a:pt x="64199" y="21526"/>
                      <a:pt x="60103" y="22765"/>
                    </a:cubicBezTo>
                    <a:cubicBezTo>
                      <a:pt x="56016" y="23955"/>
                      <a:pt x="52035" y="25489"/>
                      <a:pt x="48196" y="27337"/>
                    </a:cubicBezTo>
                    <a:lnTo>
                      <a:pt x="79058" y="44577"/>
                    </a:lnTo>
                    <a:lnTo>
                      <a:pt x="84487" y="42672"/>
                    </a:lnTo>
                    <a:cubicBezTo>
                      <a:pt x="92202" y="40100"/>
                      <a:pt x="99536" y="37909"/>
                      <a:pt x="106394" y="36100"/>
                    </a:cubicBezTo>
                    <a:cubicBezTo>
                      <a:pt x="112843" y="34376"/>
                      <a:pt x="119444" y="33290"/>
                      <a:pt x="126111" y="32861"/>
                    </a:cubicBezTo>
                    <a:cubicBezTo>
                      <a:pt x="132169" y="32452"/>
                      <a:pt x="138265" y="32861"/>
                      <a:pt x="144209" y="34099"/>
                    </a:cubicBezTo>
                    <a:cubicBezTo>
                      <a:pt x="150324" y="35366"/>
                      <a:pt x="156181" y="37652"/>
                      <a:pt x="161544" y="40862"/>
                    </a:cubicBezTo>
                    <a:cubicBezTo>
                      <a:pt x="166849" y="43501"/>
                      <a:pt x="171383" y="47472"/>
                      <a:pt x="174688" y="52388"/>
                    </a:cubicBezTo>
                    <a:cubicBezTo>
                      <a:pt x="176936" y="55921"/>
                      <a:pt x="177622" y="60236"/>
                      <a:pt x="176594" y="64294"/>
                    </a:cubicBezTo>
                    <a:cubicBezTo>
                      <a:pt x="175308" y="68771"/>
                      <a:pt x="172841" y="72819"/>
                      <a:pt x="169450" y="76009"/>
                    </a:cubicBezTo>
                    <a:cubicBezTo>
                      <a:pt x="165268" y="80210"/>
                      <a:pt x="160601" y="83887"/>
                      <a:pt x="155543" y="86963"/>
                    </a:cubicBezTo>
                    <a:lnTo>
                      <a:pt x="174593" y="98107"/>
                    </a:lnTo>
                    <a:lnTo>
                      <a:pt x="164021" y="104204"/>
                    </a:lnTo>
                    <a:lnTo>
                      <a:pt x="144971" y="92964"/>
                    </a:lnTo>
                    <a:cubicBezTo>
                      <a:pt x="135665" y="97555"/>
                      <a:pt x="125940" y="101222"/>
                      <a:pt x="115919" y="103918"/>
                    </a:cubicBezTo>
                    <a:cubicBezTo>
                      <a:pt x="105413" y="106861"/>
                      <a:pt x="94679" y="108871"/>
                      <a:pt x="83820" y="109918"/>
                    </a:cubicBezTo>
                    <a:lnTo>
                      <a:pt x="73152" y="92202"/>
                    </a:lnTo>
                    <a:cubicBezTo>
                      <a:pt x="76019" y="92145"/>
                      <a:pt x="78886" y="91926"/>
                      <a:pt x="81725" y="91535"/>
                    </a:cubicBezTo>
                    <a:cubicBezTo>
                      <a:pt x="86020" y="91059"/>
                      <a:pt x="90278" y="90326"/>
                      <a:pt x="94488" y="89345"/>
                    </a:cubicBezTo>
                    <a:cubicBezTo>
                      <a:pt x="99155" y="88392"/>
                      <a:pt x="104013" y="87058"/>
                      <a:pt x="109347" y="85534"/>
                    </a:cubicBezTo>
                    <a:cubicBezTo>
                      <a:pt x="114433" y="84077"/>
                      <a:pt x="119405" y="82239"/>
                      <a:pt x="124206" y="80010"/>
                    </a:cubicBezTo>
                    <a:lnTo>
                      <a:pt x="93917" y="62579"/>
                    </a:lnTo>
                    <a:lnTo>
                      <a:pt x="90011" y="63913"/>
                    </a:lnTo>
                    <a:lnTo>
                      <a:pt x="85820" y="65151"/>
                    </a:lnTo>
                    <a:cubicBezTo>
                      <a:pt x="78943" y="67485"/>
                      <a:pt x="71952" y="69456"/>
                      <a:pt x="64865" y="71056"/>
                    </a:cubicBezTo>
                    <a:cubicBezTo>
                      <a:pt x="59026" y="72457"/>
                      <a:pt x="53054" y="73247"/>
                      <a:pt x="47054" y="73438"/>
                    </a:cubicBezTo>
                    <a:cubicBezTo>
                      <a:pt x="41748" y="73657"/>
                      <a:pt x="36424" y="73171"/>
                      <a:pt x="31242" y="72009"/>
                    </a:cubicBezTo>
                    <a:cubicBezTo>
                      <a:pt x="26127" y="70742"/>
                      <a:pt x="21222" y="68761"/>
                      <a:pt x="16669" y="66104"/>
                    </a:cubicBezTo>
                    <a:cubicBezTo>
                      <a:pt x="11697" y="63465"/>
                      <a:pt x="7372" y="59760"/>
                      <a:pt x="4000" y="55245"/>
                    </a:cubicBezTo>
                    <a:cubicBezTo>
                      <a:pt x="1600" y="51825"/>
                      <a:pt x="400" y="47701"/>
                      <a:pt x="571" y="43529"/>
                    </a:cubicBezTo>
                    <a:cubicBezTo>
                      <a:pt x="1038" y="39148"/>
                      <a:pt x="2800" y="35004"/>
                      <a:pt x="5620" y="31623"/>
                    </a:cubicBezTo>
                    <a:cubicBezTo>
                      <a:pt x="9125" y="27299"/>
                      <a:pt x="13268" y="23546"/>
                      <a:pt x="17907" y="20479"/>
                    </a:cubicBezTo>
                    <a:lnTo>
                      <a:pt x="0" y="10096"/>
                    </a:lnTo>
                    <a:lnTo>
                      <a:pt x="10478" y="4000"/>
                    </a:lnTo>
                    <a:lnTo>
                      <a:pt x="28289" y="14288"/>
                    </a:lnTo>
                    <a:cubicBezTo>
                      <a:pt x="36614" y="10163"/>
                      <a:pt x="45368" y="6963"/>
                      <a:pt x="54388" y="4763"/>
                    </a:cubicBezTo>
                    <a:cubicBezTo>
                      <a:pt x="63008" y="2600"/>
                      <a:pt x="71752" y="1010"/>
                      <a:pt x="80582" y="0"/>
                    </a:cubicBezTo>
                    <a:close/>
                    <a:moveTo>
                      <a:pt x="37814" y="49149"/>
                    </a:moveTo>
                    <a:cubicBezTo>
                      <a:pt x="41796" y="51435"/>
                      <a:pt x="46387" y="52435"/>
                      <a:pt x="50959" y="52006"/>
                    </a:cubicBezTo>
                    <a:cubicBezTo>
                      <a:pt x="57150" y="51292"/>
                      <a:pt x="63256" y="49921"/>
                      <a:pt x="69152" y="47911"/>
                    </a:cubicBezTo>
                    <a:lnTo>
                      <a:pt x="40577" y="31432"/>
                    </a:lnTo>
                    <a:cubicBezTo>
                      <a:pt x="30194" y="38290"/>
                      <a:pt x="29242" y="44577"/>
                      <a:pt x="37814" y="49149"/>
                    </a:cubicBezTo>
                    <a:close/>
                    <a:moveTo>
                      <a:pt x="137732" y="57436"/>
                    </a:moveTo>
                    <a:cubicBezTo>
                      <a:pt x="133407" y="55054"/>
                      <a:pt x="128416" y="54188"/>
                      <a:pt x="123539" y="54959"/>
                    </a:cubicBezTo>
                    <a:cubicBezTo>
                      <a:pt x="116777" y="55778"/>
                      <a:pt x="110109" y="57245"/>
                      <a:pt x="103632" y="59341"/>
                    </a:cubicBezTo>
                    <a:lnTo>
                      <a:pt x="132207" y="75629"/>
                    </a:lnTo>
                    <a:cubicBezTo>
                      <a:pt x="144018" y="68294"/>
                      <a:pt x="145733" y="62198"/>
                      <a:pt x="137732" y="574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3993;p48">
                <a:extLst>
                  <a:ext uri="{FF2B5EF4-FFF2-40B4-BE49-F238E27FC236}">
                    <a16:creationId xmlns:a16="http://schemas.microsoft.com/office/drawing/2014/main" id="{0417C8A3-C29A-4957-B565-2D13E4C84220}"/>
                  </a:ext>
                </a:extLst>
              </p:cNvPr>
              <p:cNvSpPr/>
              <p:nvPr/>
            </p:nvSpPr>
            <p:spPr>
              <a:xfrm>
                <a:off x="5451919" y="3618738"/>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3994;p48">
                <a:extLst>
                  <a:ext uri="{FF2B5EF4-FFF2-40B4-BE49-F238E27FC236}">
                    <a16:creationId xmlns:a16="http://schemas.microsoft.com/office/drawing/2014/main" id="{C6DF05D0-C308-4381-81D5-6FB68C0E7946}"/>
                  </a:ext>
                </a:extLst>
              </p:cNvPr>
              <p:cNvSpPr/>
              <p:nvPr/>
            </p:nvSpPr>
            <p:spPr>
              <a:xfrm>
                <a:off x="5528119" y="3625024"/>
                <a:ext cx="25241" cy="11715"/>
              </a:xfrm>
              <a:custGeom>
                <a:avLst/>
                <a:gdLst/>
                <a:ahLst/>
                <a:cxnLst/>
                <a:rect l="l" t="t" r="r" b="b"/>
                <a:pathLst>
                  <a:path w="25241" h="11715" extrusionOk="0">
                    <a:moveTo>
                      <a:pt x="25241" y="10192"/>
                    </a:moveTo>
                    <a:lnTo>
                      <a:pt x="25241" y="0"/>
                    </a:lnTo>
                    <a:lnTo>
                      <a:pt x="0" y="1905"/>
                    </a:lnTo>
                    <a:lnTo>
                      <a:pt x="14478" y="11716"/>
                    </a:lnTo>
                    <a:lnTo>
                      <a:pt x="25241" y="1019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3995;p48">
                <a:extLst>
                  <a:ext uri="{FF2B5EF4-FFF2-40B4-BE49-F238E27FC236}">
                    <a16:creationId xmlns:a16="http://schemas.microsoft.com/office/drawing/2014/main" id="{9F9C95AB-843B-4923-B90E-7E8CFD321692}"/>
                  </a:ext>
                </a:extLst>
              </p:cNvPr>
              <p:cNvSpPr/>
              <p:nvPr/>
            </p:nvSpPr>
            <p:spPr>
              <a:xfrm>
                <a:off x="5536596" y="3587210"/>
                <a:ext cx="18859" cy="10382"/>
              </a:xfrm>
              <a:custGeom>
                <a:avLst/>
                <a:gdLst/>
                <a:ahLst/>
                <a:cxnLst/>
                <a:rect l="l" t="t" r="r" b="b"/>
                <a:pathLst>
                  <a:path w="18859" h="10382" extrusionOk="0">
                    <a:moveTo>
                      <a:pt x="18859" y="10383"/>
                    </a:moveTo>
                    <a:lnTo>
                      <a:pt x="18859" y="0"/>
                    </a:lnTo>
                    <a:lnTo>
                      <a:pt x="0" y="6763"/>
                    </a:lnTo>
                    <a:lnTo>
                      <a:pt x="18859" y="10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3996;p48">
                <a:extLst>
                  <a:ext uri="{FF2B5EF4-FFF2-40B4-BE49-F238E27FC236}">
                    <a16:creationId xmlns:a16="http://schemas.microsoft.com/office/drawing/2014/main" id="{C13421E7-54D8-46AC-AC00-4CD0A6F966F5}"/>
                  </a:ext>
                </a:extLst>
              </p:cNvPr>
              <p:cNvSpPr/>
              <p:nvPr/>
            </p:nvSpPr>
            <p:spPr>
              <a:xfrm>
                <a:off x="5477351" y="3591020"/>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7" y="12859"/>
                      <a:pt x="10001"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3997;p48">
                <a:extLst>
                  <a:ext uri="{FF2B5EF4-FFF2-40B4-BE49-F238E27FC236}">
                    <a16:creationId xmlns:a16="http://schemas.microsoft.com/office/drawing/2014/main" id="{BF0ADFCB-D83B-40AC-B5A8-228FB13BFE06}"/>
                  </a:ext>
                </a:extLst>
              </p:cNvPr>
              <p:cNvSpPr/>
              <p:nvPr/>
            </p:nvSpPr>
            <p:spPr>
              <a:xfrm>
                <a:off x="5419725" y="3558063"/>
                <a:ext cx="35433" cy="23241"/>
              </a:xfrm>
              <a:custGeom>
                <a:avLst/>
                <a:gdLst/>
                <a:ahLst/>
                <a:cxnLst/>
                <a:rect l="l" t="t" r="r" b="b"/>
                <a:pathLst>
                  <a:path w="35433" h="23241" extrusionOk="0">
                    <a:moveTo>
                      <a:pt x="0" y="6572"/>
                    </a:moveTo>
                    <a:lnTo>
                      <a:pt x="29432" y="23241"/>
                    </a:lnTo>
                    <a:lnTo>
                      <a:pt x="35433" y="18860"/>
                    </a:lnTo>
                    <a:lnTo>
                      <a:pt x="31433" y="14288"/>
                    </a:lnTo>
                    <a:cubicBezTo>
                      <a:pt x="28689" y="11230"/>
                      <a:pt x="25470" y="8620"/>
                      <a:pt x="21908" y="6572"/>
                    </a:cubicBezTo>
                    <a:cubicBezTo>
                      <a:pt x="19717" y="6572"/>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3998;p48">
                <a:extLst>
                  <a:ext uri="{FF2B5EF4-FFF2-40B4-BE49-F238E27FC236}">
                    <a16:creationId xmlns:a16="http://schemas.microsoft.com/office/drawing/2014/main" id="{B6E181E2-B277-4319-91DE-D203D7F4D2A9}"/>
                  </a:ext>
                </a:extLst>
              </p:cNvPr>
              <p:cNvSpPr/>
              <p:nvPr/>
            </p:nvSpPr>
            <p:spPr>
              <a:xfrm>
                <a:off x="5451919" y="3539394"/>
                <a:ext cx="16383" cy="14668"/>
              </a:xfrm>
              <a:custGeom>
                <a:avLst/>
                <a:gdLst/>
                <a:ahLst/>
                <a:cxnLst/>
                <a:rect l="l" t="t" r="r" b="b"/>
                <a:pathLst>
                  <a:path w="16383" h="14668" extrusionOk="0">
                    <a:moveTo>
                      <a:pt x="16383" y="14669"/>
                    </a:moveTo>
                    <a:lnTo>
                      <a:pt x="16383" y="4381"/>
                    </a:lnTo>
                    <a:lnTo>
                      <a:pt x="2953"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3999;p48">
                <a:extLst>
                  <a:ext uri="{FF2B5EF4-FFF2-40B4-BE49-F238E27FC236}">
                    <a16:creationId xmlns:a16="http://schemas.microsoft.com/office/drawing/2014/main" id="{382DFB58-8F2E-42F0-BC85-2422288F764E}"/>
                  </a:ext>
                </a:extLst>
              </p:cNvPr>
              <p:cNvSpPr/>
              <p:nvPr/>
            </p:nvSpPr>
            <p:spPr>
              <a:xfrm>
                <a:off x="5378672" y="3536346"/>
                <a:ext cx="15716" cy="11715"/>
              </a:xfrm>
              <a:custGeom>
                <a:avLst/>
                <a:gdLst/>
                <a:ahLst/>
                <a:cxnLst/>
                <a:rect l="l" t="t" r="r" b="b"/>
                <a:pathLst>
                  <a:path w="15716" h="11715" extrusionOk="0">
                    <a:moveTo>
                      <a:pt x="0" y="10287"/>
                    </a:moveTo>
                    <a:lnTo>
                      <a:pt x="0" y="0"/>
                    </a:lnTo>
                    <a:lnTo>
                      <a:pt x="15716" y="1715"/>
                    </a:lnTo>
                    <a:lnTo>
                      <a:pt x="10668" y="11716"/>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4000;p48">
                <a:extLst>
                  <a:ext uri="{FF2B5EF4-FFF2-40B4-BE49-F238E27FC236}">
                    <a16:creationId xmlns:a16="http://schemas.microsoft.com/office/drawing/2014/main" id="{4F02EF7B-CF39-4DB2-8ABB-40ECAFF236FD}"/>
                  </a:ext>
                </a:extLst>
              </p:cNvPr>
              <p:cNvSpPr/>
              <p:nvPr/>
            </p:nvSpPr>
            <p:spPr>
              <a:xfrm>
                <a:off x="5379338" y="3570732"/>
                <a:ext cx="17907" cy="18097"/>
              </a:xfrm>
              <a:custGeom>
                <a:avLst/>
                <a:gdLst/>
                <a:ahLst/>
                <a:cxnLst/>
                <a:rect l="l" t="t" r="r" b="b"/>
                <a:pathLst>
                  <a:path w="17907" h="18097" extrusionOk="0">
                    <a:moveTo>
                      <a:pt x="0" y="10668"/>
                    </a:moveTo>
                    <a:lnTo>
                      <a:pt x="0" y="0"/>
                    </a:lnTo>
                    <a:lnTo>
                      <a:pt x="17907" y="0"/>
                    </a:lnTo>
                    <a:lnTo>
                      <a:pt x="13525" y="9525"/>
                    </a:lnTo>
                    <a:lnTo>
                      <a:pt x="5715"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4001;p48">
                <a:extLst>
                  <a:ext uri="{FF2B5EF4-FFF2-40B4-BE49-F238E27FC236}">
                    <a16:creationId xmlns:a16="http://schemas.microsoft.com/office/drawing/2014/main" id="{D5C9287A-CD9F-4D59-92C8-3479D07D75C6}"/>
                  </a:ext>
                </a:extLst>
              </p:cNvPr>
              <p:cNvSpPr/>
              <p:nvPr/>
            </p:nvSpPr>
            <p:spPr>
              <a:xfrm>
                <a:off x="5378958" y="3526345"/>
                <a:ext cx="176864" cy="110394"/>
              </a:xfrm>
              <a:custGeom>
                <a:avLst/>
                <a:gdLst/>
                <a:ahLst/>
                <a:cxnLst/>
                <a:rect l="l" t="t" r="r" b="b"/>
                <a:pathLst>
                  <a:path w="176864" h="110394" extrusionOk="0">
                    <a:moveTo>
                      <a:pt x="89345" y="17431"/>
                    </a:moveTo>
                    <a:cubicBezTo>
                      <a:pt x="87011" y="17393"/>
                      <a:pt x="84687" y="17583"/>
                      <a:pt x="82391" y="18002"/>
                    </a:cubicBezTo>
                    <a:cubicBezTo>
                      <a:pt x="79248" y="18479"/>
                      <a:pt x="75819" y="19050"/>
                      <a:pt x="71914" y="19907"/>
                    </a:cubicBezTo>
                    <a:cubicBezTo>
                      <a:pt x="68008" y="20764"/>
                      <a:pt x="64008" y="21717"/>
                      <a:pt x="59912" y="22955"/>
                    </a:cubicBezTo>
                    <a:cubicBezTo>
                      <a:pt x="55826" y="24146"/>
                      <a:pt x="51845" y="25679"/>
                      <a:pt x="48006" y="27527"/>
                    </a:cubicBezTo>
                    <a:lnTo>
                      <a:pt x="78867" y="45529"/>
                    </a:lnTo>
                    <a:lnTo>
                      <a:pt x="84296" y="43624"/>
                    </a:lnTo>
                    <a:cubicBezTo>
                      <a:pt x="92012" y="41053"/>
                      <a:pt x="99346" y="38862"/>
                      <a:pt x="106204" y="37052"/>
                    </a:cubicBezTo>
                    <a:cubicBezTo>
                      <a:pt x="112652" y="35328"/>
                      <a:pt x="119253" y="34242"/>
                      <a:pt x="125921" y="33814"/>
                    </a:cubicBezTo>
                    <a:cubicBezTo>
                      <a:pt x="131978" y="33404"/>
                      <a:pt x="138074" y="33814"/>
                      <a:pt x="144018" y="35052"/>
                    </a:cubicBezTo>
                    <a:cubicBezTo>
                      <a:pt x="150133" y="36319"/>
                      <a:pt x="155991" y="38605"/>
                      <a:pt x="161354" y="41815"/>
                    </a:cubicBezTo>
                    <a:cubicBezTo>
                      <a:pt x="166659" y="44453"/>
                      <a:pt x="171193" y="48425"/>
                      <a:pt x="174498" y="53340"/>
                    </a:cubicBezTo>
                    <a:cubicBezTo>
                      <a:pt x="176736" y="56883"/>
                      <a:pt x="177422" y="61179"/>
                      <a:pt x="176403" y="65246"/>
                    </a:cubicBezTo>
                    <a:cubicBezTo>
                      <a:pt x="175117" y="69723"/>
                      <a:pt x="172650" y="73771"/>
                      <a:pt x="169259" y="76962"/>
                    </a:cubicBezTo>
                    <a:cubicBezTo>
                      <a:pt x="164992" y="81039"/>
                      <a:pt x="160220" y="84563"/>
                      <a:pt x="155067" y="87439"/>
                    </a:cubicBezTo>
                    <a:lnTo>
                      <a:pt x="174117" y="98679"/>
                    </a:lnTo>
                    <a:lnTo>
                      <a:pt x="163544" y="104775"/>
                    </a:lnTo>
                    <a:lnTo>
                      <a:pt x="144494" y="93440"/>
                    </a:lnTo>
                    <a:cubicBezTo>
                      <a:pt x="135188" y="98031"/>
                      <a:pt x="125463" y="101698"/>
                      <a:pt x="115443" y="104394"/>
                    </a:cubicBezTo>
                    <a:cubicBezTo>
                      <a:pt x="104937" y="107337"/>
                      <a:pt x="94202" y="109347"/>
                      <a:pt x="83344" y="110395"/>
                    </a:cubicBezTo>
                    <a:lnTo>
                      <a:pt x="73152" y="92107"/>
                    </a:lnTo>
                    <a:cubicBezTo>
                      <a:pt x="76019" y="92050"/>
                      <a:pt x="78886" y="91830"/>
                      <a:pt x="81725" y="91440"/>
                    </a:cubicBezTo>
                    <a:cubicBezTo>
                      <a:pt x="86020" y="90964"/>
                      <a:pt x="90278" y="90230"/>
                      <a:pt x="94488" y="89249"/>
                    </a:cubicBezTo>
                    <a:cubicBezTo>
                      <a:pt x="99155" y="88297"/>
                      <a:pt x="104013" y="86963"/>
                      <a:pt x="109347" y="85439"/>
                    </a:cubicBezTo>
                    <a:cubicBezTo>
                      <a:pt x="114433" y="83991"/>
                      <a:pt x="119405" y="82144"/>
                      <a:pt x="124206" y="79915"/>
                    </a:cubicBezTo>
                    <a:lnTo>
                      <a:pt x="93917" y="62484"/>
                    </a:lnTo>
                    <a:lnTo>
                      <a:pt x="90011" y="63818"/>
                    </a:lnTo>
                    <a:lnTo>
                      <a:pt x="85820" y="65151"/>
                    </a:lnTo>
                    <a:cubicBezTo>
                      <a:pt x="78200" y="67628"/>
                      <a:pt x="71247" y="69532"/>
                      <a:pt x="64865" y="70961"/>
                    </a:cubicBezTo>
                    <a:cubicBezTo>
                      <a:pt x="59017" y="72342"/>
                      <a:pt x="53054" y="73171"/>
                      <a:pt x="47054" y="73438"/>
                    </a:cubicBezTo>
                    <a:cubicBezTo>
                      <a:pt x="41739" y="73581"/>
                      <a:pt x="36433" y="73066"/>
                      <a:pt x="31242" y="71914"/>
                    </a:cubicBezTo>
                    <a:cubicBezTo>
                      <a:pt x="26127" y="70647"/>
                      <a:pt x="21222" y="68666"/>
                      <a:pt x="16669" y="66008"/>
                    </a:cubicBezTo>
                    <a:cubicBezTo>
                      <a:pt x="11649" y="63437"/>
                      <a:pt x="7306" y="59712"/>
                      <a:pt x="4000" y="55150"/>
                    </a:cubicBezTo>
                    <a:cubicBezTo>
                      <a:pt x="1600" y="51730"/>
                      <a:pt x="400" y="47606"/>
                      <a:pt x="571" y="43434"/>
                    </a:cubicBezTo>
                    <a:cubicBezTo>
                      <a:pt x="1038" y="39053"/>
                      <a:pt x="2800" y="34909"/>
                      <a:pt x="5620" y="31528"/>
                    </a:cubicBezTo>
                    <a:cubicBezTo>
                      <a:pt x="9125" y="27203"/>
                      <a:pt x="13268" y="23451"/>
                      <a:pt x="17907" y="20383"/>
                    </a:cubicBezTo>
                    <a:lnTo>
                      <a:pt x="0" y="10001"/>
                    </a:lnTo>
                    <a:lnTo>
                      <a:pt x="10478" y="3905"/>
                    </a:lnTo>
                    <a:lnTo>
                      <a:pt x="28289" y="14192"/>
                    </a:lnTo>
                    <a:cubicBezTo>
                      <a:pt x="36633" y="10106"/>
                      <a:pt x="45377" y="6915"/>
                      <a:pt x="54388" y="4667"/>
                    </a:cubicBezTo>
                    <a:cubicBezTo>
                      <a:pt x="62998" y="2486"/>
                      <a:pt x="71752" y="924"/>
                      <a:pt x="80581" y="0"/>
                    </a:cubicBezTo>
                    <a:close/>
                    <a:moveTo>
                      <a:pt x="37624" y="49339"/>
                    </a:moveTo>
                    <a:cubicBezTo>
                      <a:pt x="41605" y="51626"/>
                      <a:pt x="46196" y="52626"/>
                      <a:pt x="50768" y="52197"/>
                    </a:cubicBezTo>
                    <a:cubicBezTo>
                      <a:pt x="56969" y="51530"/>
                      <a:pt x="63074" y="50159"/>
                      <a:pt x="68961" y="48101"/>
                    </a:cubicBezTo>
                    <a:lnTo>
                      <a:pt x="40386" y="31718"/>
                    </a:lnTo>
                    <a:cubicBezTo>
                      <a:pt x="30004" y="38481"/>
                      <a:pt x="29051" y="44387"/>
                      <a:pt x="37624" y="49339"/>
                    </a:cubicBezTo>
                    <a:close/>
                    <a:moveTo>
                      <a:pt x="137541" y="57721"/>
                    </a:moveTo>
                    <a:cubicBezTo>
                      <a:pt x="133226" y="55312"/>
                      <a:pt x="128235" y="54407"/>
                      <a:pt x="123349" y="55150"/>
                    </a:cubicBezTo>
                    <a:cubicBezTo>
                      <a:pt x="116596" y="56017"/>
                      <a:pt x="109937" y="57483"/>
                      <a:pt x="103442" y="59531"/>
                    </a:cubicBezTo>
                    <a:lnTo>
                      <a:pt x="132017" y="75914"/>
                    </a:lnTo>
                    <a:cubicBezTo>
                      <a:pt x="143828" y="68485"/>
                      <a:pt x="145542" y="62389"/>
                      <a:pt x="137541"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 name="Google Shape;4002;p48">
              <a:extLst>
                <a:ext uri="{FF2B5EF4-FFF2-40B4-BE49-F238E27FC236}">
                  <a16:creationId xmlns:a16="http://schemas.microsoft.com/office/drawing/2014/main" id="{9663A38E-2CBF-4E02-9AD4-6DB738E45982}"/>
                </a:ext>
              </a:extLst>
            </p:cNvPr>
            <p:cNvGrpSpPr/>
            <p:nvPr/>
          </p:nvGrpSpPr>
          <p:grpSpPr>
            <a:xfrm>
              <a:off x="3528852" y="2451777"/>
              <a:ext cx="529590" cy="371284"/>
              <a:chOff x="5190077" y="3353752"/>
              <a:chExt cx="529590" cy="371284"/>
            </a:xfrm>
          </p:grpSpPr>
          <p:sp>
            <p:nvSpPr>
              <p:cNvPr id="240" name="Google Shape;4003;p48">
                <a:extLst>
                  <a:ext uri="{FF2B5EF4-FFF2-40B4-BE49-F238E27FC236}">
                    <a16:creationId xmlns:a16="http://schemas.microsoft.com/office/drawing/2014/main" id="{F18B34DE-FC5B-41F6-B51E-5DBDE6F8636E}"/>
                  </a:ext>
                </a:extLst>
              </p:cNvPr>
              <p:cNvSpPr/>
              <p:nvPr/>
            </p:nvSpPr>
            <p:spPr>
              <a:xfrm>
                <a:off x="5190077" y="341928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4004;p48">
                <a:extLst>
                  <a:ext uri="{FF2B5EF4-FFF2-40B4-BE49-F238E27FC236}">
                    <a16:creationId xmlns:a16="http://schemas.microsoft.com/office/drawing/2014/main" id="{CFBF063D-E1D4-47BC-89F2-355C5D3D2D1B}"/>
                  </a:ext>
                </a:extLst>
              </p:cNvPr>
              <p:cNvSpPr/>
              <p:nvPr/>
            </p:nvSpPr>
            <p:spPr>
              <a:xfrm>
                <a:off x="5190077" y="3504818"/>
                <a:ext cx="52387" cy="69627"/>
              </a:xfrm>
              <a:custGeom>
                <a:avLst/>
                <a:gdLst/>
                <a:ahLst/>
                <a:cxnLst/>
                <a:rect l="l" t="t" r="r" b="b"/>
                <a:pathLst>
                  <a:path w="52387" h="69627" extrusionOk="0">
                    <a:moveTo>
                      <a:pt x="0" y="69628"/>
                    </a:moveTo>
                    <a:lnTo>
                      <a:pt x="0" y="0"/>
                    </a:lnTo>
                    <a:lnTo>
                      <a:pt x="52388"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4005;p48">
                <a:extLst>
                  <a:ext uri="{FF2B5EF4-FFF2-40B4-BE49-F238E27FC236}">
                    <a16:creationId xmlns:a16="http://schemas.microsoft.com/office/drawing/2014/main" id="{D0FF7AB0-74B2-4868-B540-3DEC4DFB46E3}"/>
                  </a:ext>
                </a:extLst>
              </p:cNvPr>
              <p:cNvSpPr/>
              <p:nvPr/>
            </p:nvSpPr>
            <p:spPr>
              <a:xfrm>
                <a:off x="5679757" y="3506628"/>
                <a:ext cx="39909" cy="93916"/>
              </a:xfrm>
              <a:custGeom>
                <a:avLst/>
                <a:gdLst/>
                <a:ahLst/>
                <a:cxnLst/>
                <a:rect l="l" t="t" r="r" b="b"/>
                <a:pathLst>
                  <a:path w="39909" h="93916" extrusionOk="0">
                    <a:moveTo>
                      <a:pt x="39910" y="0"/>
                    </a:moveTo>
                    <a:lnTo>
                      <a:pt x="39910" y="65532"/>
                    </a:lnTo>
                    <a:lnTo>
                      <a:pt x="13144" y="93917"/>
                    </a:lnTo>
                    <a:lnTo>
                      <a:pt x="0" y="18955"/>
                    </a:lnTo>
                    <a:lnTo>
                      <a:pt x="3991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4006;p48">
                <a:extLst>
                  <a:ext uri="{FF2B5EF4-FFF2-40B4-BE49-F238E27FC236}">
                    <a16:creationId xmlns:a16="http://schemas.microsoft.com/office/drawing/2014/main" id="{9BD0A5FF-A38C-4232-BEB9-BF82224EAA88}"/>
                  </a:ext>
                </a:extLst>
              </p:cNvPr>
              <p:cNvSpPr/>
              <p:nvPr/>
            </p:nvSpPr>
            <p:spPr>
              <a:xfrm>
                <a:off x="5190077" y="335375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4007;p48">
                <a:extLst>
                  <a:ext uri="{FF2B5EF4-FFF2-40B4-BE49-F238E27FC236}">
                    <a16:creationId xmlns:a16="http://schemas.microsoft.com/office/drawing/2014/main" id="{EBD3AE82-62B0-4242-82AD-2D69AB241168}"/>
                  </a:ext>
                </a:extLst>
              </p:cNvPr>
              <p:cNvSpPr/>
              <p:nvPr/>
            </p:nvSpPr>
            <p:spPr>
              <a:xfrm>
                <a:off x="5265341" y="3395400"/>
                <a:ext cx="379048" cy="218860"/>
              </a:xfrm>
              <a:custGeom>
                <a:avLst/>
                <a:gdLst/>
                <a:ahLst/>
                <a:cxnLst/>
                <a:rect l="l" t="t" r="r" b="b"/>
                <a:pathLst>
                  <a:path w="379048" h="218860" extrusionOk="0">
                    <a:moveTo>
                      <a:pt x="378697" y="115991"/>
                    </a:moveTo>
                    <a:cubicBezTo>
                      <a:pt x="376030" y="141708"/>
                      <a:pt x="357742" y="167140"/>
                      <a:pt x="323547" y="186857"/>
                    </a:cubicBezTo>
                    <a:cubicBezTo>
                      <a:pt x="249538" y="229529"/>
                      <a:pt x="129523" y="229529"/>
                      <a:pt x="55418" y="186857"/>
                    </a:cubicBezTo>
                    <a:cubicBezTo>
                      <a:pt x="21319" y="167140"/>
                      <a:pt x="2936" y="141708"/>
                      <a:pt x="364" y="115991"/>
                    </a:cubicBezTo>
                    <a:cubicBezTo>
                      <a:pt x="-2875" y="85892"/>
                      <a:pt x="15509" y="55031"/>
                      <a:pt x="55418" y="32075"/>
                    </a:cubicBezTo>
                    <a:cubicBezTo>
                      <a:pt x="129523" y="-10692"/>
                      <a:pt x="249538" y="-10692"/>
                      <a:pt x="323547" y="32075"/>
                    </a:cubicBezTo>
                    <a:cubicBezTo>
                      <a:pt x="363933" y="55031"/>
                      <a:pt x="381840" y="85892"/>
                      <a:pt x="378697"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4008;p48">
                <a:extLst>
                  <a:ext uri="{FF2B5EF4-FFF2-40B4-BE49-F238E27FC236}">
                    <a16:creationId xmlns:a16="http://schemas.microsoft.com/office/drawing/2014/main" id="{F0B4890E-39F4-4301-A4C1-E454EB02D1C1}"/>
                  </a:ext>
                </a:extLst>
              </p:cNvPr>
              <p:cNvSpPr/>
              <p:nvPr/>
            </p:nvSpPr>
            <p:spPr>
              <a:xfrm>
                <a:off x="5265705" y="3408449"/>
                <a:ext cx="378333" cy="205811"/>
              </a:xfrm>
              <a:custGeom>
                <a:avLst/>
                <a:gdLst/>
                <a:ahLst/>
                <a:cxnLst/>
                <a:rect l="l" t="t" r="r" b="b"/>
                <a:pathLst>
                  <a:path w="378333" h="205811" extrusionOk="0">
                    <a:moveTo>
                      <a:pt x="378333" y="102941"/>
                    </a:moveTo>
                    <a:cubicBezTo>
                      <a:pt x="375666" y="128659"/>
                      <a:pt x="357378" y="154091"/>
                      <a:pt x="323183" y="173807"/>
                    </a:cubicBezTo>
                    <a:cubicBezTo>
                      <a:pt x="249174" y="216479"/>
                      <a:pt x="129159" y="216479"/>
                      <a:pt x="55054" y="173807"/>
                    </a:cubicBezTo>
                    <a:cubicBezTo>
                      <a:pt x="20955" y="154091"/>
                      <a:pt x="2572" y="128659"/>
                      <a:pt x="0" y="102941"/>
                    </a:cubicBezTo>
                    <a:cubicBezTo>
                      <a:pt x="2572" y="77224"/>
                      <a:pt x="20955" y="51792"/>
                      <a:pt x="55054" y="32075"/>
                    </a:cubicBezTo>
                    <a:cubicBezTo>
                      <a:pt x="129159" y="-10692"/>
                      <a:pt x="249174" y="-10692"/>
                      <a:pt x="323183" y="32075"/>
                    </a:cubicBezTo>
                    <a:cubicBezTo>
                      <a:pt x="357378" y="51792"/>
                      <a:pt x="375666" y="77700"/>
                      <a:pt x="378333" y="1029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4009;p48">
                <a:extLst>
                  <a:ext uri="{FF2B5EF4-FFF2-40B4-BE49-F238E27FC236}">
                    <a16:creationId xmlns:a16="http://schemas.microsoft.com/office/drawing/2014/main" id="{E88F7AE2-5380-47EA-9005-7E2F1E6671EC}"/>
                  </a:ext>
                </a:extLst>
              </p:cNvPr>
              <p:cNvSpPr/>
              <p:nvPr/>
            </p:nvSpPr>
            <p:spPr>
              <a:xfrm>
                <a:off x="5362575" y="3458051"/>
                <a:ext cx="176618" cy="110489"/>
              </a:xfrm>
              <a:custGeom>
                <a:avLst/>
                <a:gdLst/>
                <a:ahLst/>
                <a:cxnLst/>
                <a:rect l="l" t="t" r="r" b="b"/>
                <a:pathLst>
                  <a:path w="176618" h="110489" extrusionOk="0">
                    <a:moveTo>
                      <a:pt x="89535" y="17526"/>
                    </a:moveTo>
                    <a:cubicBezTo>
                      <a:pt x="87201" y="17488"/>
                      <a:pt x="84877" y="17678"/>
                      <a:pt x="82582" y="18097"/>
                    </a:cubicBezTo>
                    <a:cubicBezTo>
                      <a:pt x="79438" y="18097"/>
                      <a:pt x="75914" y="19145"/>
                      <a:pt x="72104" y="20002"/>
                    </a:cubicBezTo>
                    <a:cubicBezTo>
                      <a:pt x="68294" y="20860"/>
                      <a:pt x="64199" y="21812"/>
                      <a:pt x="60008" y="23050"/>
                    </a:cubicBezTo>
                    <a:cubicBezTo>
                      <a:pt x="55921" y="24260"/>
                      <a:pt x="51940" y="25784"/>
                      <a:pt x="48101" y="27622"/>
                    </a:cubicBezTo>
                    <a:lnTo>
                      <a:pt x="78581" y="45149"/>
                    </a:lnTo>
                    <a:lnTo>
                      <a:pt x="84011" y="43243"/>
                    </a:lnTo>
                    <a:cubicBezTo>
                      <a:pt x="91821" y="40672"/>
                      <a:pt x="99060" y="38481"/>
                      <a:pt x="105918" y="36671"/>
                    </a:cubicBezTo>
                    <a:cubicBezTo>
                      <a:pt x="112366" y="34947"/>
                      <a:pt x="118967" y="33861"/>
                      <a:pt x="125635" y="33433"/>
                    </a:cubicBezTo>
                    <a:cubicBezTo>
                      <a:pt x="131731" y="33023"/>
                      <a:pt x="137846" y="33442"/>
                      <a:pt x="143828" y="34671"/>
                    </a:cubicBezTo>
                    <a:cubicBezTo>
                      <a:pt x="149933" y="35966"/>
                      <a:pt x="155791" y="38243"/>
                      <a:pt x="161163" y="41434"/>
                    </a:cubicBezTo>
                    <a:cubicBezTo>
                      <a:pt x="166421" y="44101"/>
                      <a:pt x="170917" y="48063"/>
                      <a:pt x="174212" y="52959"/>
                    </a:cubicBezTo>
                    <a:cubicBezTo>
                      <a:pt x="176441" y="56502"/>
                      <a:pt x="177155" y="60789"/>
                      <a:pt x="176213" y="64865"/>
                    </a:cubicBezTo>
                    <a:cubicBezTo>
                      <a:pt x="174850" y="69304"/>
                      <a:pt x="172393" y="73333"/>
                      <a:pt x="169069" y="76581"/>
                    </a:cubicBezTo>
                    <a:cubicBezTo>
                      <a:pt x="164868" y="80753"/>
                      <a:pt x="160201" y="84430"/>
                      <a:pt x="155162" y="87535"/>
                    </a:cubicBezTo>
                    <a:lnTo>
                      <a:pt x="174212" y="98679"/>
                    </a:lnTo>
                    <a:lnTo>
                      <a:pt x="163639" y="104775"/>
                    </a:lnTo>
                    <a:lnTo>
                      <a:pt x="144113" y="93535"/>
                    </a:lnTo>
                    <a:cubicBezTo>
                      <a:pt x="134969" y="98117"/>
                      <a:pt x="125397" y="101784"/>
                      <a:pt x="115538" y="104489"/>
                    </a:cubicBezTo>
                    <a:cubicBezTo>
                      <a:pt x="105070" y="107423"/>
                      <a:pt x="94355" y="109433"/>
                      <a:pt x="83534" y="110490"/>
                    </a:cubicBezTo>
                    <a:lnTo>
                      <a:pt x="73342" y="92202"/>
                    </a:lnTo>
                    <a:cubicBezTo>
                      <a:pt x="76181" y="92145"/>
                      <a:pt x="79010" y="91926"/>
                      <a:pt x="81820" y="91535"/>
                    </a:cubicBezTo>
                    <a:cubicBezTo>
                      <a:pt x="86116" y="91059"/>
                      <a:pt x="90373" y="90325"/>
                      <a:pt x="94583" y="89344"/>
                    </a:cubicBezTo>
                    <a:cubicBezTo>
                      <a:pt x="99346" y="88392"/>
                      <a:pt x="104108" y="87058"/>
                      <a:pt x="109442" y="85534"/>
                    </a:cubicBezTo>
                    <a:cubicBezTo>
                      <a:pt x="114557" y="84068"/>
                      <a:pt x="119558" y="82220"/>
                      <a:pt x="124396" y="80010"/>
                    </a:cubicBezTo>
                    <a:lnTo>
                      <a:pt x="94107" y="62579"/>
                    </a:lnTo>
                    <a:lnTo>
                      <a:pt x="90107" y="63913"/>
                    </a:lnTo>
                    <a:lnTo>
                      <a:pt x="86011" y="65151"/>
                    </a:lnTo>
                    <a:cubicBezTo>
                      <a:pt x="79134" y="67475"/>
                      <a:pt x="72133" y="69447"/>
                      <a:pt x="65056" y="71057"/>
                    </a:cubicBezTo>
                    <a:cubicBezTo>
                      <a:pt x="59179" y="72409"/>
                      <a:pt x="53178" y="73209"/>
                      <a:pt x="47149" y="73438"/>
                    </a:cubicBezTo>
                    <a:cubicBezTo>
                      <a:pt x="41872" y="73647"/>
                      <a:pt x="36586" y="73171"/>
                      <a:pt x="31433" y="72009"/>
                    </a:cubicBezTo>
                    <a:cubicBezTo>
                      <a:pt x="26308" y="70780"/>
                      <a:pt x="21393" y="68790"/>
                      <a:pt x="16859" y="66103"/>
                    </a:cubicBezTo>
                    <a:cubicBezTo>
                      <a:pt x="11887" y="63465"/>
                      <a:pt x="7563" y="59760"/>
                      <a:pt x="4191" y="55245"/>
                    </a:cubicBezTo>
                    <a:cubicBezTo>
                      <a:pt x="1695" y="51864"/>
                      <a:pt x="448" y="47730"/>
                      <a:pt x="667" y="43529"/>
                    </a:cubicBezTo>
                    <a:cubicBezTo>
                      <a:pt x="1162" y="39157"/>
                      <a:pt x="2915" y="35023"/>
                      <a:pt x="5715" y="31623"/>
                    </a:cubicBezTo>
                    <a:cubicBezTo>
                      <a:pt x="9220" y="27299"/>
                      <a:pt x="13364" y="23546"/>
                      <a:pt x="18002" y="20479"/>
                    </a:cubicBezTo>
                    <a:lnTo>
                      <a:pt x="0" y="10096"/>
                    </a:lnTo>
                    <a:lnTo>
                      <a:pt x="10573" y="4000"/>
                    </a:lnTo>
                    <a:lnTo>
                      <a:pt x="28384" y="14288"/>
                    </a:lnTo>
                    <a:cubicBezTo>
                      <a:pt x="36700" y="10144"/>
                      <a:pt x="45453" y="6944"/>
                      <a:pt x="54483" y="4763"/>
                    </a:cubicBezTo>
                    <a:cubicBezTo>
                      <a:pt x="63065" y="2600"/>
                      <a:pt x="71790" y="1010"/>
                      <a:pt x="80582" y="0"/>
                    </a:cubicBezTo>
                    <a:close/>
                    <a:moveTo>
                      <a:pt x="38100" y="49435"/>
                    </a:moveTo>
                    <a:cubicBezTo>
                      <a:pt x="42110" y="51730"/>
                      <a:pt x="46739" y="52721"/>
                      <a:pt x="51340" y="52292"/>
                    </a:cubicBezTo>
                    <a:cubicBezTo>
                      <a:pt x="57502" y="51578"/>
                      <a:pt x="63570" y="50206"/>
                      <a:pt x="69437" y="48196"/>
                    </a:cubicBezTo>
                    <a:lnTo>
                      <a:pt x="40862" y="31718"/>
                    </a:lnTo>
                    <a:cubicBezTo>
                      <a:pt x="30194" y="38576"/>
                      <a:pt x="29270" y="44482"/>
                      <a:pt x="38100" y="49435"/>
                    </a:cubicBezTo>
                    <a:close/>
                    <a:moveTo>
                      <a:pt x="138113" y="57721"/>
                    </a:moveTo>
                    <a:cubicBezTo>
                      <a:pt x="133750" y="55350"/>
                      <a:pt x="128730" y="54483"/>
                      <a:pt x="123825" y="55245"/>
                    </a:cubicBezTo>
                    <a:cubicBezTo>
                      <a:pt x="117062" y="56074"/>
                      <a:pt x="110404" y="57541"/>
                      <a:pt x="103918" y="59626"/>
                    </a:cubicBezTo>
                    <a:lnTo>
                      <a:pt x="132493" y="75914"/>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4010;p48">
                <a:extLst>
                  <a:ext uri="{FF2B5EF4-FFF2-40B4-BE49-F238E27FC236}">
                    <a16:creationId xmlns:a16="http://schemas.microsoft.com/office/drawing/2014/main" id="{D2705A5C-1E0C-474E-9F81-0E4DB39F44EE}"/>
                  </a:ext>
                </a:extLst>
              </p:cNvPr>
              <p:cNvSpPr/>
              <p:nvPr/>
            </p:nvSpPr>
            <p:spPr>
              <a:xfrm>
                <a:off x="5435726" y="3539966"/>
                <a:ext cx="11620" cy="15240"/>
              </a:xfrm>
              <a:custGeom>
                <a:avLst/>
                <a:gdLst/>
                <a:ahLst/>
                <a:cxnLst/>
                <a:rect l="l" t="t" r="r" b="b"/>
                <a:pathLst>
                  <a:path w="11620" h="15240"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4011;p48">
                <a:extLst>
                  <a:ext uri="{FF2B5EF4-FFF2-40B4-BE49-F238E27FC236}">
                    <a16:creationId xmlns:a16="http://schemas.microsoft.com/office/drawing/2014/main" id="{F031BE9C-9B97-4EF8-B6E0-3896271AD3C2}"/>
                  </a:ext>
                </a:extLst>
              </p:cNvPr>
              <p:cNvSpPr/>
              <p:nvPr/>
            </p:nvSpPr>
            <p:spPr>
              <a:xfrm>
                <a:off x="5511926" y="3546443"/>
                <a:ext cx="25146" cy="11811"/>
              </a:xfrm>
              <a:custGeom>
                <a:avLst/>
                <a:gdLst/>
                <a:ahLst/>
                <a:cxnLst/>
                <a:rect l="l" t="t" r="r" b="b"/>
                <a:pathLst>
                  <a:path w="25146" h="11811" extrusionOk="0">
                    <a:moveTo>
                      <a:pt x="25146" y="10287"/>
                    </a:moveTo>
                    <a:lnTo>
                      <a:pt x="25146" y="0"/>
                    </a:lnTo>
                    <a:lnTo>
                      <a:pt x="0" y="2000"/>
                    </a:lnTo>
                    <a:lnTo>
                      <a:pt x="14383"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4012;p48">
                <a:extLst>
                  <a:ext uri="{FF2B5EF4-FFF2-40B4-BE49-F238E27FC236}">
                    <a16:creationId xmlns:a16="http://schemas.microsoft.com/office/drawing/2014/main" id="{7ED36F3C-CEA6-4BFB-ABB7-E96F99C3EF20}"/>
                  </a:ext>
                </a:extLst>
              </p:cNvPr>
              <p:cNvSpPr/>
              <p:nvPr/>
            </p:nvSpPr>
            <p:spPr>
              <a:xfrm>
                <a:off x="5520308" y="350872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4013;p48">
                <a:extLst>
                  <a:ext uri="{FF2B5EF4-FFF2-40B4-BE49-F238E27FC236}">
                    <a16:creationId xmlns:a16="http://schemas.microsoft.com/office/drawing/2014/main" id="{3845B8A9-F5B8-4800-B455-BE16252416B0}"/>
                  </a:ext>
                </a:extLst>
              </p:cNvPr>
              <p:cNvSpPr/>
              <p:nvPr/>
            </p:nvSpPr>
            <p:spPr>
              <a:xfrm>
                <a:off x="5461063" y="3512534"/>
                <a:ext cx="28479" cy="19812"/>
              </a:xfrm>
              <a:custGeom>
                <a:avLst/>
                <a:gdLst/>
                <a:ahLst/>
                <a:cxnLst/>
                <a:rect l="l" t="t" r="r" b="b"/>
                <a:pathLst>
                  <a:path w="28479" h="19812" extrusionOk="0">
                    <a:moveTo>
                      <a:pt x="0" y="6001"/>
                    </a:moveTo>
                    <a:lnTo>
                      <a:pt x="6287" y="0"/>
                    </a:lnTo>
                    <a:lnTo>
                      <a:pt x="28480" y="15240"/>
                    </a:lnTo>
                    <a:lnTo>
                      <a:pt x="27051" y="19812"/>
                    </a:lnTo>
                    <a:cubicBezTo>
                      <a:pt x="27051" y="19812"/>
                      <a:pt x="10573" y="12859"/>
                      <a:pt x="10001" y="123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4014;p48">
                <a:extLst>
                  <a:ext uri="{FF2B5EF4-FFF2-40B4-BE49-F238E27FC236}">
                    <a16:creationId xmlns:a16="http://schemas.microsoft.com/office/drawing/2014/main" id="{5417D7DC-8A30-4DB7-AA48-D553DEF4E89E}"/>
                  </a:ext>
                </a:extLst>
              </p:cNvPr>
              <p:cNvSpPr/>
              <p:nvPr/>
            </p:nvSpPr>
            <p:spPr>
              <a:xfrm>
                <a:off x="5403246" y="3479482"/>
                <a:ext cx="35337" cy="23336"/>
              </a:xfrm>
              <a:custGeom>
                <a:avLst/>
                <a:gdLst/>
                <a:ahLst/>
                <a:cxnLst/>
                <a:rect l="l" t="t" r="r" b="b"/>
                <a:pathLst>
                  <a:path w="35337" h="23336" extrusionOk="0">
                    <a:moveTo>
                      <a:pt x="0" y="6667"/>
                    </a:moveTo>
                    <a:lnTo>
                      <a:pt x="29337" y="23336"/>
                    </a:lnTo>
                    <a:lnTo>
                      <a:pt x="35338" y="18955"/>
                    </a:lnTo>
                    <a:lnTo>
                      <a:pt x="31337" y="14383"/>
                    </a:lnTo>
                    <a:cubicBezTo>
                      <a:pt x="28613" y="11297"/>
                      <a:pt x="25394" y="8687"/>
                      <a:pt x="21812" y="6667"/>
                    </a:cubicBezTo>
                    <a:cubicBezTo>
                      <a:pt x="19717" y="6667"/>
                      <a:pt x="5715" y="0"/>
                      <a:pt x="5715"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4015;p48">
                <a:extLst>
                  <a:ext uri="{FF2B5EF4-FFF2-40B4-BE49-F238E27FC236}">
                    <a16:creationId xmlns:a16="http://schemas.microsoft.com/office/drawing/2014/main" id="{3D2F61D7-43EE-43BE-AD38-0BBAE4C365F3}"/>
                  </a:ext>
                </a:extLst>
              </p:cNvPr>
              <p:cNvSpPr/>
              <p:nvPr/>
            </p:nvSpPr>
            <p:spPr>
              <a:xfrm>
                <a:off x="5435726" y="3460908"/>
                <a:ext cx="16383" cy="14668"/>
              </a:xfrm>
              <a:custGeom>
                <a:avLst/>
                <a:gdLst/>
                <a:ahLst/>
                <a:cxnLst/>
                <a:rect l="l" t="t" r="r" b="b"/>
                <a:pathLst>
                  <a:path w="16383" h="14668" extrusionOk="0">
                    <a:moveTo>
                      <a:pt x="16383" y="14668"/>
                    </a:moveTo>
                    <a:lnTo>
                      <a:pt x="16383" y="4381"/>
                    </a:lnTo>
                    <a:lnTo>
                      <a:pt x="2858" y="0"/>
                    </a:lnTo>
                    <a:lnTo>
                      <a:pt x="0" y="8096"/>
                    </a:lnTo>
                    <a:lnTo>
                      <a:pt x="667" y="11716"/>
                    </a:lnTo>
                    <a:lnTo>
                      <a:pt x="16383" y="14668"/>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4016;p48">
                <a:extLst>
                  <a:ext uri="{FF2B5EF4-FFF2-40B4-BE49-F238E27FC236}">
                    <a16:creationId xmlns:a16="http://schemas.microsoft.com/office/drawing/2014/main" id="{793DF07C-C761-48B6-858A-3B72658BAB62}"/>
                  </a:ext>
                </a:extLst>
              </p:cNvPr>
              <p:cNvSpPr/>
              <p:nvPr/>
            </p:nvSpPr>
            <p:spPr>
              <a:xfrm>
                <a:off x="5362479" y="345786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4017;p48">
                <a:extLst>
                  <a:ext uri="{FF2B5EF4-FFF2-40B4-BE49-F238E27FC236}">
                    <a16:creationId xmlns:a16="http://schemas.microsoft.com/office/drawing/2014/main" id="{C3424CB3-F44C-4FBF-9E1F-3A8EF0866738}"/>
                  </a:ext>
                </a:extLst>
              </p:cNvPr>
              <p:cNvSpPr/>
              <p:nvPr/>
            </p:nvSpPr>
            <p:spPr>
              <a:xfrm>
                <a:off x="5363051" y="3492341"/>
                <a:ext cx="17906" cy="18097"/>
              </a:xfrm>
              <a:custGeom>
                <a:avLst/>
                <a:gdLst/>
                <a:ahLst/>
                <a:cxnLst/>
                <a:rect l="l" t="t" r="r" b="b"/>
                <a:pathLst>
                  <a:path w="17906" h="18097" extrusionOk="0">
                    <a:moveTo>
                      <a:pt x="0" y="10668"/>
                    </a:moveTo>
                    <a:lnTo>
                      <a:pt x="0" y="0"/>
                    </a:lnTo>
                    <a:lnTo>
                      <a:pt x="17907" y="0"/>
                    </a:lnTo>
                    <a:lnTo>
                      <a:pt x="13525"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4018;p48">
                <a:extLst>
                  <a:ext uri="{FF2B5EF4-FFF2-40B4-BE49-F238E27FC236}">
                    <a16:creationId xmlns:a16="http://schemas.microsoft.com/office/drawing/2014/main" id="{FC65A4EA-F40E-4437-B92F-2252B7D8066F}"/>
                  </a:ext>
                </a:extLst>
              </p:cNvPr>
              <p:cNvSpPr/>
              <p:nvPr/>
            </p:nvSpPr>
            <p:spPr>
              <a:xfrm>
                <a:off x="5362575" y="3447573"/>
                <a:ext cx="176612" cy="110680"/>
              </a:xfrm>
              <a:custGeom>
                <a:avLst/>
                <a:gdLst/>
                <a:ahLst/>
                <a:cxnLst/>
                <a:rect l="l" t="t" r="r" b="b"/>
                <a:pathLst>
                  <a:path w="176612" h="110680" extrusionOk="0">
                    <a:moveTo>
                      <a:pt x="89535" y="17717"/>
                    </a:moveTo>
                    <a:cubicBezTo>
                      <a:pt x="87201" y="17678"/>
                      <a:pt x="84877" y="17869"/>
                      <a:pt x="82582" y="18288"/>
                    </a:cubicBezTo>
                    <a:cubicBezTo>
                      <a:pt x="79438" y="18288"/>
                      <a:pt x="75914" y="19336"/>
                      <a:pt x="72104" y="20193"/>
                    </a:cubicBezTo>
                    <a:cubicBezTo>
                      <a:pt x="68294" y="21050"/>
                      <a:pt x="64199" y="22003"/>
                      <a:pt x="60008" y="23241"/>
                    </a:cubicBezTo>
                    <a:cubicBezTo>
                      <a:pt x="55921" y="24451"/>
                      <a:pt x="51940" y="25975"/>
                      <a:pt x="48101" y="27813"/>
                    </a:cubicBezTo>
                    <a:lnTo>
                      <a:pt x="78581" y="45339"/>
                    </a:lnTo>
                    <a:lnTo>
                      <a:pt x="84011" y="43434"/>
                    </a:lnTo>
                    <a:cubicBezTo>
                      <a:pt x="91821" y="40862"/>
                      <a:pt x="99060" y="38672"/>
                      <a:pt x="105918" y="36862"/>
                    </a:cubicBezTo>
                    <a:cubicBezTo>
                      <a:pt x="112366" y="35138"/>
                      <a:pt x="118967" y="34052"/>
                      <a:pt x="125635" y="33623"/>
                    </a:cubicBezTo>
                    <a:cubicBezTo>
                      <a:pt x="131731" y="33214"/>
                      <a:pt x="137846" y="33633"/>
                      <a:pt x="143828" y="34862"/>
                    </a:cubicBezTo>
                    <a:cubicBezTo>
                      <a:pt x="149933" y="36157"/>
                      <a:pt x="155791" y="38443"/>
                      <a:pt x="161163" y="41624"/>
                    </a:cubicBezTo>
                    <a:cubicBezTo>
                      <a:pt x="166421" y="44291"/>
                      <a:pt x="170917" y="48254"/>
                      <a:pt x="174212" y="53150"/>
                    </a:cubicBezTo>
                    <a:cubicBezTo>
                      <a:pt x="176432" y="56693"/>
                      <a:pt x="177146" y="60979"/>
                      <a:pt x="176213" y="65056"/>
                    </a:cubicBezTo>
                    <a:cubicBezTo>
                      <a:pt x="174850" y="69494"/>
                      <a:pt x="172393" y="73524"/>
                      <a:pt x="169069" y="76772"/>
                    </a:cubicBezTo>
                    <a:cubicBezTo>
                      <a:pt x="164897" y="80972"/>
                      <a:pt x="160230" y="84649"/>
                      <a:pt x="155162" y="87725"/>
                    </a:cubicBezTo>
                    <a:lnTo>
                      <a:pt x="174212" y="98965"/>
                    </a:lnTo>
                    <a:lnTo>
                      <a:pt x="163639" y="105061"/>
                    </a:lnTo>
                    <a:lnTo>
                      <a:pt x="144113" y="93726"/>
                    </a:lnTo>
                    <a:cubicBezTo>
                      <a:pt x="134969" y="98308"/>
                      <a:pt x="125397" y="101975"/>
                      <a:pt x="115538" y="104680"/>
                    </a:cubicBezTo>
                    <a:cubicBezTo>
                      <a:pt x="105070" y="107613"/>
                      <a:pt x="94355" y="109623"/>
                      <a:pt x="83534" y="110681"/>
                    </a:cubicBezTo>
                    <a:lnTo>
                      <a:pt x="73342" y="92392"/>
                    </a:lnTo>
                    <a:cubicBezTo>
                      <a:pt x="76181" y="92336"/>
                      <a:pt x="79010" y="92107"/>
                      <a:pt x="81820" y="91726"/>
                    </a:cubicBezTo>
                    <a:cubicBezTo>
                      <a:pt x="86116" y="91250"/>
                      <a:pt x="90373" y="90516"/>
                      <a:pt x="94583" y="89535"/>
                    </a:cubicBezTo>
                    <a:cubicBezTo>
                      <a:pt x="99346" y="88583"/>
                      <a:pt x="104108" y="87249"/>
                      <a:pt x="109442" y="85725"/>
                    </a:cubicBezTo>
                    <a:cubicBezTo>
                      <a:pt x="114557" y="84258"/>
                      <a:pt x="119558" y="82410"/>
                      <a:pt x="124396" y="80200"/>
                    </a:cubicBezTo>
                    <a:lnTo>
                      <a:pt x="94107" y="62770"/>
                    </a:lnTo>
                    <a:lnTo>
                      <a:pt x="90107" y="64103"/>
                    </a:lnTo>
                    <a:lnTo>
                      <a:pt x="86011" y="65342"/>
                    </a:lnTo>
                    <a:cubicBezTo>
                      <a:pt x="79134" y="67665"/>
                      <a:pt x="72133" y="69637"/>
                      <a:pt x="65056" y="71247"/>
                    </a:cubicBezTo>
                    <a:cubicBezTo>
                      <a:pt x="59179" y="72647"/>
                      <a:pt x="53188" y="73447"/>
                      <a:pt x="47149" y="73628"/>
                    </a:cubicBezTo>
                    <a:cubicBezTo>
                      <a:pt x="41872" y="73838"/>
                      <a:pt x="36586" y="73362"/>
                      <a:pt x="31433" y="72200"/>
                    </a:cubicBezTo>
                    <a:cubicBezTo>
                      <a:pt x="26308" y="70971"/>
                      <a:pt x="21393" y="68980"/>
                      <a:pt x="16859" y="66294"/>
                    </a:cubicBezTo>
                    <a:cubicBezTo>
                      <a:pt x="11859" y="63694"/>
                      <a:pt x="7525" y="59979"/>
                      <a:pt x="4191" y="55435"/>
                    </a:cubicBezTo>
                    <a:cubicBezTo>
                      <a:pt x="1695" y="52054"/>
                      <a:pt x="448" y="47911"/>
                      <a:pt x="667" y="43720"/>
                    </a:cubicBezTo>
                    <a:cubicBezTo>
                      <a:pt x="1181" y="39348"/>
                      <a:pt x="2934" y="35223"/>
                      <a:pt x="5715" y="31813"/>
                    </a:cubicBezTo>
                    <a:cubicBezTo>
                      <a:pt x="9220" y="27489"/>
                      <a:pt x="13364" y="23736"/>
                      <a:pt x="18002" y="20669"/>
                    </a:cubicBezTo>
                    <a:lnTo>
                      <a:pt x="0" y="10001"/>
                    </a:lnTo>
                    <a:lnTo>
                      <a:pt x="10573" y="3905"/>
                    </a:lnTo>
                    <a:lnTo>
                      <a:pt x="28384" y="14192"/>
                    </a:lnTo>
                    <a:cubicBezTo>
                      <a:pt x="36719" y="10087"/>
                      <a:pt x="45463" y="6896"/>
                      <a:pt x="54483" y="4667"/>
                    </a:cubicBezTo>
                    <a:cubicBezTo>
                      <a:pt x="63055" y="2486"/>
                      <a:pt x="71780" y="924"/>
                      <a:pt x="80582" y="0"/>
                    </a:cubicBezTo>
                    <a:close/>
                    <a:moveTo>
                      <a:pt x="38100" y="49625"/>
                    </a:moveTo>
                    <a:cubicBezTo>
                      <a:pt x="42110" y="51921"/>
                      <a:pt x="46739" y="52911"/>
                      <a:pt x="51340" y="52483"/>
                    </a:cubicBezTo>
                    <a:cubicBezTo>
                      <a:pt x="57502" y="51768"/>
                      <a:pt x="63570" y="50397"/>
                      <a:pt x="69437" y="48387"/>
                    </a:cubicBezTo>
                    <a:lnTo>
                      <a:pt x="40862" y="31909"/>
                    </a:lnTo>
                    <a:cubicBezTo>
                      <a:pt x="30194" y="38767"/>
                      <a:pt x="29270" y="44672"/>
                      <a:pt x="38100" y="49625"/>
                    </a:cubicBezTo>
                    <a:close/>
                    <a:moveTo>
                      <a:pt x="138113" y="58007"/>
                    </a:moveTo>
                    <a:cubicBezTo>
                      <a:pt x="133760" y="55607"/>
                      <a:pt x="128740" y="54702"/>
                      <a:pt x="123825" y="55435"/>
                    </a:cubicBezTo>
                    <a:cubicBezTo>
                      <a:pt x="117072" y="56312"/>
                      <a:pt x="110414" y="57779"/>
                      <a:pt x="103918" y="59817"/>
                    </a:cubicBezTo>
                    <a:lnTo>
                      <a:pt x="132493" y="76200"/>
                    </a:lnTo>
                    <a:cubicBezTo>
                      <a:pt x="144018" y="68771"/>
                      <a:pt x="145923" y="62675"/>
                      <a:pt x="137732" y="5762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6" name="Google Shape;4019;p48">
              <a:extLst>
                <a:ext uri="{FF2B5EF4-FFF2-40B4-BE49-F238E27FC236}">
                  <a16:creationId xmlns:a16="http://schemas.microsoft.com/office/drawing/2014/main" id="{2BA80EBC-62BD-4B82-B107-619840CC5038}"/>
                </a:ext>
              </a:extLst>
            </p:cNvPr>
            <p:cNvSpPr/>
            <p:nvPr/>
          </p:nvSpPr>
          <p:spPr>
            <a:xfrm>
              <a:off x="5771792" y="3977849"/>
              <a:ext cx="617525" cy="382903"/>
            </a:xfrm>
            <a:custGeom>
              <a:avLst/>
              <a:gdLst/>
              <a:ahLst/>
              <a:cxnLst/>
              <a:rect l="l" t="t" r="r" b="b"/>
              <a:pathLst>
                <a:path w="617525" h="382903" extrusionOk="0">
                  <a:moveTo>
                    <a:pt x="570840" y="378738"/>
                  </a:moveTo>
                  <a:lnTo>
                    <a:pt x="15532" y="58221"/>
                  </a:lnTo>
                  <a:cubicBezTo>
                    <a:pt x="616" y="49544"/>
                    <a:pt x="-4432" y="30418"/>
                    <a:pt x="4245" y="15502"/>
                  </a:cubicBezTo>
                  <a:cubicBezTo>
                    <a:pt x="6960" y="10825"/>
                    <a:pt x="10856" y="6939"/>
                    <a:pt x="15532" y="4215"/>
                  </a:cubicBezTo>
                  <a:lnTo>
                    <a:pt x="15532" y="4215"/>
                  </a:lnTo>
                  <a:cubicBezTo>
                    <a:pt x="25191" y="-1405"/>
                    <a:pt x="37116" y="-1405"/>
                    <a:pt x="46774" y="4215"/>
                  </a:cubicBezTo>
                  <a:lnTo>
                    <a:pt x="601987" y="324731"/>
                  </a:lnTo>
                  <a:cubicBezTo>
                    <a:pt x="616903" y="333408"/>
                    <a:pt x="621960" y="352525"/>
                    <a:pt x="613283" y="367441"/>
                  </a:cubicBezTo>
                  <a:cubicBezTo>
                    <a:pt x="609873" y="373318"/>
                    <a:pt x="604634" y="377918"/>
                    <a:pt x="598367" y="380547"/>
                  </a:cubicBezTo>
                  <a:lnTo>
                    <a:pt x="598367" y="380547"/>
                  </a:lnTo>
                  <a:cubicBezTo>
                    <a:pt x="589404" y="384234"/>
                    <a:pt x="579241" y="383567"/>
                    <a:pt x="570840" y="3787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4020;p48">
              <a:extLst>
                <a:ext uri="{FF2B5EF4-FFF2-40B4-BE49-F238E27FC236}">
                  <a16:creationId xmlns:a16="http://schemas.microsoft.com/office/drawing/2014/main" id="{1A625350-A1C2-45C7-9267-7CE0F9B0BB11}"/>
                </a:ext>
              </a:extLst>
            </p:cNvPr>
            <p:cNvSpPr/>
            <p:nvPr/>
          </p:nvSpPr>
          <p:spPr>
            <a:xfrm>
              <a:off x="5742557" y="3281451"/>
              <a:ext cx="721042" cy="930362"/>
            </a:xfrm>
            <a:custGeom>
              <a:avLst/>
              <a:gdLst/>
              <a:ahLst/>
              <a:cxnLst/>
              <a:rect l="l" t="t" r="r" b="b"/>
              <a:pathLst>
                <a:path w="721042" h="930362" extrusionOk="0">
                  <a:moveTo>
                    <a:pt x="360331" y="881302"/>
                  </a:moveTo>
                  <a:cubicBezTo>
                    <a:pt x="161639" y="766526"/>
                    <a:pt x="0" y="486586"/>
                    <a:pt x="0" y="257129"/>
                  </a:cubicBezTo>
                  <a:cubicBezTo>
                    <a:pt x="0" y="27671"/>
                    <a:pt x="161925" y="-65674"/>
                    <a:pt x="360331" y="49103"/>
                  </a:cubicBezTo>
                  <a:cubicBezTo>
                    <a:pt x="558737" y="163879"/>
                    <a:pt x="721043" y="443819"/>
                    <a:pt x="721043" y="673276"/>
                  </a:cubicBezTo>
                  <a:cubicBezTo>
                    <a:pt x="721043" y="902733"/>
                    <a:pt x="559118" y="995983"/>
                    <a:pt x="360331" y="881302"/>
                  </a:cubicBezTo>
                  <a:close/>
                  <a:moveTo>
                    <a:pt x="360331" y="123588"/>
                  </a:moveTo>
                  <a:cubicBezTo>
                    <a:pt x="197263" y="29386"/>
                    <a:pt x="64484" y="105967"/>
                    <a:pt x="64484" y="294371"/>
                  </a:cubicBezTo>
                  <a:cubicBezTo>
                    <a:pt x="64484" y="482776"/>
                    <a:pt x="197168" y="712424"/>
                    <a:pt x="360331" y="806817"/>
                  </a:cubicBezTo>
                  <a:cubicBezTo>
                    <a:pt x="523494" y="901209"/>
                    <a:pt x="656273" y="824342"/>
                    <a:pt x="656273" y="636224"/>
                  </a:cubicBezTo>
                  <a:cubicBezTo>
                    <a:pt x="656273" y="448105"/>
                    <a:pt x="523494" y="217695"/>
                    <a:pt x="360331" y="1235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4021;p48">
              <a:extLst>
                <a:ext uri="{FF2B5EF4-FFF2-40B4-BE49-F238E27FC236}">
                  <a16:creationId xmlns:a16="http://schemas.microsoft.com/office/drawing/2014/main" id="{A343C257-138C-4469-A0F4-727AFC3EBD3F}"/>
                </a:ext>
              </a:extLst>
            </p:cNvPr>
            <p:cNvSpPr/>
            <p:nvPr/>
          </p:nvSpPr>
          <p:spPr>
            <a:xfrm>
              <a:off x="5798755" y="3297121"/>
              <a:ext cx="66103" cy="45243"/>
            </a:xfrm>
            <a:custGeom>
              <a:avLst/>
              <a:gdLst/>
              <a:ahLst/>
              <a:cxnLst/>
              <a:rect l="l" t="t" r="r" b="b"/>
              <a:pathLst>
                <a:path w="66103" h="45243" extrusionOk="0">
                  <a:moveTo>
                    <a:pt x="0" y="36004"/>
                  </a:moveTo>
                  <a:lnTo>
                    <a:pt x="66104" y="0"/>
                  </a:lnTo>
                  <a:lnTo>
                    <a:pt x="56197" y="45244"/>
                  </a:lnTo>
                  <a:lnTo>
                    <a:pt x="0" y="36004"/>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4022;p48">
              <a:extLst>
                <a:ext uri="{FF2B5EF4-FFF2-40B4-BE49-F238E27FC236}">
                  <a16:creationId xmlns:a16="http://schemas.microsoft.com/office/drawing/2014/main" id="{213A7E57-D73E-4F66-83A8-6BE1A636B0DD}"/>
                </a:ext>
              </a:extLst>
            </p:cNvPr>
            <p:cNvSpPr/>
            <p:nvPr/>
          </p:nvSpPr>
          <p:spPr>
            <a:xfrm>
              <a:off x="6296341" y="4172183"/>
              <a:ext cx="72199" cy="48958"/>
            </a:xfrm>
            <a:custGeom>
              <a:avLst/>
              <a:gdLst/>
              <a:ahLst/>
              <a:cxnLst/>
              <a:rect l="l" t="t" r="r" b="b"/>
              <a:pathLst>
                <a:path w="72199" h="48958" extrusionOk="0">
                  <a:moveTo>
                    <a:pt x="0" y="48958"/>
                  </a:moveTo>
                  <a:cubicBezTo>
                    <a:pt x="1619" y="48196"/>
                    <a:pt x="72199" y="8763"/>
                    <a:pt x="72199" y="8763"/>
                  </a:cubicBezTo>
                  <a:lnTo>
                    <a:pt x="17621"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4023;p48">
              <a:extLst>
                <a:ext uri="{FF2B5EF4-FFF2-40B4-BE49-F238E27FC236}">
                  <a16:creationId xmlns:a16="http://schemas.microsoft.com/office/drawing/2014/main" id="{4CAB2FCA-CC96-45E0-B3CC-B5EC86BBEEEA}"/>
                </a:ext>
              </a:extLst>
            </p:cNvPr>
            <p:cNvSpPr/>
            <p:nvPr/>
          </p:nvSpPr>
          <p:spPr>
            <a:xfrm rot="-1801764">
              <a:off x="5788987" y="3308087"/>
              <a:ext cx="535400" cy="927291"/>
            </a:xfrm>
            <a:custGeom>
              <a:avLst/>
              <a:gdLst/>
              <a:ahLst/>
              <a:cxnLst/>
              <a:rect l="l" t="t" r="r" b="b"/>
              <a:pathLst>
                <a:path w="535876" h="928115" extrusionOk="0">
                  <a:moveTo>
                    <a:pt x="535876" y="464058"/>
                  </a:moveTo>
                  <a:cubicBezTo>
                    <a:pt x="535876" y="720350"/>
                    <a:pt x="415916" y="928116"/>
                    <a:pt x="267938" y="928116"/>
                  </a:cubicBezTo>
                  <a:cubicBezTo>
                    <a:pt x="119960" y="928116"/>
                    <a:pt x="0" y="720350"/>
                    <a:pt x="0" y="464058"/>
                  </a:cubicBezTo>
                  <a:cubicBezTo>
                    <a:pt x="0" y="207766"/>
                    <a:pt x="119960" y="0"/>
                    <a:pt x="267938" y="0"/>
                  </a:cubicBezTo>
                  <a:cubicBezTo>
                    <a:pt x="415916" y="0"/>
                    <a:pt x="535876" y="207766"/>
                    <a:pt x="535876" y="46405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4024;p48">
              <a:extLst>
                <a:ext uri="{FF2B5EF4-FFF2-40B4-BE49-F238E27FC236}">
                  <a16:creationId xmlns:a16="http://schemas.microsoft.com/office/drawing/2014/main" id="{EC980014-5C6F-4F14-BF2A-E40CDA4E8C2A}"/>
                </a:ext>
              </a:extLst>
            </p:cNvPr>
            <p:cNvSpPr/>
            <p:nvPr/>
          </p:nvSpPr>
          <p:spPr>
            <a:xfrm>
              <a:off x="5696551" y="3306978"/>
              <a:ext cx="720756" cy="930362"/>
            </a:xfrm>
            <a:custGeom>
              <a:avLst/>
              <a:gdLst/>
              <a:ahLst/>
              <a:cxnLst/>
              <a:rect l="l" t="t" r="r" b="b"/>
              <a:pathLst>
                <a:path w="720756" h="930362" extrusionOk="0">
                  <a:moveTo>
                    <a:pt x="360426" y="881302"/>
                  </a:moveTo>
                  <a:cubicBezTo>
                    <a:pt x="161735" y="766526"/>
                    <a:pt x="0" y="486586"/>
                    <a:pt x="0" y="257129"/>
                  </a:cubicBezTo>
                  <a:cubicBezTo>
                    <a:pt x="0" y="27671"/>
                    <a:pt x="161925" y="-65674"/>
                    <a:pt x="360426" y="49103"/>
                  </a:cubicBezTo>
                  <a:cubicBezTo>
                    <a:pt x="558927" y="163879"/>
                    <a:pt x="720757" y="443819"/>
                    <a:pt x="720757" y="673276"/>
                  </a:cubicBezTo>
                  <a:cubicBezTo>
                    <a:pt x="720757" y="902733"/>
                    <a:pt x="559118" y="995983"/>
                    <a:pt x="360426" y="881302"/>
                  </a:cubicBezTo>
                  <a:close/>
                  <a:moveTo>
                    <a:pt x="360426" y="123588"/>
                  </a:moveTo>
                  <a:cubicBezTo>
                    <a:pt x="197263" y="29386"/>
                    <a:pt x="64579" y="105967"/>
                    <a:pt x="64579" y="294371"/>
                  </a:cubicBezTo>
                  <a:cubicBezTo>
                    <a:pt x="64579" y="482776"/>
                    <a:pt x="197263" y="712614"/>
                    <a:pt x="360426" y="806816"/>
                  </a:cubicBezTo>
                  <a:cubicBezTo>
                    <a:pt x="523589" y="901019"/>
                    <a:pt x="656272" y="824342"/>
                    <a:pt x="656272" y="636033"/>
                  </a:cubicBezTo>
                  <a:cubicBezTo>
                    <a:pt x="656272" y="447724"/>
                    <a:pt x="523589" y="217695"/>
                    <a:pt x="360426" y="1235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4025;p48">
              <a:extLst>
                <a:ext uri="{FF2B5EF4-FFF2-40B4-BE49-F238E27FC236}">
                  <a16:creationId xmlns:a16="http://schemas.microsoft.com/office/drawing/2014/main" id="{7F7C8ADD-58E4-43A8-835D-73F4DBB04D77}"/>
                </a:ext>
              </a:extLst>
            </p:cNvPr>
            <p:cNvSpPr/>
            <p:nvPr/>
          </p:nvSpPr>
          <p:spPr>
            <a:xfrm>
              <a:off x="5833711" y="3483953"/>
              <a:ext cx="446532" cy="576393"/>
            </a:xfrm>
            <a:custGeom>
              <a:avLst/>
              <a:gdLst/>
              <a:ahLst/>
              <a:cxnLst/>
              <a:rect l="l" t="t" r="r" b="b"/>
              <a:pathLst>
                <a:path w="446532" h="576393" extrusionOk="0">
                  <a:moveTo>
                    <a:pt x="223266" y="546022"/>
                  </a:moveTo>
                  <a:cubicBezTo>
                    <a:pt x="100108" y="474870"/>
                    <a:pt x="0" y="301420"/>
                    <a:pt x="0" y="159307"/>
                  </a:cubicBezTo>
                  <a:cubicBezTo>
                    <a:pt x="0" y="17194"/>
                    <a:pt x="100108" y="-40718"/>
                    <a:pt x="223266" y="30433"/>
                  </a:cubicBezTo>
                  <a:cubicBezTo>
                    <a:pt x="346424" y="101585"/>
                    <a:pt x="446532" y="274940"/>
                    <a:pt x="446532" y="417053"/>
                  </a:cubicBezTo>
                  <a:cubicBezTo>
                    <a:pt x="446532" y="559166"/>
                    <a:pt x="346329" y="617078"/>
                    <a:pt x="223266" y="546022"/>
                  </a:cubicBezTo>
                  <a:close/>
                  <a:moveTo>
                    <a:pt x="223266" y="104919"/>
                  </a:moveTo>
                  <a:cubicBezTo>
                    <a:pt x="135731" y="54341"/>
                    <a:pt x="64484" y="95394"/>
                    <a:pt x="64484" y="196549"/>
                  </a:cubicBezTo>
                  <a:cubicBezTo>
                    <a:pt x="64484" y="297705"/>
                    <a:pt x="135731" y="420958"/>
                    <a:pt x="223266" y="471536"/>
                  </a:cubicBezTo>
                  <a:cubicBezTo>
                    <a:pt x="310801" y="522114"/>
                    <a:pt x="382238" y="481347"/>
                    <a:pt x="382238" y="379810"/>
                  </a:cubicBezTo>
                  <a:cubicBezTo>
                    <a:pt x="382238" y="278274"/>
                    <a:pt x="310801" y="155401"/>
                    <a:pt x="223266" y="1049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4026;p48">
              <a:extLst>
                <a:ext uri="{FF2B5EF4-FFF2-40B4-BE49-F238E27FC236}">
                  <a16:creationId xmlns:a16="http://schemas.microsoft.com/office/drawing/2014/main" id="{4D0B3A70-232F-43C4-8F53-99E6E1BBCB04}"/>
                </a:ext>
              </a:extLst>
            </p:cNvPr>
            <p:cNvSpPr/>
            <p:nvPr/>
          </p:nvSpPr>
          <p:spPr>
            <a:xfrm>
              <a:off x="5968681" y="3658196"/>
              <a:ext cx="176593" cy="227948"/>
            </a:xfrm>
            <a:custGeom>
              <a:avLst/>
              <a:gdLst/>
              <a:ahLst/>
              <a:cxnLst/>
              <a:rect l="l" t="t" r="r" b="b"/>
              <a:pathLst>
                <a:path w="176593" h="227948" extrusionOk="0">
                  <a:moveTo>
                    <a:pt x="88297" y="215949"/>
                  </a:moveTo>
                  <a:cubicBezTo>
                    <a:pt x="39624" y="187374"/>
                    <a:pt x="0" y="119175"/>
                    <a:pt x="0" y="62978"/>
                  </a:cubicBezTo>
                  <a:cubicBezTo>
                    <a:pt x="0" y="6780"/>
                    <a:pt x="39624" y="-16080"/>
                    <a:pt x="88297" y="12019"/>
                  </a:cubicBezTo>
                  <a:cubicBezTo>
                    <a:pt x="136970" y="40118"/>
                    <a:pt x="176593" y="108698"/>
                    <a:pt x="176593" y="164895"/>
                  </a:cubicBezTo>
                  <a:cubicBezTo>
                    <a:pt x="176593" y="221093"/>
                    <a:pt x="136970" y="244048"/>
                    <a:pt x="88297" y="215949"/>
                  </a:cubicBezTo>
                  <a:close/>
                  <a:moveTo>
                    <a:pt x="88297" y="86504"/>
                  </a:moveTo>
                  <a:cubicBezTo>
                    <a:pt x="75152" y="78884"/>
                    <a:pt x="64484" y="85076"/>
                    <a:pt x="64484" y="100220"/>
                  </a:cubicBezTo>
                  <a:cubicBezTo>
                    <a:pt x="65418" y="116975"/>
                    <a:pt x="74257" y="132281"/>
                    <a:pt x="88297" y="141463"/>
                  </a:cubicBezTo>
                  <a:cubicBezTo>
                    <a:pt x="101441" y="148988"/>
                    <a:pt x="112109" y="142892"/>
                    <a:pt x="112109" y="127652"/>
                  </a:cubicBezTo>
                  <a:cubicBezTo>
                    <a:pt x="111195" y="110917"/>
                    <a:pt x="102346" y="95629"/>
                    <a:pt x="88297" y="865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4027;p48">
              <a:extLst>
                <a:ext uri="{FF2B5EF4-FFF2-40B4-BE49-F238E27FC236}">
                  <a16:creationId xmlns:a16="http://schemas.microsoft.com/office/drawing/2014/main" id="{BDB5B14C-44D7-4223-A938-4C7B51EF4F3A}"/>
                </a:ext>
              </a:extLst>
            </p:cNvPr>
            <p:cNvSpPr/>
            <p:nvPr/>
          </p:nvSpPr>
          <p:spPr>
            <a:xfrm>
              <a:off x="5409944" y="4076361"/>
              <a:ext cx="107251" cy="45529"/>
            </a:xfrm>
            <a:custGeom>
              <a:avLst/>
              <a:gdLst/>
              <a:ahLst/>
              <a:cxnLst/>
              <a:rect l="l" t="t" r="r" b="b"/>
              <a:pathLst>
                <a:path w="107251" h="45529" extrusionOk="0">
                  <a:moveTo>
                    <a:pt x="33052" y="45148"/>
                  </a:moveTo>
                  <a:lnTo>
                    <a:pt x="0" y="45529"/>
                  </a:lnTo>
                  <a:lnTo>
                    <a:pt x="107252" y="0"/>
                  </a:lnTo>
                  <a:lnTo>
                    <a:pt x="45053" y="38671"/>
                  </a:lnTo>
                  <a:lnTo>
                    <a:pt x="33052" y="4514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4028;p48">
              <a:extLst>
                <a:ext uri="{FF2B5EF4-FFF2-40B4-BE49-F238E27FC236}">
                  <a16:creationId xmlns:a16="http://schemas.microsoft.com/office/drawing/2014/main" id="{548339C3-E1A5-410E-912F-FE552665EAEB}"/>
                </a:ext>
              </a:extLst>
            </p:cNvPr>
            <p:cNvSpPr/>
            <p:nvPr/>
          </p:nvSpPr>
          <p:spPr>
            <a:xfrm rot="-1801764">
              <a:off x="5444439" y="4114607"/>
              <a:ext cx="13703" cy="23791"/>
            </a:xfrm>
            <a:custGeom>
              <a:avLst/>
              <a:gdLst/>
              <a:ahLst/>
              <a:cxnLst/>
              <a:rect l="l" t="t" r="r" b="b"/>
              <a:pathLst>
                <a:path w="13715" h="23812" extrusionOk="0">
                  <a:moveTo>
                    <a:pt x="13716" y="11906"/>
                  </a:moveTo>
                  <a:cubicBezTo>
                    <a:pt x="13716" y="18482"/>
                    <a:pt x="10646" y="23813"/>
                    <a:pt x="6858" y="23813"/>
                  </a:cubicBezTo>
                  <a:cubicBezTo>
                    <a:pt x="3071" y="23813"/>
                    <a:pt x="0" y="18482"/>
                    <a:pt x="0" y="11906"/>
                  </a:cubicBezTo>
                  <a:cubicBezTo>
                    <a:pt x="0" y="5331"/>
                    <a:pt x="3071"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4029;p48">
              <a:extLst>
                <a:ext uri="{FF2B5EF4-FFF2-40B4-BE49-F238E27FC236}">
                  <a16:creationId xmlns:a16="http://schemas.microsoft.com/office/drawing/2014/main" id="{629F03BE-BE7B-4FD6-B226-D5B00557719B}"/>
                </a:ext>
              </a:extLst>
            </p:cNvPr>
            <p:cNvSpPr/>
            <p:nvPr/>
          </p:nvSpPr>
          <p:spPr>
            <a:xfrm rot="-1801764">
              <a:off x="6051614" y="3763417"/>
              <a:ext cx="13703" cy="23791"/>
            </a:xfrm>
            <a:custGeom>
              <a:avLst/>
              <a:gdLst/>
              <a:ahLst/>
              <a:cxnLst/>
              <a:rect l="l" t="t" r="r" b="b"/>
              <a:pathLst>
                <a:path w="13715" h="23812" extrusionOk="0">
                  <a:moveTo>
                    <a:pt x="13716" y="11906"/>
                  </a:moveTo>
                  <a:cubicBezTo>
                    <a:pt x="13716" y="18482"/>
                    <a:pt x="10646" y="23813"/>
                    <a:pt x="6858" y="23813"/>
                  </a:cubicBezTo>
                  <a:cubicBezTo>
                    <a:pt x="3070" y="23813"/>
                    <a:pt x="0" y="18482"/>
                    <a:pt x="0" y="11906"/>
                  </a:cubicBezTo>
                  <a:cubicBezTo>
                    <a:pt x="0" y="5331"/>
                    <a:pt x="3070"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4030;p48">
              <a:extLst>
                <a:ext uri="{FF2B5EF4-FFF2-40B4-BE49-F238E27FC236}">
                  <a16:creationId xmlns:a16="http://schemas.microsoft.com/office/drawing/2014/main" id="{B8B9B38A-48E3-405F-97A3-17C45553737C}"/>
                </a:ext>
              </a:extLst>
            </p:cNvPr>
            <p:cNvSpPr/>
            <p:nvPr/>
          </p:nvSpPr>
          <p:spPr>
            <a:xfrm>
              <a:off x="5457664" y="4081409"/>
              <a:ext cx="86296" cy="87915"/>
            </a:xfrm>
            <a:custGeom>
              <a:avLst/>
              <a:gdLst/>
              <a:ahLst/>
              <a:cxnLst/>
              <a:rect l="l" t="t" r="r" b="b"/>
              <a:pathLst>
                <a:path w="86296" h="87915" extrusionOk="0">
                  <a:moveTo>
                    <a:pt x="7906" y="87916"/>
                  </a:moveTo>
                  <a:lnTo>
                    <a:pt x="0" y="55054"/>
                  </a:lnTo>
                  <a:lnTo>
                    <a:pt x="86296" y="0"/>
                  </a:lnTo>
                  <a:lnTo>
                    <a:pt x="82582" y="7811"/>
                  </a:lnTo>
                  <a:lnTo>
                    <a:pt x="790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4031;p48">
              <a:extLst>
                <a:ext uri="{FF2B5EF4-FFF2-40B4-BE49-F238E27FC236}">
                  <a16:creationId xmlns:a16="http://schemas.microsoft.com/office/drawing/2014/main" id="{43AFA6F3-B2E7-4C7F-B75A-1AB76367C951}"/>
                </a:ext>
              </a:extLst>
            </p:cNvPr>
            <p:cNvSpPr/>
            <p:nvPr/>
          </p:nvSpPr>
          <p:spPr>
            <a:xfrm>
              <a:off x="5445377" y="3764798"/>
              <a:ext cx="619125" cy="371951"/>
            </a:xfrm>
            <a:custGeom>
              <a:avLst/>
              <a:gdLst/>
              <a:ahLst/>
              <a:cxnLst/>
              <a:rect l="l" t="t" r="r" b="b"/>
              <a:pathLst>
                <a:path w="619125" h="371951" extrusionOk="0">
                  <a:moveTo>
                    <a:pt x="12287" y="371951"/>
                  </a:moveTo>
                  <a:cubicBezTo>
                    <a:pt x="13049" y="371284"/>
                    <a:pt x="619125" y="20955"/>
                    <a:pt x="619125" y="20955"/>
                  </a:cubicBezTo>
                  <a:lnTo>
                    <a:pt x="607981" y="0"/>
                  </a:lnTo>
                  <a:lnTo>
                    <a:pt x="0" y="351282"/>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4032;p48">
              <a:extLst>
                <a:ext uri="{FF2B5EF4-FFF2-40B4-BE49-F238E27FC236}">
                  <a16:creationId xmlns:a16="http://schemas.microsoft.com/office/drawing/2014/main" id="{B644E996-1F3E-4716-B32E-DA587549913D}"/>
                </a:ext>
              </a:extLst>
            </p:cNvPr>
            <p:cNvSpPr/>
            <p:nvPr/>
          </p:nvSpPr>
          <p:spPr>
            <a:xfrm>
              <a:off x="4826180" y="148719"/>
              <a:ext cx="204333" cy="298673"/>
            </a:xfrm>
            <a:custGeom>
              <a:avLst/>
              <a:gdLst/>
              <a:ahLst/>
              <a:cxnLst/>
              <a:rect l="l" t="t" r="r" b="b"/>
              <a:pathLst>
                <a:path w="204333" h="298673" extrusionOk="0">
                  <a:moveTo>
                    <a:pt x="72081" y="9724"/>
                  </a:moveTo>
                  <a:cubicBezTo>
                    <a:pt x="80177" y="-2944"/>
                    <a:pt x="141994" y="-11898"/>
                    <a:pt x="162663" y="40680"/>
                  </a:cubicBezTo>
                  <a:cubicBezTo>
                    <a:pt x="170474" y="60683"/>
                    <a:pt x="169235" y="111642"/>
                    <a:pt x="175713" y="143646"/>
                  </a:cubicBezTo>
                  <a:cubicBezTo>
                    <a:pt x="182190" y="175650"/>
                    <a:pt x="197430" y="193842"/>
                    <a:pt x="202954" y="219846"/>
                  </a:cubicBezTo>
                  <a:cubicBezTo>
                    <a:pt x="208479" y="245849"/>
                    <a:pt x="199525" y="289378"/>
                    <a:pt x="136851" y="297093"/>
                  </a:cubicBezTo>
                  <a:cubicBezTo>
                    <a:pt x="74176" y="304809"/>
                    <a:pt x="26075" y="282806"/>
                    <a:pt x="11216" y="262803"/>
                  </a:cubicBezTo>
                  <a:cubicBezTo>
                    <a:pt x="-3643" y="242801"/>
                    <a:pt x="-3834" y="200415"/>
                    <a:pt x="11216" y="177650"/>
                  </a:cubicBezTo>
                  <a:cubicBezTo>
                    <a:pt x="26265" y="154885"/>
                    <a:pt x="38267" y="136311"/>
                    <a:pt x="37886" y="1065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4033;p48">
              <a:extLst>
                <a:ext uri="{FF2B5EF4-FFF2-40B4-BE49-F238E27FC236}">
                  <a16:creationId xmlns:a16="http://schemas.microsoft.com/office/drawing/2014/main" id="{36AD2B4E-49A5-4CDB-A700-E3EC390FC718}"/>
                </a:ext>
              </a:extLst>
            </p:cNvPr>
            <p:cNvSpPr/>
            <p:nvPr/>
          </p:nvSpPr>
          <p:spPr>
            <a:xfrm>
              <a:off x="4841878" y="145922"/>
              <a:ext cx="97721" cy="120542"/>
            </a:xfrm>
            <a:custGeom>
              <a:avLst/>
              <a:gdLst/>
              <a:ahLst/>
              <a:cxnLst/>
              <a:rect l="l" t="t" r="r" b="b"/>
              <a:pathLst>
                <a:path w="97721" h="120542" extrusionOk="0">
                  <a:moveTo>
                    <a:pt x="97722" y="3472"/>
                  </a:moveTo>
                  <a:cubicBezTo>
                    <a:pt x="97722" y="3472"/>
                    <a:pt x="50573" y="-9672"/>
                    <a:pt x="22189" y="15188"/>
                  </a:cubicBezTo>
                  <a:cubicBezTo>
                    <a:pt x="3234" y="32836"/>
                    <a:pt x="-4367" y="59548"/>
                    <a:pt x="2472" y="84530"/>
                  </a:cubicBezTo>
                  <a:cubicBezTo>
                    <a:pt x="6187" y="99294"/>
                    <a:pt x="13807" y="119392"/>
                    <a:pt x="25522" y="120535"/>
                  </a:cubicBezTo>
                  <a:cubicBezTo>
                    <a:pt x="37238" y="121678"/>
                    <a:pt x="97722" y="3472"/>
                    <a:pt x="97722" y="347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4034;p48">
              <a:extLst>
                <a:ext uri="{FF2B5EF4-FFF2-40B4-BE49-F238E27FC236}">
                  <a16:creationId xmlns:a16="http://schemas.microsoft.com/office/drawing/2014/main" id="{DE870B4B-4139-4DB0-B1A7-439A86B45AA3}"/>
                </a:ext>
              </a:extLst>
            </p:cNvPr>
            <p:cNvSpPr/>
            <p:nvPr/>
          </p:nvSpPr>
          <p:spPr>
            <a:xfrm>
              <a:off x="4860888" y="276839"/>
              <a:ext cx="120648" cy="135031"/>
            </a:xfrm>
            <a:custGeom>
              <a:avLst/>
              <a:gdLst/>
              <a:ahLst/>
              <a:cxnLst/>
              <a:rect l="l" t="t" r="r" b="b"/>
              <a:pathLst>
                <a:path w="120648" h="135031" extrusionOk="0">
                  <a:moveTo>
                    <a:pt x="96238" y="0"/>
                  </a:moveTo>
                  <a:cubicBezTo>
                    <a:pt x="96238" y="0"/>
                    <a:pt x="93095" y="52102"/>
                    <a:pt x="94047" y="56007"/>
                  </a:cubicBezTo>
                  <a:cubicBezTo>
                    <a:pt x="95000" y="59912"/>
                    <a:pt x="114526" y="63532"/>
                    <a:pt x="120050" y="68104"/>
                  </a:cubicBezTo>
                  <a:cubicBezTo>
                    <a:pt x="125575" y="72676"/>
                    <a:pt x="91475" y="125254"/>
                    <a:pt x="74521" y="133255"/>
                  </a:cubicBezTo>
                  <a:cubicBezTo>
                    <a:pt x="57566" y="141256"/>
                    <a:pt x="4036" y="121158"/>
                    <a:pt x="416" y="94679"/>
                  </a:cubicBezTo>
                  <a:cubicBezTo>
                    <a:pt x="-3013" y="70294"/>
                    <a:pt x="15656" y="51340"/>
                    <a:pt x="22800" y="44672"/>
                  </a:cubicBezTo>
                  <a:cubicBezTo>
                    <a:pt x="27686" y="44416"/>
                    <a:pt x="32582" y="44416"/>
                    <a:pt x="37469" y="44672"/>
                  </a:cubicBezTo>
                  <a:lnTo>
                    <a:pt x="38992" y="19431"/>
                  </a:lnTo>
                  <a:cubicBezTo>
                    <a:pt x="62329" y="11811"/>
                    <a:pt x="96238" y="0"/>
                    <a:pt x="96238"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4035;p48">
              <a:extLst>
                <a:ext uri="{FF2B5EF4-FFF2-40B4-BE49-F238E27FC236}">
                  <a16:creationId xmlns:a16="http://schemas.microsoft.com/office/drawing/2014/main" id="{1E690541-4FAA-4118-8AA5-4FEA9528DB7E}"/>
                </a:ext>
              </a:extLst>
            </p:cNvPr>
            <p:cNvSpPr/>
            <p:nvPr/>
          </p:nvSpPr>
          <p:spPr>
            <a:xfrm>
              <a:off x="4654628" y="329607"/>
              <a:ext cx="228170" cy="325384"/>
            </a:xfrm>
            <a:custGeom>
              <a:avLst/>
              <a:gdLst/>
              <a:ahLst/>
              <a:cxnLst/>
              <a:rect l="l" t="t" r="r" b="b"/>
              <a:pathLst>
                <a:path w="228170" h="325384" extrusionOk="0">
                  <a:moveTo>
                    <a:pt x="149145" y="225743"/>
                  </a:moveTo>
                  <a:cubicBezTo>
                    <a:pt x="134400" y="246042"/>
                    <a:pt x="116931" y="264215"/>
                    <a:pt x="97234" y="279749"/>
                  </a:cubicBezTo>
                  <a:cubicBezTo>
                    <a:pt x="90976" y="286259"/>
                    <a:pt x="85061" y="293094"/>
                    <a:pt x="79517" y="300228"/>
                  </a:cubicBezTo>
                  <a:cubicBezTo>
                    <a:pt x="70211" y="310964"/>
                    <a:pt x="58162" y="318965"/>
                    <a:pt x="44656" y="323374"/>
                  </a:cubicBezTo>
                  <a:cubicBezTo>
                    <a:pt x="32845" y="326422"/>
                    <a:pt x="27892" y="325660"/>
                    <a:pt x="25606" y="323374"/>
                  </a:cubicBezTo>
                  <a:cubicBezTo>
                    <a:pt x="23320" y="321088"/>
                    <a:pt x="24558" y="317849"/>
                    <a:pt x="29606" y="315849"/>
                  </a:cubicBezTo>
                  <a:cubicBezTo>
                    <a:pt x="37969" y="313275"/>
                    <a:pt x="45741" y="309066"/>
                    <a:pt x="52466" y="303467"/>
                  </a:cubicBezTo>
                  <a:cubicBezTo>
                    <a:pt x="52466" y="303467"/>
                    <a:pt x="41512" y="308610"/>
                    <a:pt x="34654" y="310991"/>
                  </a:cubicBezTo>
                  <a:cubicBezTo>
                    <a:pt x="28511" y="313135"/>
                    <a:pt x="22100" y="314417"/>
                    <a:pt x="15604" y="314801"/>
                  </a:cubicBezTo>
                  <a:cubicBezTo>
                    <a:pt x="9127" y="314801"/>
                    <a:pt x="2365" y="307277"/>
                    <a:pt x="7508" y="305276"/>
                  </a:cubicBezTo>
                  <a:cubicBezTo>
                    <a:pt x="12652" y="303276"/>
                    <a:pt x="17033" y="302800"/>
                    <a:pt x="27415" y="299085"/>
                  </a:cubicBezTo>
                  <a:cubicBezTo>
                    <a:pt x="32778" y="297192"/>
                    <a:pt x="37874" y="294599"/>
                    <a:pt x="42560" y="291370"/>
                  </a:cubicBezTo>
                  <a:cubicBezTo>
                    <a:pt x="35512" y="293389"/>
                    <a:pt x="28311" y="294854"/>
                    <a:pt x="21034" y="295751"/>
                  </a:cubicBezTo>
                  <a:cubicBezTo>
                    <a:pt x="14985" y="296741"/>
                    <a:pt x="8784" y="296015"/>
                    <a:pt x="3127" y="293656"/>
                  </a:cubicBezTo>
                  <a:cubicBezTo>
                    <a:pt x="79" y="292418"/>
                    <a:pt x="-2493" y="286893"/>
                    <a:pt x="4270" y="285083"/>
                  </a:cubicBezTo>
                  <a:cubicBezTo>
                    <a:pt x="13099" y="284210"/>
                    <a:pt x="21777" y="282192"/>
                    <a:pt x="30082" y="279083"/>
                  </a:cubicBezTo>
                  <a:cubicBezTo>
                    <a:pt x="38083" y="275463"/>
                    <a:pt x="43036" y="271653"/>
                    <a:pt x="41322" y="270891"/>
                  </a:cubicBezTo>
                  <a:cubicBezTo>
                    <a:pt x="39607" y="270129"/>
                    <a:pt x="35035" y="272606"/>
                    <a:pt x="27034" y="272034"/>
                  </a:cubicBezTo>
                  <a:cubicBezTo>
                    <a:pt x="19033" y="271463"/>
                    <a:pt x="11604" y="266319"/>
                    <a:pt x="11699" y="262509"/>
                  </a:cubicBezTo>
                  <a:cubicBezTo>
                    <a:pt x="11794" y="258699"/>
                    <a:pt x="13414" y="260604"/>
                    <a:pt x="21224" y="259937"/>
                  </a:cubicBezTo>
                  <a:cubicBezTo>
                    <a:pt x="29616" y="257435"/>
                    <a:pt x="38179" y="255557"/>
                    <a:pt x="46846" y="254318"/>
                  </a:cubicBezTo>
                  <a:cubicBezTo>
                    <a:pt x="55209" y="254634"/>
                    <a:pt x="63563" y="253637"/>
                    <a:pt x="71611" y="251365"/>
                  </a:cubicBezTo>
                  <a:cubicBezTo>
                    <a:pt x="80184" y="248793"/>
                    <a:pt x="99139" y="225933"/>
                    <a:pt x="113807" y="204978"/>
                  </a:cubicBezTo>
                  <a:cubicBezTo>
                    <a:pt x="129685" y="181614"/>
                    <a:pt x="142249" y="156162"/>
                    <a:pt x="151145" y="129350"/>
                  </a:cubicBezTo>
                  <a:cubicBezTo>
                    <a:pt x="159908" y="100775"/>
                    <a:pt x="170195" y="46482"/>
                    <a:pt x="177815" y="27718"/>
                  </a:cubicBezTo>
                  <a:cubicBezTo>
                    <a:pt x="185435" y="8954"/>
                    <a:pt x="198103" y="381"/>
                    <a:pt x="210391" y="0"/>
                  </a:cubicBezTo>
                  <a:cubicBezTo>
                    <a:pt x="224773" y="0"/>
                    <a:pt x="230869" y="18479"/>
                    <a:pt x="227059" y="34766"/>
                  </a:cubicBezTo>
                  <a:cubicBezTo>
                    <a:pt x="220106" y="63818"/>
                    <a:pt x="188197" y="174117"/>
                    <a:pt x="149145" y="2257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4036;p48">
              <a:extLst>
                <a:ext uri="{FF2B5EF4-FFF2-40B4-BE49-F238E27FC236}">
                  <a16:creationId xmlns:a16="http://schemas.microsoft.com/office/drawing/2014/main" id="{A1F2EF78-1F82-4C7C-A467-9FC2E978B407}"/>
                </a:ext>
              </a:extLst>
            </p:cNvPr>
            <p:cNvSpPr/>
            <p:nvPr/>
          </p:nvSpPr>
          <p:spPr>
            <a:xfrm>
              <a:off x="4825802" y="321035"/>
              <a:ext cx="175746" cy="232044"/>
            </a:xfrm>
            <a:custGeom>
              <a:avLst/>
              <a:gdLst/>
              <a:ahLst/>
              <a:cxnLst/>
              <a:rect l="l" t="t" r="r" b="b"/>
              <a:pathLst>
                <a:path w="175746" h="232044" extrusionOk="0">
                  <a:moveTo>
                    <a:pt x="138467" y="16859"/>
                  </a:moveTo>
                  <a:cubicBezTo>
                    <a:pt x="153040" y="19049"/>
                    <a:pt x="169804" y="26955"/>
                    <a:pt x="172090" y="34956"/>
                  </a:cubicBezTo>
                  <a:cubicBezTo>
                    <a:pt x="178119" y="63828"/>
                    <a:pt x="176672" y="93761"/>
                    <a:pt x="167899" y="121919"/>
                  </a:cubicBezTo>
                  <a:cubicBezTo>
                    <a:pt x="155231" y="155447"/>
                    <a:pt x="140943" y="215931"/>
                    <a:pt x="133609" y="230409"/>
                  </a:cubicBezTo>
                  <a:cubicBezTo>
                    <a:pt x="95890" y="235669"/>
                    <a:pt x="57504" y="228158"/>
                    <a:pt x="24548" y="209073"/>
                  </a:cubicBezTo>
                  <a:cubicBezTo>
                    <a:pt x="24548" y="209073"/>
                    <a:pt x="21500" y="150780"/>
                    <a:pt x="21214" y="131540"/>
                  </a:cubicBezTo>
                  <a:cubicBezTo>
                    <a:pt x="-25840" y="90392"/>
                    <a:pt x="14451" y="39719"/>
                    <a:pt x="54361" y="285"/>
                  </a:cubicBezTo>
                  <a:cubicBezTo>
                    <a:pt x="59152" y="-95"/>
                    <a:pt x="63953" y="-95"/>
                    <a:pt x="68744" y="285"/>
                  </a:cubicBezTo>
                  <a:cubicBezTo>
                    <a:pt x="68744" y="285"/>
                    <a:pt x="33120" y="42481"/>
                    <a:pt x="57885" y="66389"/>
                  </a:cubicBezTo>
                  <a:cubicBezTo>
                    <a:pt x="110940" y="50196"/>
                    <a:pt x="121512" y="26288"/>
                    <a:pt x="138467"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4037;p48">
              <a:extLst>
                <a:ext uri="{FF2B5EF4-FFF2-40B4-BE49-F238E27FC236}">
                  <a16:creationId xmlns:a16="http://schemas.microsoft.com/office/drawing/2014/main" id="{89E22D3D-43A6-4B65-B093-6965A8EC73DE}"/>
                </a:ext>
              </a:extLst>
            </p:cNvPr>
            <p:cNvSpPr/>
            <p:nvPr/>
          </p:nvSpPr>
          <p:spPr>
            <a:xfrm>
              <a:off x="4857002" y="155665"/>
              <a:ext cx="128729" cy="159467"/>
            </a:xfrm>
            <a:custGeom>
              <a:avLst/>
              <a:gdLst/>
              <a:ahLst/>
              <a:cxnLst/>
              <a:rect l="l" t="t" r="r" b="b"/>
              <a:pathLst>
                <a:path w="128729" h="159467" extrusionOk="0">
                  <a:moveTo>
                    <a:pt x="2778" y="56785"/>
                  </a:moveTo>
                  <a:lnTo>
                    <a:pt x="2778" y="56785"/>
                  </a:lnTo>
                  <a:cubicBezTo>
                    <a:pt x="8017" y="23352"/>
                    <a:pt x="32210" y="-1889"/>
                    <a:pt x="66691" y="111"/>
                  </a:cubicBezTo>
                  <a:cubicBezTo>
                    <a:pt x="103429" y="2671"/>
                    <a:pt x="131127" y="34525"/>
                    <a:pt x="128565" y="71260"/>
                  </a:cubicBezTo>
                  <a:cubicBezTo>
                    <a:pt x="127165" y="91407"/>
                    <a:pt x="116706" y="109833"/>
                    <a:pt x="100123" y="121364"/>
                  </a:cubicBezTo>
                  <a:cubicBezTo>
                    <a:pt x="98923" y="126444"/>
                    <a:pt x="97133" y="131367"/>
                    <a:pt x="94789" y="136033"/>
                  </a:cubicBezTo>
                  <a:cubicBezTo>
                    <a:pt x="82502" y="150320"/>
                    <a:pt x="50022" y="159274"/>
                    <a:pt x="39354" y="159464"/>
                  </a:cubicBezTo>
                  <a:cubicBezTo>
                    <a:pt x="28686" y="159655"/>
                    <a:pt x="22114" y="150892"/>
                    <a:pt x="13351" y="136509"/>
                  </a:cubicBezTo>
                  <a:cubicBezTo>
                    <a:pt x="-4747" y="106410"/>
                    <a:pt x="-175" y="73168"/>
                    <a:pt x="2778" y="567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4038;p48">
              <a:extLst>
                <a:ext uri="{FF2B5EF4-FFF2-40B4-BE49-F238E27FC236}">
                  <a16:creationId xmlns:a16="http://schemas.microsoft.com/office/drawing/2014/main" id="{C9A85B5A-DF90-434D-B08A-D0C229FAE6F6}"/>
                </a:ext>
              </a:extLst>
            </p:cNvPr>
            <p:cNvSpPr/>
            <p:nvPr/>
          </p:nvSpPr>
          <p:spPr>
            <a:xfrm>
              <a:off x="4862352" y="154515"/>
              <a:ext cx="129836" cy="122323"/>
            </a:xfrm>
            <a:custGeom>
              <a:avLst/>
              <a:gdLst/>
              <a:ahLst/>
              <a:cxnLst/>
              <a:rect l="l" t="t" r="r" b="b"/>
              <a:pathLst>
                <a:path w="129836" h="122323" extrusionOk="0">
                  <a:moveTo>
                    <a:pt x="72104" y="1641"/>
                  </a:moveTo>
                  <a:cubicBezTo>
                    <a:pt x="96298" y="6404"/>
                    <a:pt x="116205" y="13167"/>
                    <a:pt x="122777" y="36979"/>
                  </a:cubicBezTo>
                  <a:cubicBezTo>
                    <a:pt x="127254" y="53362"/>
                    <a:pt x="133159" y="84604"/>
                    <a:pt x="127540" y="97749"/>
                  </a:cubicBezTo>
                  <a:lnTo>
                    <a:pt x="124111" y="107274"/>
                  </a:lnTo>
                  <a:lnTo>
                    <a:pt x="94774" y="122323"/>
                  </a:lnTo>
                  <a:cubicBezTo>
                    <a:pt x="94774" y="122323"/>
                    <a:pt x="81058" y="110988"/>
                    <a:pt x="85249" y="77556"/>
                  </a:cubicBezTo>
                  <a:cubicBezTo>
                    <a:pt x="85125" y="73028"/>
                    <a:pt x="83696" y="68632"/>
                    <a:pt x="81153" y="64887"/>
                  </a:cubicBezTo>
                  <a:cubicBezTo>
                    <a:pt x="79324" y="61752"/>
                    <a:pt x="78000" y="58343"/>
                    <a:pt x="77248" y="54791"/>
                  </a:cubicBezTo>
                  <a:cubicBezTo>
                    <a:pt x="73742" y="45761"/>
                    <a:pt x="66932" y="38404"/>
                    <a:pt x="58198" y="34217"/>
                  </a:cubicBezTo>
                  <a:cubicBezTo>
                    <a:pt x="39443" y="25914"/>
                    <a:pt x="17878" y="26938"/>
                    <a:pt x="0" y="36979"/>
                  </a:cubicBezTo>
                  <a:cubicBezTo>
                    <a:pt x="12630" y="9606"/>
                    <a:pt x="42729" y="-5148"/>
                    <a:pt x="72104" y="16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4039;p48">
              <a:extLst>
                <a:ext uri="{FF2B5EF4-FFF2-40B4-BE49-F238E27FC236}">
                  <a16:creationId xmlns:a16="http://schemas.microsoft.com/office/drawing/2014/main" id="{16257F80-9503-4361-915E-B30F856F141D}"/>
                </a:ext>
              </a:extLst>
            </p:cNvPr>
            <p:cNvSpPr/>
            <p:nvPr/>
          </p:nvSpPr>
          <p:spPr>
            <a:xfrm>
              <a:off x="4706279" y="957495"/>
              <a:ext cx="102161" cy="77983"/>
            </a:xfrm>
            <a:custGeom>
              <a:avLst/>
              <a:gdLst/>
              <a:ahLst/>
              <a:cxnLst/>
              <a:rect l="l" t="t" r="r" b="b"/>
              <a:pathLst>
                <a:path w="102161" h="77983" extrusionOk="0">
                  <a:moveTo>
                    <a:pt x="94827" y="0"/>
                  </a:moveTo>
                  <a:cubicBezTo>
                    <a:pt x="82540" y="9525"/>
                    <a:pt x="63490" y="3048"/>
                    <a:pt x="62537" y="4000"/>
                  </a:cubicBezTo>
                  <a:cubicBezTo>
                    <a:pt x="48212" y="16225"/>
                    <a:pt x="33229" y="27671"/>
                    <a:pt x="17674" y="38290"/>
                  </a:cubicBezTo>
                  <a:cubicBezTo>
                    <a:pt x="10054" y="44291"/>
                    <a:pt x="-1852" y="52292"/>
                    <a:pt x="243" y="63913"/>
                  </a:cubicBezTo>
                  <a:cubicBezTo>
                    <a:pt x="4149" y="84487"/>
                    <a:pt x="37201" y="78200"/>
                    <a:pt x="49678" y="71819"/>
                  </a:cubicBezTo>
                  <a:cubicBezTo>
                    <a:pt x="62156" y="65437"/>
                    <a:pt x="72348" y="55054"/>
                    <a:pt x="84159" y="47720"/>
                  </a:cubicBezTo>
                  <a:cubicBezTo>
                    <a:pt x="92541" y="42481"/>
                    <a:pt x="100827" y="39815"/>
                    <a:pt x="102161" y="28670"/>
                  </a:cubicBezTo>
                  <a:cubicBezTo>
                    <a:pt x="101856" y="18691"/>
                    <a:pt x="99351" y="8901"/>
                    <a:pt x="9482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4040;p48">
              <a:extLst>
                <a:ext uri="{FF2B5EF4-FFF2-40B4-BE49-F238E27FC236}">
                  <a16:creationId xmlns:a16="http://schemas.microsoft.com/office/drawing/2014/main" id="{3F86A228-C7C4-4BDD-9770-5FF5D15DC9E4}"/>
                </a:ext>
              </a:extLst>
            </p:cNvPr>
            <p:cNvSpPr/>
            <p:nvPr/>
          </p:nvSpPr>
          <p:spPr>
            <a:xfrm>
              <a:off x="4706713" y="982355"/>
              <a:ext cx="101737" cy="53117"/>
            </a:xfrm>
            <a:custGeom>
              <a:avLst/>
              <a:gdLst/>
              <a:ahLst/>
              <a:cxnLst/>
              <a:rect l="l" t="t" r="r" b="b"/>
              <a:pathLst>
                <a:path w="101737" h="53117" extrusionOk="0">
                  <a:moveTo>
                    <a:pt x="101537" y="0"/>
                  </a:moveTo>
                  <a:cubicBezTo>
                    <a:pt x="99917" y="10192"/>
                    <a:pt x="92012" y="12954"/>
                    <a:pt x="83344" y="18193"/>
                  </a:cubicBezTo>
                  <a:cubicBezTo>
                    <a:pt x="71438" y="25622"/>
                    <a:pt x="60865" y="36385"/>
                    <a:pt x="48387" y="42672"/>
                  </a:cubicBezTo>
                  <a:cubicBezTo>
                    <a:pt x="35909" y="48958"/>
                    <a:pt x="8096" y="54292"/>
                    <a:pt x="0" y="39624"/>
                  </a:cubicBezTo>
                  <a:cubicBezTo>
                    <a:pt x="4382" y="59531"/>
                    <a:pt x="36862" y="53245"/>
                    <a:pt x="49244" y="46958"/>
                  </a:cubicBezTo>
                  <a:cubicBezTo>
                    <a:pt x="61627" y="40672"/>
                    <a:pt x="71914" y="30194"/>
                    <a:pt x="83725" y="22860"/>
                  </a:cubicBezTo>
                  <a:cubicBezTo>
                    <a:pt x="92107" y="17621"/>
                    <a:pt x="100394" y="14954"/>
                    <a:pt x="101727" y="3810"/>
                  </a:cubicBezTo>
                  <a:cubicBezTo>
                    <a:pt x="101765" y="2537"/>
                    <a:pt x="101698" y="1263"/>
                    <a:pt x="1015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4041;p48">
              <a:extLst>
                <a:ext uri="{FF2B5EF4-FFF2-40B4-BE49-F238E27FC236}">
                  <a16:creationId xmlns:a16="http://schemas.microsoft.com/office/drawing/2014/main" id="{95215CF0-32EC-430F-9387-0A35011B55E2}"/>
                </a:ext>
              </a:extLst>
            </p:cNvPr>
            <p:cNvSpPr/>
            <p:nvPr/>
          </p:nvSpPr>
          <p:spPr>
            <a:xfrm>
              <a:off x="4655133" y="923967"/>
              <a:ext cx="93585" cy="72574"/>
            </a:xfrm>
            <a:custGeom>
              <a:avLst/>
              <a:gdLst/>
              <a:ahLst/>
              <a:cxnLst/>
              <a:rect l="l" t="t" r="r" b="b"/>
              <a:pathLst>
                <a:path w="93585" h="72574" extrusionOk="0">
                  <a:moveTo>
                    <a:pt x="86251" y="0"/>
                  </a:moveTo>
                  <a:cubicBezTo>
                    <a:pt x="75011" y="9525"/>
                    <a:pt x="57676" y="4001"/>
                    <a:pt x="57200" y="4858"/>
                  </a:cubicBezTo>
                  <a:cubicBezTo>
                    <a:pt x="44141" y="16067"/>
                    <a:pt x="30434" y="26499"/>
                    <a:pt x="16147" y="36100"/>
                  </a:cubicBezTo>
                  <a:cubicBezTo>
                    <a:pt x="9194" y="41624"/>
                    <a:pt x="-1760" y="49054"/>
                    <a:pt x="240" y="59627"/>
                  </a:cubicBezTo>
                  <a:cubicBezTo>
                    <a:pt x="3764" y="78677"/>
                    <a:pt x="34054" y="72676"/>
                    <a:pt x="45484" y="66866"/>
                  </a:cubicBezTo>
                  <a:cubicBezTo>
                    <a:pt x="56914" y="61055"/>
                    <a:pt x="66248" y="51530"/>
                    <a:pt x="77012" y="44768"/>
                  </a:cubicBezTo>
                  <a:cubicBezTo>
                    <a:pt x="84727" y="40005"/>
                    <a:pt x="92347" y="37529"/>
                    <a:pt x="93585" y="27813"/>
                  </a:cubicBezTo>
                  <a:cubicBezTo>
                    <a:pt x="93195" y="18119"/>
                    <a:pt x="90690" y="8627"/>
                    <a:pt x="86251"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4042;p48">
              <a:extLst>
                <a:ext uri="{FF2B5EF4-FFF2-40B4-BE49-F238E27FC236}">
                  <a16:creationId xmlns:a16="http://schemas.microsoft.com/office/drawing/2014/main" id="{C05F444D-8D88-4184-A951-CFA08CE37039}"/>
                </a:ext>
              </a:extLst>
            </p:cNvPr>
            <p:cNvSpPr/>
            <p:nvPr/>
          </p:nvSpPr>
          <p:spPr>
            <a:xfrm>
              <a:off x="4655564" y="947875"/>
              <a:ext cx="93179" cy="48581"/>
            </a:xfrm>
            <a:custGeom>
              <a:avLst/>
              <a:gdLst/>
              <a:ahLst/>
              <a:cxnLst/>
              <a:rect l="l" t="t" r="r" b="b"/>
              <a:pathLst>
                <a:path w="93179" h="48581" extrusionOk="0">
                  <a:moveTo>
                    <a:pt x="92964" y="0"/>
                  </a:moveTo>
                  <a:cubicBezTo>
                    <a:pt x="91535" y="9525"/>
                    <a:pt x="84011" y="11906"/>
                    <a:pt x="76391" y="16573"/>
                  </a:cubicBezTo>
                  <a:cubicBezTo>
                    <a:pt x="65342" y="23431"/>
                    <a:pt x="55721" y="33242"/>
                    <a:pt x="44291" y="39052"/>
                  </a:cubicBezTo>
                  <a:cubicBezTo>
                    <a:pt x="32861" y="44863"/>
                    <a:pt x="7430" y="49721"/>
                    <a:pt x="0" y="36195"/>
                  </a:cubicBezTo>
                  <a:cubicBezTo>
                    <a:pt x="4001" y="54483"/>
                    <a:pt x="33719" y="48673"/>
                    <a:pt x="45053" y="42958"/>
                  </a:cubicBezTo>
                  <a:cubicBezTo>
                    <a:pt x="56388" y="37243"/>
                    <a:pt x="65818" y="27623"/>
                    <a:pt x="76581" y="20860"/>
                  </a:cubicBezTo>
                  <a:cubicBezTo>
                    <a:pt x="84296" y="16097"/>
                    <a:pt x="91916" y="13621"/>
                    <a:pt x="93154" y="3905"/>
                  </a:cubicBezTo>
                  <a:cubicBezTo>
                    <a:pt x="93221" y="2600"/>
                    <a:pt x="93154" y="1293"/>
                    <a:pt x="9296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4043;p48">
              <a:extLst>
                <a:ext uri="{FF2B5EF4-FFF2-40B4-BE49-F238E27FC236}">
                  <a16:creationId xmlns:a16="http://schemas.microsoft.com/office/drawing/2014/main" id="{6432B430-FB40-418A-92DF-85E25AA18AF7}"/>
                </a:ext>
              </a:extLst>
            </p:cNvPr>
            <p:cNvSpPr/>
            <p:nvPr/>
          </p:nvSpPr>
          <p:spPr>
            <a:xfrm>
              <a:off x="4689759" y="550206"/>
              <a:ext cx="222664" cy="383543"/>
            </a:xfrm>
            <a:custGeom>
              <a:avLst/>
              <a:gdLst/>
              <a:ahLst/>
              <a:cxnLst/>
              <a:rect l="l" t="t" r="r" b="b"/>
              <a:pathLst>
                <a:path w="222664" h="383543" extrusionOk="0">
                  <a:moveTo>
                    <a:pt x="221266" y="14097"/>
                  </a:moveTo>
                  <a:cubicBezTo>
                    <a:pt x="188014" y="18477"/>
                    <a:pt x="154200" y="13599"/>
                    <a:pt x="123539" y="0"/>
                  </a:cubicBezTo>
                  <a:cubicBezTo>
                    <a:pt x="124111" y="10287"/>
                    <a:pt x="124682" y="19050"/>
                    <a:pt x="124682" y="19050"/>
                  </a:cubicBezTo>
                  <a:cubicBezTo>
                    <a:pt x="84963" y="47625"/>
                    <a:pt x="5144" y="94488"/>
                    <a:pt x="0" y="127064"/>
                  </a:cubicBezTo>
                  <a:cubicBezTo>
                    <a:pt x="5144" y="230124"/>
                    <a:pt x="20860" y="377381"/>
                    <a:pt x="25337" y="379571"/>
                  </a:cubicBezTo>
                  <a:cubicBezTo>
                    <a:pt x="37814" y="385477"/>
                    <a:pt x="46482" y="384524"/>
                    <a:pt x="52388" y="378523"/>
                  </a:cubicBezTo>
                  <a:cubicBezTo>
                    <a:pt x="52388" y="378523"/>
                    <a:pt x="77438" y="291179"/>
                    <a:pt x="70104" y="163068"/>
                  </a:cubicBezTo>
                  <a:cubicBezTo>
                    <a:pt x="70104" y="163068"/>
                    <a:pt x="209169" y="101537"/>
                    <a:pt x="218218" y="67818"/>
                  </a:cubicBezTo>
                  <a:cubicBezTo>
                    <a:pt x="222285" y="54246"/>
                    <a:pt x="223581" y="39992"/>
                    <a:pt x="222028" y="25908"/>
                  </a:cubicBezTo>
                  <a:cubicBezTo>
                    <a:pt x="222028" y="22289"/>
                    <a:pt x="221742" y="18193"/>
                    <a:pt x="221266" y="14097"/>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4044;p48">
              <a:extLst>
                <a:ext uri="{FF2B5EF4-FFF2-40B4-BE49-F238E27FC236}">
                  <a16:creationId xmlns:a16="http://schemas.microsoft.com/office/drawing/2014/main" id="{D8D8B51D-04CA-4032-A1C3-98A5B2D51607}"/>
                </a:ext>
              </a:extLst>
            </p:cNvPr>
            <p:cNvSpPr/>
            <p:nvPr/>
          </p:nvSpPr>
          <p:spPr>
            <a:xfrm>
              <a:off x="4750147" y="550873"/>
              <a:ext cx="221772" cy="415907"/>
            </a:xfrm>
            <a:custGeom>
              <a:avLst/>
              <a:gdLst/>
              <a:ahLst/>
              <a:cxnLst/>
              <a:rect l="l" t="t" r="r" b="b"/>
              <a:pathLst>
                <a:path w="221772" h="415907" extrusionOk="0">
                  <a:moveTo>
                    <a:pt x="207074" y="0"/>
                  </a:moveTo>
                  <a:cubicBezTo>
                    <a:pt x="180670" y="11879"/>
                    <a:pt x="151372" y="15786"/>
                    <a:pt x="122777" y="11240"/>
                  </a:cubicBezTo>
                  <a:cubicBezTo>
                    <a:pt x="122777" y="25051"/>
                    <a:pt x="124683" y="50959"/>
                    <a:pt x="124683" y="50959"/>
                  </a:cubicBezTo>
                  <a:cubicBezTo>
                    <a:pt x="84963" y="79058"/>
                    <a:pt x="5239" y="126397"/>
                    <a:pt x="0" y="158972"/>
                  </a:cubicBezTo>
                  <a:cubicBezTo>
                    <a:pt x="5239" y="262128"/>
                    <a:pt x="14859" y="411385"/>
                    <a:pt x="19050" y="413290"/>
                  </a:cubicBezTo>
                  <a:cubicBezTo>
                    <a:pt x="29956" y="417859"/>
                    <a:pt x="42463" y="416377"/>
                    <a:pt x="52007" y="409385"/>
                  </a:cubicBezTo>
                  <a:cubicBezTo>
                    <a:pt x="52007" y="409385"/>
                    <a:pt x="77058" y="323183"/>
                    <a:pt x="69818" y="195072"/>
                  </a:cubicBezTo>
                  <a:cubicBezTo>
                    <a:pt x="69818" y="192596"/>
                    <a:pt x="188976" y="133922"/>
                    <a:pt x="204026" y="118872"/>
                  </a:cubicBezTo>
                  <a:cubicBezTo>
                    <a:pt x="219075" y="103823"/>
                    <a:pt x="222123" y="80296"/>
                    <a:pt x="221742" y="58388"/>
                  </a:cubicBezTo>
                  <a:cubicBezTo>
                    <a:pt x="220914" y="38124"/>
                    <a:pt x="215922" y="18248"/>
                    <a:pt x="20707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4045;p48">
              <a:extLst>
                <a:ext uri="{FF2B5EF4-FFF2-40B4-BE49-F238E27FC236}">
                  <a16:creationId xmlns:a16="http://schemas.microsoft.com/office/drawing/2014/main" id="{E36F2678-3A23-4ACD-A7A4-8C48D2450C37}"/>
                </a:ext>
              </a:extLst>
            </p:cNvPr>
            <p:cNvSpPr/>
            <p:nvPr/>
          </p:nvSpPr>
          <p:spPr>
            <a:xfrm>
              <a:off x="4667800" y="524108"/>
              <a:ext cx="331739" cy="305664"/>
            </a:xfrm>
            <a:custGeom>
              <a:avLst/>
              <a:gdLst/>
              <a:ahLst/>
              <a:cxnLst/>
              <a:rect l="l" t="t" r="r" b="b"/>
              <a:pathLst>
                <a:path w="331739" h="305664" extrusionOk="0">
                  <a:moveTo>
                    <a:pt x="318663" y="48673"/>
                  </a:moveTo>
                  <a:cubicBezTo>
                    <a:pt x="318663" y="48673"/>
                    <a:pt x="362668" y="126682"/>
                    <a:pt x="289230" y="166783"/>
                  </a:cubicBezTo>
                  <a:cubicBezTo>
                    <a:pt x="211697" y="209169"/>
                    <a:pt x="164548" y="219075"/>
                    <a:pt x="164548" y="219075"/>
                  </a:cubicBezTo>
                  <a:lnTo>
                    <a:pt x="152928" y="221837"/>
                  </a:lnTo>
                  <a:cubicBezTo>
                    <a:pt x="156595" y="248732"/>
                    <a:pt x="156595" y="276000"/>
                    <a:pt x="152928" y="302895"/>
                  </a:cubicBezTo>
                  <a:cubicBezTo>
                    <a:pt x="152928" y="302895"/>
                    <a:pt x="97587" y="321945"/>
                    <a:pt x="27102" y="260128"/>
                  </a:cubicBezTo>
                  <a:lnTo>
                    <a:pt x="3766" y="184880"/>
                  </a:lnTo>
                  <a:lnTo>
                    <a:pt x="814" y="164592"/>
                  </a:lnTo>
                  <a:cubicBezTo>
                    <a:pt x="-1958" y="150729"/>
                    <a:pt x="2452" y="136403"/>
                    <a:pt x="12529" y="126492"/>
                  </a:cubicBezTo>
                  <a:cubicBezTo>
                    <a:pt x="29484" y="111157"/>
                    <a:pt x="83110" y="71914"/>
                    <a:pt x="116447" y="49435"/>
                  </a:cubicBezTo>
                  <a:cubicBezTo>
                    <a:pt x="149785" y="26956"/>
                    <a:pt x="176454" y="5429"/>
                    <a:pt x="176454" y="5429"/>
                  </a:cubicBezTo>
                  <a:lnTo>
                    <a:pt x="182265" y="0"/>
                  </a:lnTo>
                  <a:cubicBezTo>
                    <a:pt x="182265" y="0"/>
                    <a:pt x="221794" y="31528"/>
                    <a:pt x="294088" y="20955"/>
                  </a:cubicBezTo>
                  <a:cubicBezTo>
                    <a:pt x="303709" y="28824"/>
                    <a:pt x="312005" y="38181"/>
                    <a:pt x="318663" y="486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4046;p48">
              <a:extLst>
                <a:ext uri="{FF2B5EF4-FFF2-40B4-BE49-F238E27FC236}">
                  <a16:creationId xmlns:a16="http://schemas.microsoft.com/office/drawing/2014/main" id="{0D8B4C26-1E01-4540-89F2-B86AC8A651B7}"/>
                </a:ext>
              </a:extLst>
            </p:cNvPr>
            <p:cNvSpPr/>
            <p:nvPr/>
          </p:nvSpPr>
          <p:spPr>
            <a:xfrm>
              <a:off x="4934583" y="344330"/>
              <a:ext cx="115253" cy="404460"/>
            </a:xfrm>
            <a:custGeom>
              <a:avLst/>
              <a:gdLst/>
              <a:ahLst/>
              <a:cxnLst/>
              <a:rect l="l" t="t" r="r" b="b"/>
              <a:pathLst>
                <a:path w="115253" h="404460" extrusionOk="0">
                  <a:moveTo>
                    <a:pt x="8160" y="344370"/>
                  </a:moveTo>
                  <a:cubicBezTo>
                    <a:pt x="14904" y="338294"/>
                    <a:pt x="22029" y="332663"/>
                    <a:pt x="29496" y="327511"/>
                  </a:cubicBezTo>
                  <a:cubicBezTo>
                    <a:pt x="37392" y="323547"/>
                    <a:pt x="44622" y="318373"/>
                    <a:pt x="50927" y="312175"/>
                  </a:cubicBezTo>
                  <a:cubicBezTo>
                    <a:pt x="57690" y="305413"/>
                    <a:pt x="67691" y="277123"/>
                    <a:pt x="72930" y="249501"/>
                  </a:cubicBezTo>
                  <a:cubicBezTo>
                    <a:pt x="77683" y="218583"/>
                    <a:pt x="77140" y="187081"/>
                    <a:pt x="71311" y="156346"/>
                  </a:cubicBezTo>
                  <a:cubicBezTo>
                    <a:pt x="62186" y="119587"/>
                    <a:pt x="49851" y="83699"/>
                    <a:pt x="34449" y="49095"/>
                  </a:cubicBezTo>
                  <a:cubicBezTo>
                    <a:pt x="24924" y="28330"/>
                    <a:pt x="30163" y="15757"/>
                    <a:pt x="39116" y="6518"/>
                  </a:cubicBezTo>
                  <a:cubicBezTo>
                    <a:pt x="49594" y="-4245"/>
                    <a:pt x="60548" y="-3959"/>
                    <a:pt x="73026" y="24997"/>
                  </a:cubicBezTo>
                  <a:cubicBezTo>
                    <a:pt x="90609" y="65456"/>
                    <a:pt x="103610" y="107756"/>
                    <a:pt x="111792" y="151108"/>
                  </a:cubicBezTo>
                  <a:cubicBezTo>
                    <a:pt x="116821" y="182699"/>
                    <a:pt x="116364" y="214919"/>
                    <a:pt x="110459" y="246358"/>
                  </a:cubicBezTo>
                  <a:cubicBezTo>
                    <a:pt x="105277" y="273851"/>
                    <a:pt x="96809" y="300618"/>
                    <a:pt x="85218" y="326082"/>
                  </a:cubicBezTo>
                  <a:cubicBezTo>
                    <a:pt x="81979" y="333511"/>
                    <a:pt x="81407" y="339798"/>
                    <a:pt x="76931" y="354657"/>
                  </a:cubicBezTo>
                  <a:cubicBezTo>
                    <a:pt x="72673" y="369631"/>
                    <a:pt x="64862" y="383357"/>
                    <a:pt x="54166" y="394662"/>
                  </a:cubicBezTo>
                  <a:cubicBezTo>
                    <a:pt x="44641" y="403520"/>
                    <a:pt x="39783" y="405235"/>
                    <a:pt x="37116" y="404187"/>
                  </a:cubicBezTo>
                  <a:cubicBezTo>
                    <a:pt x="34449" y="403139"/>
                    <a:pt x="34068" y="399329"/>
                    <a:pt x="37973" y="394662"/>
                  </a:cubicBezTo>
                  <a:cubicBezTo>
                    <a:pt x="44631" y="387879"/>
                    <a:pt x="50051" y="379980"/>
                    <a:pt x="53976" y="371326"/>
                  </a:cubicBezTo>
                  <a:cubicBezTo>
                    <a:pt x="53976" y="371326"/>
                    <a:pt x="45974" y="381708"/>
                    <a:pt x="40640" y="387518"/>
                  </a:cubicBezTo>
                  <a:cubicBezTo>
                    <a:pt x="35887" y="392688"/>
                    <a:pt x="30430" y="397176"/>
                    <a:pt x="24448" y="400853"/>
                  </a:cubicBezTo>
                  <a:cubicBezTo>
                    <a:pt x="18638" y="404377"/>
                    <a:pt x="9494" y="400282"/>
                    <a:pt x="13304" y="395614"/>
                  </a:cubicBezTo>
                  <a:cubicBezTo>
                    <a:pt x="17114" y="390947"/>
                    <a:pt x="21305" y="388280"/>
                    <a:pt x="29115" y="379612"/>
                  </a:cubicBezTo>
                  <a:cubicBezTo>
                    <a:pt x="33306" y="375022"/>
                    <a:pt x="36926" y="369936"/>
                    <a:pt x="39878" y="364468"/>
                  </a:cubicBezTo>
                  <a:cubicBezTo>
                    <a:pt x="34335" y="369996"/>
                    <a:pt x="28344" y="375060"/>
                    <a:pt x="21971" y="379612"/>
                  </a:cubicBezTo>
                  <a:cubicBezTo>
                    <a:pt x="17047" y="383554"/>
                    <a:pt x="11094" y="386000"/>
                    <a:pt x="4827" y="386661"/>
                  </a:cubicBezTo>
                  <a:cubicBezTo>
                    <a:pt x="1588" y="386661"/>
                    <a:pt x="-2889" y="382851"/>
                    <a:pt x="2540" y="377707"/>
                  </a:cubicBezTo>
                  <a:cubicBezTo>
                    <a:pt x="10370" y="372249"/>
                    <a:pt x="17504" y="365851"/>
                    <a:pt x="23781" y="358657"/>
                  </a:cubicBezTo>
                  <a:cubicBezTo>
                    <a:pt x="29687" y="351133"/>
                    <a:pt x="32735" y="345037"/>
                    <a:pt x="30830" y="345132"/>
                  </a:cubicBezTo>
                  <a:cubicBezTo>
                    <a:pt x="28925" y="345227"/>
                    <a:pt x="25781" y="349990"/>
                    <a:pt x="18257" y="353419"/>
                  </a:cubicBezTo>
                  <a:cubicBezTo>
                    <a:pt x="10732" y="356848"/>
                    <a:pt x="1969" y="355705"/>
                    <a:pt x="445" y="351514"/>
                  </a:cubicBezTo>
                  <a:cubicBezTo>
                    <a:pt x="-1079" y="347323"/>
                    <a:pt x="1302" y="348847"/>
                    <a:pt x="8160" y="34437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4047;p48">
              <a:extLst>
                <a:ext uri="{FF2B5EF4-FFF2-40B4-BE49-F238E27FC236}">
                  <a16:creationId xmlns:a16="http://schemas.microsoft.com/office/drawing/2014/main" id="{B57EC135-C591-423A-A875-D091F2786F09}"/>
                </a:ext>
              </a:extLst>
            </p:cNvPr>
            <p:cNvSpPr/>
            <p:nvPr/>
          </p:nvSpPr>
          <p:spPr>
            <a:xfrm>
              <a:off x="4957330" y="339243"/>
              <a:ext cx="69518" cy="88698"/>
            </a:xfrm>
            <a:custGeom>
              <a:avLst/>
              <a:gdLst/>
              <a:ahLst/>
              <a:cxnLst/>
              <a:rect l="l" t="t" r="r" b="b"/>
              <a:pathLst>
                <a:path w="69518" h="88698" extrusionOk="0">
                  <a:moveTo>
                    <a:pt x="69519" y="69040"/>
                  </a:moveTo>
                  <a:cubicBezTo>
                    <a:pt x="69519" y="69040"/>
                    <a:pt x="42848" y="92757"/>
                    <a:pt x="13130" y="88090"/>
                  </a:cubicBezTo>
                  <a:lnTo>
                    <a:pt x="1320" y="38179"/>
                  </a:lnTo>
                  <a:cubicBezTo>
                    <a:pt x="1320" y="38179"/>
                    <a:pt x="-6491" y="11985"/>
                    <a:pt x="15893" y="2079"/>
                  </a:cubicBezTo>
                  <a:cubicBezTo>
                    <a:pt x="38277" y="-7827"/>
                    <a:pt x="59898" y="18177"/>
                    <a:pt x="69519" y="6904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4048;p48">
              <a:extLst>
                <a:ext uri="{FF2B5EF4-FFF2-40B4-BE49-F238E27FC236}">
                  <a16:creationId xmlns:a16="http://schemas.microsoft.com/office/drawing/2014/main" id="{0D54EA9C-DD27-49D3-86C6-7D2DAE290980}"/>
                </a:ext>
              </a:extLst>
            </p:cNvPr>
            <p:cNvSpPr/>
            <p:nvPr/>
          </p:nvSpPr>
          <p:spPr>
            <a:xfrm>
              <a:off x="4820537" y="320915"/>
              <a:ext cx="59626" cy="62603"/>
            </a:xfrm>
            <a:custGeom>
              <a:avLst/>
              <a:gdLst/>
              <a:ahLst/>
              <a:cxnLst/>
              <a:rect l="l" t="t" r="r" b="b"/>
              <a:pathLst>
                <a:path w="59626" h="62603" extrusionOk="0">
                  <a:moveTo>
                    <a:pt x="59627" y="405"/>
                  </a:moveTo>
                  <a:cubicBezTo>
                    <a:pt x="59627" y="405"/>
                    <a:pt x="31052" y="-8358"/>
                    <a:pt x="0" y="55650"/>
                  </a:cubicBezTo>
                  <a:lnTo>
                    <a:pt x="11430" y="62603"/>
                  </a:lnTo>
                  <a:cubicBezTo>
                    <a:pt x="25775" y="40593"/>
                    <a:pt x="41891" y="19791"/>
                    <a:pt x="59627" y="40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4049;p48">
              <a:extLst>
                <a:ext uri="{FF2B5EF4-FFF2-40B4-BE49-F238E27FC236}">
                  <a16:creationId xmlns:a16="http://schemas.microsoft.com/office/drawing/2014/main" id="{584530FD-8F46-4570-8FA4-A20422EE7D94}"/>
                </a:ext>
              </a:extLst>
            </p:cNvPr>
            <p:cNvSpPr/>
            <p:nvPr/>
          </p:nvSpPr>
          <p:spPr>
            <a:xfrm>
              <a:off x="2491198" y="3393133"/>
              <a:ext cx="385953" cy="222884"/>
            </a:xfrm>
            <a:custGeom>
              <a:avLst/>
              <a:gdLst/>
              <a:ahLst/>
              <a:cxnLst/>
              <a:rect l="l" t="t" r="r" b="b"/>
              <a:pathLst>
                <a:path w="385953" h="222884" extrusionOk="0">
                  <a:moveTo>
                    <a:pt x="192976" y="222885"/>
                  </a:moveTo>
                  <a:lnTo>
                    <a:pt x="0" y="111443"/>
                  </a:lnTo>
                  <a:lnTo>
                    <a:pt x="192976" y="0"/>
                  </a:lnTo>
                  <a:lnTo>
                    <a:pt x="385953" y="111443"/>
                  </a:lnTo>
                  <a:lnTo>
                    <a:pt x="192976"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4050;p48">
              <a:extLst>
                <a:ext uri="{FF2B5EF4-FFF2-40B4-BE49-F238E27FC236}">
                  <a16:creationId xmlns:a16="http://schemas.microsoft.com/office/drawing/2014/main" id="{3352BCEF-75A0-4467-AAC5-93753C2E7D85}"/>
                </a:ext>
              </a:extLst>
            </p:cNvPr>
            <p:cNvSpPr/>
            <p:nvPr/>
          </p:nvSpPr>
          <p:spPr>
            <a:xfrm>
              <a:off x="2797046" y="3214634"/>
              <a:ext cx="385953" cy="222789"/>
            </a:xfrm>
            <a:custGeom>
              <a:avLst/>
              <a:gdLst/>
              <a:ahLst/>
              <a:cxnLst/>
              <a:rect l="l" t="t" r="r" b="b"/>
              <a:pathLst>
                <a:path w="385953" h="222789" extrusionOk="0">
                  <a:moveTo>
                    <a:pt x="192976" y="222790"/>
                  </a:moveTo>
                  <a:lnTo>
                    <a:pt x="0" y="111443"/>
                  </a:lnTo>
                  <a:lnTo>
                    <a:pt x="192976" y="0"/>
                  </a:lnTo>
                  <a:lnTo>
                    <a:pt x="385953" y="111443"/>
                  </a:lnTo>
                  <a:lnTo>
                    <a:pt x="192976" y="222790"/>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4051;p48">
              <a:extLst>
                <a:ext uri="{FF2B5EF4-FFF2-40B4-BE49-F238E27FC236}">
                  <a16:creationId xmlns:a16="http://schemas.microsoft.com/office/drawing/2014/main" id="{0D34B4FE-A5BC-4F64-B19E-F9B6B74CAE79}"/>
                </a:ext>
              </a:extLst>
            </p:cNvPr>
            <p:cNvSpPr/>
            <p:nvPr/>
          </p:nvSpPr>
          <p:spPr>
            <a:xfrm>
              <a:off x="2911632" y="2431203"/>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70B6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4052;p48">
              <a:extLst>
                <a:ext uri="{FF2B5EF4-FFF2-40B4-BE49-F238E27FC236}">
                  <a16:creationId xmlns:a16="http://schemas.microsoft.com/office/drawing/2014/main" id="{26442FFF-D3A4-4236-A8C4-C6C5F66AEC5A}"/>
                </a:ext>
              </a:extLst>
            </p:cNvPr>
            <p:cNvSpPr/>
            <p:nvPr/>
          </p:nvSpPr>
          <p:spPr>
            <a:xfrm>
              <a:off x="2911632" y="2542645"/>
              <a:ext cx="192976" cy="830294"/>
            </a:xfrm>
            <a:custGeom>
              <a:avLst/>
              <a:gdLst/>
              <a:ahLst/>
              <a:cxnLst/>
              <a:rect l="l" t="t" r="r" b="b"/>
              <a:pathLst>
                <a:path w="192976" h="830294" extrusionOk="0">
                  <a:moveTo>
                    <a:pt x="192977" y="830294"/>
                  </a:moveTo>
                  <a:lnTo>
                    <a:pt x="0" y="718852"/>
                  </a:lnTo>
                  <a:lnTo>
                    <a:pt x="0" y="0"/>
                  </a:lnTo>
                  <a:lnTo>
                    <a:pt x="192977" y="111442"/>
                  </a:lnTo>
                  <a:lnTo>
                    <a:pt x="192977" y="830294"/>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4053;p48">
              <a:extLst>
                <a:ext uri="{FF2B5EF4-FFF2-40B4-BE49-F238E27FC236}">
                  <a16:creationId xmlns:a16="http://schemas.microsoft.com/office/drawing/2014/main" id="{987F54E5-A987-47AD-9904-73012184FE76}"/>
                </a:ext>
              </a:extLst>
            </p:cNvPr>
            <p:cNvSpPr/>
            <p:nvPr/>
          </p:nvSpPr>
          <p:spPr>
            <a:xfrm>
              <a:off x="3104608" y="2542645"/>
              <a:ext cx="192976" cy="830294"/>
            </a:xfrm>
            <a:custGeom>
              <a:avLst/>
              <a:gdLst/>
              <a:ahLst/>
              <a:cxnLst/>
              <a:rect l="l" t="t" r="r" b="b"/>
              <a:pathLst>
                <a:path w="192976" h="830294" extrusionOk="0">
                  <a:moveTo>
                    <a:pt x="192977" y="718852"/>
                  </a:moveTo>
                  <a:lnTo>
                    <a:pt x="0" y="830294"/>
                  </a:lnTo>
                  <a:lnTo>
                    <a:pt x="0" y="111442"/>
                  </a:lnTo>
                  <a:lnTo>
                    <a:pt x="192977" y="0"/>
                  </a:lnTo>
                  <a:lnTo>
                    <a:pt x="192977" y="718852"/>
                  </a:lnTo>
                  <a:close/>
                </a:path>
              </a:pathLst>
            </a:custGeom>
            <a:solidFill>
              <a:srgbClr val="3E7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4054;p48">
              <a:extLst>
                <a:ext uri="{FF2B5EF4-FFF2-40B4-BE49-F238E27FC236}">
                  <a16:creationId xmlns:a16="http://schemas.microsoft.com/office/drawing/2014/main" id="{6AA55D20-B442-40B9-B001-0BC8713BF436}"/>
                </a:ext>
              </a:extLst>
            </p:cNvPr>
            <p:cNvSpPr/>
            <p:nvPr/>
          </p:nvSpPr>
          <p:spPr>
            <a:xfrm>
              <a:off x="2622167" y="2797249"/>
              <a:ext cx="385953" cy="222789"/>
            </a:xfrm>
            <a:custGeom>
              <a:avLst/>
              <a:gdLst/>
              <a:ahLst/>
              <a:cxnLst/>
              <a:rect l="l" t="t" r="r" b="b"/>
              <a:pathLst>
                <a:path w="385953" h="222789" extrusionOk="0">
                  <a:moveTo>
                    <a:pt x="192976" y="222790"/>
                  </a:moveTo>
                  <a:lnTo>
                    <a:pt x="0" y="111347"/>
                  </a:lnTo>
                  <a:lnTo>
                    <a:pt x="192976" y="0"/>
                  </a:lnTo>
                  <a:lnTo>
                    <a:pt x="385953" y="111347"/>
                  </a:lnTo>
                  <a:lnTo>
                    <a:pt x="192976" y="222790"/>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4055;p48">
              <a:extLst>
                <a:ext uri="{FF2B5EF4-FFF2-40B4-BE49-F238E27FC236}">
                  <a16:creationId xmlns:a16="http://schemas.microsoft.com/office/drawing/2014/main" id="{9793CDBB-1042-43E9-9E9D-9D9384FC6032}"/>
                </a:ext>
              </a:extLst>
            </p:cNvPr>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4056;p48">
              <a:extLst>
                <a:ext uri="{FF2B5EF4-FFF2-40B4-BE49-F238E27FC236}">
                  <a16:creationId xmlns:a16="http://schemas.microsoft.com/office/drawing/2014/main" id="{DA18B40D-5AE9-40AE-AAC2-310286097777}"/>
                </a:ext>
              </a:extLst>
            </p:cNvPr>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4057;p48">
              <a:extLst>
                <a:ext uri="{FF2B5EF4-FFF2-40B4-BE49-F238E27FC236}">
                  <a16:creationId xmlns:a16="http://schemas.microsoft.com/office/drawing/2014/main" id="{C17E2C16-8122-4562-99E6-F8F3E51BD59C}"/>
                </a:ext>
              </a:extLst>
            </p:cNvPr>
            <p:cNvSpPr/>
            <p:nvPr/>
          </p:nvSpPr>
          <p:spPr>
            <a:xfrm>
              <a:off x="2815143" y="2908596"/>
              <a:ext cx="192976" cy="630555"/>
            </a:xfrm>
            <a:custGeom>
              <a:avLst/>
              <a:gdLst/>
              <a:ahLst/>
              <a:cxnLst/>
              <a:rect l="l" t="t" r="r" b="b"/>
              <a:pathLst>
                <a:path w="192976" h="630555" extrusionOk="0">
                  <a:moveTo>
                    <a:pt x="192977" y="519113"/>
                  </a:moveTo>
                  <a:lnTo>
                    <a:pt x="0" y="630555"/>
                  </a:lnTo>
                  <a:lnTo>
                    <a:pt x="0" y="111443"/>
                  </a:lnTo>
                  <a:lnTo>
                    <a:pt x="192977" y="0"/>
                  </a:lnTo>
                  <a:lnTo>
                    <a:pt x="192977" y="519113"/>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4058;p48">
              <a:extLst>
                <a:ext uri="{FF2B5EF4-FFF2-40B4-BE49-F238E27FC236}">
                  <a16:creationId xmlns:a16="http://schemas.microsoft.com/office/drawing/2014/main" id="{C4820763-2664-4D22-AD1C-91A5111DA6EA}"/>
                </a:ext>
              </a:extLst>
            </p:cNvPr>
            <p:cNvSpPr/>
            <p:nvPr/>
          </p:nvSpPr>
          <p:spPr>
            <a:xfrm>
              <a:off x="2244025" y="3539151"/>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4059;p48">
              <a:extLst>
                <a:ext uri="{FF2B5EF4-FFF2-40B4-BE49-F238E27FC236}">
                  <a16:creationId xmlns:a16="http://schemas.microsoft.com/office/drawing/2014/main" id="{67496BE5-89EC-4629-8D4B-976B689D3497}"/>
                </a:ext>
              </a:extLst>
            </p:cNvPr>
            <p:cNvSpPr/>
            <p:nvPr/>
          </p:nvSpPr>
          <p:spPr>
            <a:xfrm>
              <a:off x="2313938" y="3177773"/>
              <a:ext cx="385953" cy="222789"/>
            </a:xfrm>
            <a:custGeom>
              <a:avLst/>
              <a:gdLst/>
              <a:ahLst/>
              <a:cxnLst/>
              <a:rect l="l" t="t" r="r" b="b"/>
              <a:pathLst>
                <a:path w="385953" h="222789" extrusionOk="0">
                  <a:moveTo>
                    <a:pt x="192977" y="222790"/>
                  </a:moveTo>
                  <a:lnTo>
                    <a:pt x="0" y="111347"/>
                  </a:lnTo>
                  <a:lnTo>
                    <a:pt x="192977" y="0"/>
                  </a:lnTo>
                  <a:lnTo>
                    <a:pt x="385953" y="111347"/>
                  </a:lnTo>
                  <a:lnTo>
                    <a:pt x="192977" y="222790"/>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4060;p48">
              <a:extLst>
                <a:ext uri="{FF2B5EF4-FFF2-40B4-BE49-F238E27FC236}">
                  <a16:creationId xmlns:a16="http://schemas.microsoft.com/office/drawing/2014/main" id="{22FD461A-1522-491A-9B08-076ABB4EF43E}"/>
                </a:ext>
              </a:extLst>
            </p:cNvPr>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4061;p48">
              <a:extLst>
                <a:ext uri="{FF2B5EF4-FFF2-40B4-BE49-F238E27FC236}">
                  <a16:creationId xmlns:a16="http://schemas.microsoft.com/office/drawing/2014/main" id="{B7E1100D-69E3-4BE0-8A0D-5B96BD9A009A}"/>
                </a:ext>
              </a:extLst>
            </p:cNvPr>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4062;p48">
              <a:extLst>
                <a:ext uri="{FF2B5EF4-FFF2-40B4-BE49-F238E27FC236}">
                  <a16:creationId xmlns:a16="http://schemas.microsoft.com/office/drawing/2014/main" id="{F660A3D7-0594-4F23-9116-C72BC0CDCFD0}"/>
                </a:ext>
              </a:extLst>
            </p:cNvPr>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4063;p48">
              <a:extLst>
                <a:ext uri="{FF2B5EF4-FFF2-40B4-BE49-F238E27FC236}">
                  <a16:creationId xmlns:a16="http://schemas.microsoft.com/office/drawing/2014/main" id="{6DF7229D-B982-46D6-AB40-6BA0ED15F578}"/>
                </a:ext>
              </a:extLst>
            </p:cNvPr>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4064;p48">
              <a:extLst>
                <a:ext uri="{FF2B5EF4-FFF2-40B4-BE49-F238E27FC236}">
                  <a16:creationId xmlns:a16="http://schemas.microsoft.com/office/drawing/2014/main" id="{DC20DB3E-5286-4B1E-9F93-2292CFD27D9E}"/>
                </a:ext>
              </a:extLst>
            </p:cNvPr>
            <p:cNvSpPr/>
            <p:nvPr/>
          </p:nvSpPr>
          <p:spPr>
            <a:xfrm>
              <a:off x="3217241" y="3786325"/>
              <a:ext cx="1277540" cy="681323"/>
            </a:xfrm>
            <a:custGeom>
              <a:avLst/>
              <a:gdLst/>
              <a:ahLst/>
              <a:cxnLst/>
              <a:rect l="l" t="t" r="r" b="b"/>
              <a:pathLst>
                <a:path w="1277540" h="681323" extrusionOk="0">
                  <a:moveTo>
                    <a:pt x="1277541" y="681323"/>
                  </a:moveTo>
                  <a:lnTo>
                    <a:pt x="1153716" y="503015"/>
                  </a:lnTo>
                  <a:lnTo>
                    <a:pt x="1093708" y="476155"/>
                  </a:lnTo>
                  <a:cubicBezTo>
                    <a:pt x="1048160" y="465620"/>
                    <a:pt x="1001582" y="460258"/>
                    <a:pt x="954834" y="460153"/>
                  </a:cubicBezTo>
                  <a:cubicBezTo>
                    <a:pt x="898922" y="516541"/>
                    <a:pt x="546306" y="531590"/>
                    <a:pt x="406289" y="462058"/>
                  </a:cubicBezTo>
                  <a:cubicBezTo>
                    <a:pt x="247507" y="383191"/>
                    <a:pt x="164259" y="286893"/>
                    <a:pt x="138351" y="227933"/>
                  </a:cubicBezTo>
                  <a:cubicBezTo>
                    <a:pt x="92250" y="123158"/>
                    <a:pt x="180165" y="0"/>
                    <a:pt x="180165" y="0"/>
                  </a:cubicBezTo>
                  <a:cubicBezTo>
                    <a:pt x="-60055" y="138684"/>
                    <a:pt x="-60055" y="364427"/>
                    <a:pt x="180165" y="503111"/>
                  </a:cubicBezTo>
                  <a:cubicBezTo>
                    <a:pt x="405336" y="633127"/>
                    <a:pt x="762905" y="641223"/>
                    <a:pt x="1004649" y="527495"/>
                  </a:cubicBezTo>
                  <a:lnTo>
                    <a:pt x="1004649" y="52749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4065;p48">
              <a:extLst>
                <a:ext uri="{FF2B5EF4-FFF2-40B4-BE49-F238E27FC236}">
                  <a16:creationId xmlns:a16="http://schemas.microsoft.com/office/drawing/2014/main" id="{6C4C9683-50FA-492F-935A-99CA703EB378}"/>
                </a:ext>
              </a:extLst>
            </p:cNvPr>
            <p:cNvSpPr/>
            <p:nvPr/>
          </p:nvSpPr>
          <p:spPr>
            <a:xfrm>
              <a:off x="4341906" y="4346681"/>
              <a:ext cx="972788" cy="561593"/>
            </a:xfrm>
            <a:custGeom>
              <a:avLst/>
              <a:gdLst/>
              <a:ahLst/>
              <a:cxnLst/>
              <a:rect l="l" t="t" r="r" b="b"/>
              <a:pathLst>
                <a:path w="972788" h="561593" extrusionOk="0">
                  <a:moveTo>
                    <a:pt x="831532" y="561594"/>
                  </a:moveTo>
                  <a:lnTo>
                    <a:pt x="0" y="81534"/>
                  </a:lnTo>
                  <a:lnTo>
                    <a:pt x="141256" y="0"/>
                  </a:lnTo>
                  <a:lnTo>
                    <a:pt x="972788" y="480060"/>
                  </a:lnTo>
                  <a:lnTo>
                    <a:pt x="831532" y="56159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4066;p48">
              <a:extLst>
                <a:ext uri="{FF2B5EF4-FFF2-40B4-BE49-F238E27FC236}">
                  <a16:creationId xmlns:a16="http://schemas.microsoft.com/office/drawing/2014/main" id="{361D1900-DCAB-4275-8B00-EC43D4AF85EF}"/>
                </a:ext>
              </a:extLst>
            </p:cNvPr>
            <p:cNvSpPr/>
            <p:nvPr/>
          </p:nvSpPr>
          <p:spPr>
            <a:xfrm>
              <a:off x="3246959" y="3638497"/>
              <a:ext cx="1231677" cy="711112"/>
            </a:xfrm>
            <a:custGeom>
              <a:avLst/>
              <a:gdLst/>
              <a:ahLst/>
              <a:cxnLst/>
              <a:rect l="l" t="t" r="r" b="b"/>
              <a:pathLst>
                <a:path w="1231677" h="711112" extrusionOk="0">
                  <a:moveTo>
                    <a:pt x="180165" y="607029"/>
                  </a:moveTo>
                  <a:cubicBezTo>
                    <a:pt x="-60055" y="468344"/>
                    <a:pt x="-60055" y="242697"/>
                    <a:pt x="180165" y="104013"/>
                  </a:cubicBezTo>
                  <a:cubicBezTo>
                    <a:pt x="420386" y="-34671"/>
                    <a:pt x="811292" y="-34671"/>
                    <a:pt x="1051512" y="104013"/>
                  </a:cubicBezTo>
                  <a:cubicBezTo>
                    <a:pt x="1291733" y="242697"/>
                    <a:pt x="1291733" y="468344"/>
                    <a:pt x="1051512" y="607029"/>
                  </a:cubicBezTo>
                  <a:cubicBezTo>
                    <a:pt x="811292" y="745713"/>
                    <a:pt x="420386" y="745903"/>
                    <a:pt x="180165" y="607029"/>
                  </a:cubicBezTo>
                  <a:close/>
                  <a:moveTo>
                    <a:pt x="945213" y="165354"/>
                  </a:moveTo>
                  <a:cubicBezTo>
                    <a:pt x="763572" y="60579"/>
                    <a:pt x="468011" y="60579"/>
                    <a:pt x="286464" y="165354"/>
                  </a:cubicBezTo>
                  <a:cubicBezTo>
                    <a:pt x="104918" y="270129"/>
                    <a:pt x="104823" y="441103"/>
                    <a:pt x="286464" y="545878"/>
                  </a:cubicBezTo>
                  <a:cubicBezTo>
                    <a:pt x="468106" y="650653"/>
                    <a:pt x="763572" y="650653"/>
                    <a:pt x="945213" y="545878"/>
                  </a:cubicBezTo>
                  <a:cubicBezTo>
                    <a:pt x="1126855" y="441103"/>
                    <a:pt x="1126855" y="270224"/>
                    <a:pt x="945213" y="16535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4067;p48">
              <a:extLst>
                <a:ext uri="{FF2B5EF4-FFF2-40B4-BE49-F238E27FC236}">
                  <a16:creationId xmlns:a16="http://schemas.microsoft.com/office/drawing/2014/main" id="{F9956C79-94A9-48F6-8251-2C63B48D7244}"/>
                </a:ext>
              </a:extLst>
            </p:cNvPr>
            <p:cNvSpPr/>
            <p:nvPr/>
          </p:nvSpPr>
          <p:spPr>
            <a:xfrm>
              <a:off x="3247293" y="3898053"/>
              <a:ext cx="108013" cy="106584"/>
            </a:xfrm>
            <a:custGeom>
              <a:avLst/>
              <a:gdLst/>
              <a:ahLst/>
              <a:cxnLst/>
              <a:rect l="l" t="t" r="r" b="b"/>
              <a:pathLst>
                <a:path w="108013" h="106584" extrusionOk="0">
                  <a:moveTo>
                    <a:pt x="0" y="106585"/>
                  </a:moveTo>
                  <a:lnTo>
                    <a:pt x="0" y="0"/>
                  </a:lnTo>
                  <a:lnTo>
                    <a:pt x="108013" y="53245"/>
                  </a:lnTo>
                  <a:lnTo>
                    <a:pt x="0" y="1065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4068;p48">
              <a:extLst>
                <a:ext uri="{FF2B5EF4-FFF2-40B4-BE49-F238E27FC236}">
                  <a16:creationId xmlns:a16="http://schemas.microsoft.com/office/drawing/2014/main" id="{51024FAE-08D9-4D2A-92D4-DF12474E4F55}"/>
                </a:ext>
              </a:extLst>
            </p:cNvPr>
            <p:cNvSpPr/>
            <p:nvPr/>
          </p:nvSpPr>
          <p:spPr>
            <a:xfrm>
              <a:off x="3553141" y="4166849"/>
              <a:ext cx="622063" cy="123348"/>
            </a:xfrm>
            <a:custGeom>
              <a:avLst/>
              <a:gdLst/>
              <a:ahLst/>
              <a:cxnLst/>
              <a:rect l="l" t="t" r="r" b="b"/>
              <a:pathLst>
                <a:path w="622063" h="123348" extrusionOk="0">
                  <a:moveTo>
                    <a:pt x="0" y="13525"/>
                  </a:moveTo>
                  <a:cubicBezTo>
                    <a:pt x="4381" y="18955"/>
                    <a:pt x="19812" y="123349"/>
                    <a:pt x="327470" y="123349"/>
                  </a:cubicBezTo>
                  <a:cubicBezTo>
                    <a:pt x="635127" y="123349"/>
                    <a:pt x="621983" y="0"/>
                    <a:pt x="621983" y="0"/>
                  </a:cubicBezTo>
                  <a:cubicBezTo>
                    <a:pt x="621983" y="0"/>
                    <a:pt x="331851" y="39910"/>
                    <a:pt x="327470" y="39910"/>
                  </a:cubicBezTo>
                  <a:cubicBezTo>
                    <a:pt x="323088" y="39910"/>
                    <a:pt x="0" y="13525"/>
                    <a:pt x="0" y="1352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4069;p48">
              <a:extLst>
                <a:ext uri="{FF2B5EF4-FFF2-40B4-BE49-F238E27FC236}">
                  <a16:creationId xmlns:a16="http://schemas.microsoft.com/office/drawing/2014/main" id="{2C1F4853-F0D7-45DE-A4F0-3CE5106E84C0}"/>
                </a:ext>
              </a:extLst>
            </p:cNvPr>
            <p:cNvSpPr/>
            <p:nvPr/>
          </p:nvSpPr>
          <p:spPr>
            <a:xfrm>
              <a:off x="4390007" y="3898053"/>
              <a:ext cx="88582" cy="95916"/>
            </a:xfrm>
            <a:custGeom>
              <a:avLst/>
              <a:gdLst/>
              <a:ahLst/>
              <a:cxnLst/>
              <a:rect l="l" t="t" r="r" b="b"/>
              <a:pathLst>
                <a:path w="88582" h="95916" extrusionOk="0">
                  <a:moveTo>
                    <a:pt x="88583" y="0"/>
                  </a:moveTo>
                  <a:lnTo>
                    <a:pt x="88583" y="95917"/>
                  </a:lnTo>
                  <a:lnTo>
                    <a:pt x="0" y="39433"/>
                  </a:lnTo>
                  <a:lnTo>
                    <a:pt x="88583"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4070;p48">
              <a:extLst>
                <a:ext uri="{FF2B5EF4-FFF2-40B4-BE49-F238E27FC236}">
                  <a16:creationId xmlns:a16="http://schemas.microsoft.com/office/drawing/2014/main" id="{046992BA-61CD-4785-BF27-36C6DBF24D12}"/>
                </a:ext>
              </a:extLst>
            </p:cNvPr>
            <p:cNvSpPr/>
            <p:nvPr/>
          </p:nvSpPr>
          <p:spPr>
            <a:xfrm>
              <a:off x="3582763" y="3612208"/>
              <a:ext cx="550640" cy="90297"/>
            </a:xfrm>
            <a:custGeom>
              <a:avLst/>
              <a:gdLst/>
              <a:ahLst/>
              <a:cxnLst/>
              <a:rect l="l" t="t" r="r" b="b"/>
              <a:pathLst>
                <a:path w="550640" h="90297" extrusionOk="0">
                  <a:moveTo>
                    <a:pt x="0" y="53816"/>
                  </a:moveTo>
                  <a:cubicBezTo>
                    <a:pt x="89316" y="19079"/>
                    <a:pt x="184204" y="838"/>
                    <a:pt x="280035" y="0"/>
                  </a:cubicBezTo>
                  <a:cubicBezTo>
                    <a:pt x="373275" y="295"/>
                    <a:pt x="465430" y="19984"/>
                    <a:pt x="550640" y="57817"/>
                  </a:cubicBezTo>
                  <a:lnTo>
                    <a:pt x="531114" y="90297"/>
                  </a:lnTo>
                  <a:lnTo>
                    <a:pt x="16764" y="902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4071;p48">
              <a:extLst>
                <a:ext uri="{FF2B5EF4-FFF2-40B4-BE49-F238E27FC236}">
                  <a16:creationId xmlns:a16="http://schemas.microsoft.com/office/drawing/2014/main" id="{0A70886A-22CE-42FA-BA9D-9C583428516C}"/>
                </a:ext>
              </a:extLst>
            </p:cNvPr>
            <p:cNvSpPr/>
            <p:nvPr/>
          </p:nvSpPr>
          <p:spPr>
            <a:xfrm>
              <a:off x="3404265" y="3670120"/>
              <a:ext cx="917257" cy="529590"/>
            </a:xfrm>
            <a:custGeom>
              <a:avLst/>
              <a:gdLst/>
              <a:ahLst/>
              <a:cxnLst/>
              <a:rect l="l" t="t" r="r" b="b"/>
              <a:pathLst>
                <a:path w="917257" h="529590" extrusionOk="0">
                  <a:moveTo>
                    <a:pt x="917258" y="264795"/>
                  </a:moveTo>
                  <a:cubicBezTo>
                    <a:pt x="917258" y="411037"/>
                    <a:pt x="711922" y="529590"/>
                    <a:pt x="458629" y="529590"/>
                  </a:cubicBezTo>
                  <a:cubicBezTo>
                    <a:pt x="205335" y="529590"/>
                    <a:pt x="0" y="411037"/>
                    <a:pt x="0" y="264795"/>
                  </a:cubicBezTo>
                  <a:cubicBezTo>
                    <a:pt x="0" y="118553"/>
                    <a:pt x="205335" y="0"/>
                    <a:pt x="458629" y="0"/>
                  </a:cubicBezTo>
                  <a:cubicBezTo>
                    <a:pt x="711923" y="0"/>
                    <a:pt x="917258" y="118553"/>
                    <a:pt x="917258" y="264795"/>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4072;p48">
              <a:extLst>
                <a:ext uri="{FF2B5EF4-FFF2-40B4-BE49-F238E27FC236}">
                  <a16:creationId xmlns:a16="http://schemas.microsoft.com/office/drawing/2014/main" id="{8180A468-01F9-4CF1-A838-E2E187B7D4C1}"/>
                </a:ext>
              </a:extLst>
            </p:cNvPr>
            <p:cNvSpPr/>
            <p:nvPr/>
          </p:nvSpPr>
          <p:spPr>
            <a:xfrm>
              <a:off x="3246959" y="3542485"/>
              <a:ext cx="1231677" cy="711136"/>
            </a:xfrm>
            <a:custGeom>
              <a:avLst/>
              <a:gdLst/>
              <a:ahLst/>
              <a:cxnLst/>
              <a:rect l="l" t="t" r="r" b="b"/>
              <a:pathLst>
                <a:path w="1231677" h="711136" extrusionOk="0">
                  <a:moveTo>
                    <a:pt x="180165" y="607124"/>
                  </a:moveTo>
                  <a:cubicBezTo>
                    <a:pt x="-60055" y="468440"/>
                    <a:pt x="-60055" y="242697"/>
                    <a:pt x="180165" y="104013"/>
                  </a:cubicBezTo>
                  <a:cubicBezTo>
                    <a:pt x="420386" y="-34671"/>
                    <a:pt x="811292" y="-34671"/>
                    <a:pt x="1051512" y="104013"/>
                  </a:cubicBezTo>
                  <a:cubicBezTo>
                    <a:pt x="1291733" y="242697"/>
                    <a:pt x="1291733" y="468440"/>
                    <a:pt x="1051512" y="607124"/>
                  </a:cubicBezTo>
                  <a:cubicBezTo>
                    <a:pt x="811292" y="745808"/>
                    <a:pt x="420386" y="745808"/>
                    <a:pt x="180165" y="607124"/>
                  </a:cubicBezTo>
                  <a:close/>
                  <a:moveTo>
                    <a:pt x="945213" y="165640"/>
                  </a:moveTo>
                  <a:cubicBezTo>
                    <a:pt x="763572" y="60865"/>
                    <a:pt x="468011" y="60865"/>
                    <a:pt x="286464" y="165640"/>
                  </a:cubicBezTo>
                  <a:cubicBezTo>
                    <a:pt x="104918" y="270415"/>
                    <a:pt x="104823" y="441198"/>
                    <a:pt x="286464" y="546068"/>
                  </a:cubicBezTo>
                  <a:cubicBezTo>
                    <a:pt x="468106" y="650939"/>
                    <a:pt x="763572" y="650843"/>
                    <a:pt x="945213" y="546068"/>
                  </a:cubicBezTo>
                  <a:cubicBezTo>
                    <a:pt x="1126855" y="441293"/>
                    <a:pt x="1126855" y="270415"/>
                    <a:pt x="945213" y="16564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4073;p48">
              <a:extLst>
                <a:ext uri="{FF2B5EF4-FFF2-40B4-BE49-F238E27FC236}">
                  <a16:creationId xmlns:a16="http://schemas.microsoft.com/office/drawing/2014/main" id="{03CE624B-0D8A-4853-80D6-CA8CAB13B93C}"/>
                </a:ext>
              </a:extLst>
            </p:cNvPr>
            <p:cNvSpPr/>
            <p:nvPr/>
          </p:nvSpPr>
          <p:spPr>
            <a:xfrm>
              <a:off x="4233892" y="4110556"/>
              <a:ext cx="329469" cy="191071"/>
            </a:xfrm>
            <a:custGeom>
              <a:avLst/>
              <a:gdLst/>
              <a:ahLst/>
              <a:cxnLst/>
              <a:rect l="l" t="t" r="r" b="b"/>
              <a:pathLst>
                <a:path w="329469" h="191071" extrusionOk="0">
                  <a:moveTo>
                    <a:pt x="208407" y="191071"/>
                  </a:moveTo>
                  <a:lnTo>
                    <a:pt x="0" y="69818"/>
                  </a:lnTo>
                  <a:lnTo>
                    <a:pt x="121063" y="0"/>
                  </a:lnTo>
                  <a:lnTo>
                    <a:pt x="329470" y="121158"/>
                  </a:lnTo>
                  <a:lnTo>
                    <a:pt x="208407" y="19107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4074;p48">
              <a:extLst>
                <a:ext uri="{FF2B5EF4-FFF2-40B4-BE49-F238E27FC236}">
                  <a16:creationId xmlns:a16="http://schemas.microsoft.com/office/drawing/2014/main" id="{D5588293-696B-454C-BE75-9AAFE2D97B94}"/>
                </a:ext>
              </a:extLst>
            </p:cNvPr>
            <p:cNvSpPr/>
            <p:nvPr/>
          </p:nvSpPr>
          <p:spPr>
            <a:xfrm>
              <a:off x="4234083" y="4180469"/>
              <a:ext cx="208216" cy="217741"/>
            </a:xfrm>
            <a:custGeom>
              <a:avLst/>
              <a:gdLst/>
              <a:ahLst/>
              <a:cxnLst/>
              <a:rect l="l" t="t" r="r" b="b"/>
              <a:pathLst>
                <a:path w="208216" h="217741" extrusionOk="0">
                  <a:moveTo>
                    <a:pt x="208217" y="217742"/>
                  </a:moveTo>
                  <a:lnTo>
                    <a:pt x="0" y="97250"/>
                  </a:lnTo>
                  <a:lnTo>
                    <a:pt x="0" y="0"/>
                  </a:lnTo>
                  <a:lnTo>
                    <a:pt x="208217" y="120491"/>
                  </a:lnTo>
                  <a:lnTo>
                    <a:pt x="208217" y="21774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4075;p48">
              <a:extLst>
                <a:ext uri="{FF2B5EF4-FFF2-40B4-BE49-F238E27FC236}">
                  <a16:creationId xmlns:a16="http://schemas.microsoft.com/office/drawing/2014/main" id="{4D9B9FC7-E079-4143-B885-40C52A0C4A52}"/>
                </a:ext>
              </a:extLst>
            </p:cNvPr>
            <p:cNvSpPr/>
            <p:nvPr/>
          </p:nvSpPr>
          <p:spPr>
            <a:xfrm>
              <a:off x="4368385" y="4248383"/>
              <a:ext cx="831437" cy="643127"/>
            </a:xfrm>
            <a:custGeom>
              <a:avLst/>
              <a:gdLst/>
              <a:ahLst/>
              <a:cxnLst/>
              <a:rect l="l" t="t" r="r" b="b"/>
              <a:pathLst>
                <a:path w="831437" h="643127" extrusionOk="0">
                  <a:moveTo>
                    <a:pt x="831437" y="643128"/>
                  </a:moveTo>
                  <a:lnTo>
                    <a:pt x="0" y="163068"/>
                  </a:lnTo>
                  <a:lnTo>
                    <a:pt x="0" y="0"/>
                  </a:lnTo>
                  <a:lnTo>
                    <a:pt x="831437" y="480060"/>
                  </a:lnTo>
                  <a:lnTo>
                    <a:pt x="831437" y="64312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4076;p48">
              <a:extLst>
                <a:ext uri="{FF2B5EF4-FFF2-40B4-BE49-F238E27FC236}">
                  <a16:creationId xmlns:a16="http://schemas.microsoft.com/office/drawing/2014/main" id="{DCF90147-9AAA-4C9A-AD95-F3D4DE6EE1FD}"/>
                </a:ext>
              </a:extLst>
            </p:cNvPr>
            <p:cNvSpPr/>
            <p:nvPr/>
          </p:nvSpPr>
          <p:spPr>
            <a:xfrm>
              <a:off x="4368385" y="4166944"/>
              <a:ext cx="972788" cy="561593"/>
            </a:xfrm>
            <a:custGeom>
              <a:avLst/>
              <a:gdLst/>
              <a:ahLst/>
              <a:cxnLst/>
              <a:rect l="l" t="t" r="r" b="b"/>
              <a:pathLst>
                <a:path w="972788" h="561593" extrusionOk="0">
                  <a:moveTo>
                    <a:pt x="831532" y="561594"/>
                  </a:moveTo>
                  <a:lnTo>
                    <a:pt x="0" y="81534"/>
                  </a:lnTo>
                  <a:lnTo>
                    <a:pt x="141256" y="0"/>
                  </a:lnTo>
                  <a:lnTo>
                    <a:pt x="972788" y="479965"/>
                  </a:lnTo>
                  <a:lnTo>
                    <a:pt x="831532" y="561594"/>
                  </a:lnTo>
                  <a:close/>
                </a:path>
              </a:pathLst>
            </a:custGeom>
            <a:solidFill>
              <a:srgbClr val="3940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4077;p48">
              <a:extLst>
                <a:ext uri="{FF2B5EF4-FFF2-40B4-BE49-F238E27FC236}">
                  <a16:creationId xmlns:a16="http://schemas.microsoft.com/office/drawing/2014/main" id="{AA2403E5-8271-41DB-BD23-19F3E94516B0}"/>
                </a:ext>
              </a:extLst>
            </p:cNvPr>
            <p:cNvSpPr/>
            <p:nvPr/>
          </p:nvSpPr>
          <p:spPr>
            <a:xfrm>
              <a:off x="5199823" y="4646908"/>
              <a:ext cx="141350" cy="244601"/>
            </a:xfrm>
            <a:custGeom>
              <a:avLst/>
              <a:gdLst/>
              <a:ahLst/>
              <a:cxnLst/>
              <a:rect l="l" t="t" r="r" b="b"/>
              <a:pathLst>
                <a:path w="141350" h="244601" extrusionOk="0">
                  <a:moveTo>
                    <a:pt x="0" y="244602"/>
                  </a:moveTo>
                  <a:cubicBezTo>
                    <a:pt x="8572" y="243650"/>
                    <a:pt x="141351" y="165068"/>
                    <a:pt x="141351" y="165068"/>
                  </a:cubicBezTo>
                  <a:lnTo>
                    <a:pt x="141351" y="0"/>
                  </a:lnTo>
                  <a:lnTo>
                    <a:pt x="95" y="81629"/>
                  </a:lnTo>
                  <a:close/>
                </a:path>
              </a:pathLst>
            </a:custGeom>
            <a:solidFill>
              <a:srgbClr val="2327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4078;p48">
              <a:extLst>
                <a:ext uri="{FF2B5EF4-FFF2-40B4-BE49-F238E27FC236}">
                  <a16:creationId xmlns:a16="http://schemas.microsoft.com/office/drawing/2014/main" id="{A8C6421F-16A4-4F22-BF34-684311B14A4F}"/>
                </a:ext>
              </a:extLst>
            </p:cNvPr>
            <p:cNvSpPr/>
            <p:nvPr/>
          </p:nvSpPr>
          <p:spPr>
            <a:xfrm>
              <a:off x="2764672" y="2500358"/>
              <a:ext cx="158537" cy="311524"/>
            </a:xfrm>
            <a:custGeom>
              <a:avLst/>
              <a:gdLst/>
              <a:ahLst/>
              <a:cxnLst/>
              <a:rect l="l" t="t" r="r" b="b"/>
              <a:pathLst>
                <a:path w="158537" h="311524" extrusionOk="0">
                  <a:moveTo>
                    <a:pt x="67807" y="240979"/>
                  </a:moveTo>
                  <a:cubicBezTo>
                    <a:pt x="81791" y="265992"/>
                    <a:pt x="98811" y="289195"/>
                    <a:pt x="118480" y="310035"/>
                  </a:cubicBezTo>
                  <a:cubicBezTo>
                    <a:pt x="124004" y="316417"/>
                    <a:pt x="166105" y="300510"/>
                    <a:pt x="157342" y="295748"/>
                  </a:cubicBezTo>
                  <a:cubicBezTo>
                    <a:pt x="148579" y="290985"/>
                    <a:pt x="120861" y="252695"/>
                    <a:pt x="107050" y="227073"/>
                  </a:cubicBezTo>
                  <a:cubicBezTo>
                    <a:pt x="95443" y="196383"/>
                    <a:pt x="85585" y="165055"/>
                    <a:pt x="77522" y="133251"/>
                  </a:cubicBezTo>
                  <a:cubicBezTo>
                    <a:pt x="68855" y="101819"/>
                    <a:pt x="61330" y="55718"/>
                    <a:pt x="55043" y="34001"/>
                  </a:cubicBezTo>
                  <a:cubicBezTo>
                    <a:pt x="51648" y="17665"/>
                    <a:pt x="39025" y="4826"/>
                    <a:pt x="22754" y="1140"/>
                  </a:cubicBezTo>
                  <a:cubicBezTo>
                    <a:pt x="7514" y="-2385"/>
                    <a:pt x="-2297" y="1806"/>
                    <a:pt x="465" y="20190"/>
                  </a:cubicBezTo>
                  <a:cubicBezTo>
                    <a:pt x="5323" y="52384"/>
                    <a:pt x="30564" y="177638"/>
                    <a:pt x="67807" y="24097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4079;p48">
              <a:extLst>
                <a:ext uri="{FF2B5EF4-FFF2-40B4-BE49-F238E27FC236}">
                  <a16:creationId xmlns:a16="http://schemas.microsoft.com/office/drawing/2014/main" id="{C78777A5-6E7D-4755-97EC-9CBC3A5C3133}"/>
                </a:ext>
              </a:extLst>
            </p:cNvPr>
            <p:cNvSpPr/>
            <p:nvPr/>
          </p:nvSpPr>
          <p:spPr>
            <a:xfrm>
              <a:off x="2800168" y="3231875"/>
              <a:ext cx="108892" cy="84472"/>
            </a:xfrm>
            <a:custGeom>
              <a:avLst/>
              <a:gdLst/>
              <a:ahLst/>
              <a:cxnLst/>
              <a:rect l="l" t="t" r="r" b="b"/>
              <a:pathLst>
                <a:path w="108892" h="84472" extrusionOk="0">
                  <a:moveTo>
                    <a:pt x="8117" y="0"/>
                  </a:moveTo>
                  <a:cubicBezTo>
                    <a:pt x="21166" y="10668"/>
                    <a:pt x="40502" y="953"/>
                    <a:pt x="41455" y="1905"/>
                  </a:cubicBezTo>
                  <a:cubicBezTo>
                    <a:pt x="56774" y="16173"/>
                    <a:pt x="72863" y="29594"/>
                    <a:pt x="89651" y="42101"/>
                  </a:cubicBezTo>
                  <a:cubicBezTo>
                    <a:pt x="97843" y="48482"/>
                    <a:pt x="110606" y="57055"/>
                    <a:pt x="108701" y="69437"/>
                  </a:cubicBezTo>
                  <a:cubicBezTo>
                    <a:pt x="104605" y="91440"/>
                    <a:pt x="69363" y="84677"/>
                    <a:pt x="56028" y="77914"/>
                  </a:cubicBezTo>
                  <a:cubicBezTo>
                    <a:pt x="42693" y="71152"/>
                    <a:pt x="31834" y="60007"/>
                    <a:pt x="19261" y="52197"/>
                  </a:cubicBezTo>
                  <a:cubicBezTo>
                    <a:pt x="10308" y="46577"/>
                    <a:pt x="1450" y="43720"/>
                    <a:pt x="211" y="32385"/>
                  </a:cubicBezTo>
                  <a:cubicBezTo>
                    <a:pt x="-1313" y="25622"/>
                    <a:pt x="5831" y="0"/>
                    <a:pt x="811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4080;p48">
              <a:extLst>
                <a:ext uri="{FF2B5EF4-FFF2-40B4-BE49-F238E27FC236}">
                  <a16:creationId xmlns:a16="http://schemas.microsoft.com/office/drawing/2014/main" id="{7D974289-716F-4CAC-94ED-D6E6354A6D93}"/>
                </a:ext>
              </a:extLst>
            </p:cNvPr>
            <p:cNvSpPr/>
            <p:nvPr/>
          </p:nvSpPr>
          <p:spPr>
            <a:xfrm>
              <a:off x="2799603" y="3259783"/>
              <a:ext cx="108313" cy="56238"/>
            </a:xfrm>
            <a:custGeom>
              <a:avLst/>
              <a:gdLst/>
              <a:ahLst/>
              <a:cxnLst/>
              <a:rect l="l" t="t" r="r" b="b"/>
              <a:pathLst>
                <a:path w="108313" h="56238" extrusionOk="0">
                  <a:moveTo>
                    <a:pt x="300" y="0"/>
                  </a:moveTo>
                  <a:cubicBezTo>
                    <a:pt x="2015" y="10859"/>
                    <a:pt x="10778" y="13811"/>
                    <a:pt x="19350" y="19050"/>
                  </a:cubicBezTo>
                  <a:cubicBezTo>
                    <a:pt x="32209" y="26956"/>
                    <a:pt x="43449" y="38100"/>
                    <a:pt x="56784" y="45149"/>
                  </a:cubicBezTo>
                  <a:cubicBezTo>
                    <a:pt x="70119" y="52197"/>
                    <a:pt x="99741" y="57626"/>
                    <a:pt x="108314" y="41815"/>
                  </a:cubicBezTo>
                  <a:cubicBezTo>
                    <a:pt x="103647" y="63055"/>
                    <a:pt x="68976" y="56388"/>
                    <a:pt x="55831" y="49721"/>
                  </a:cubicBezTo>
                  <a:cubicBezTo>
                    <a:pt x="42687" y="43053"/>
                    <a:pt x="31638" y="31813"/>
                    <a:pt x="19065" y="24003"/>
                  </a:cubicBezTo>
                  <a:cubicBezTo>
                    <a:pt x="10111" y="18383"/>
                    <a:pt x="1253" y="15526"/>
                    <a:pt x="15" y="4191"/>
                  </a:cubicBezTo>
                  <a:cubicBezTo>
                    <a:pt x="-40" y="2791"/>
                    <a:pt x="57" y="1381"/>
                    <a:pt x="30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4081;p48">
              <a:extLst>
                <a:ext uri="{FF2B5EF4-FFF2-40B4-BE49-F238E27FC236}">
                  <a16:creationId xmlns:a16="http://schemas.microsoft.com/office/drawing/2014/main" id="{379E8646-C096-4493-AA16-A42FA5081320}"/>
                </a:ext>
              </a:extLst>
            </p:cNvPr>
            <p:cNvSpPr/>
            <p:nvPr/>
          </p:nvSpPr>
          <p:spPr>
            <a:xfrm>
              <a:off x="2931444" y="3155618"/>
              <a:ext cx="108758" cy="81374"/>
            </a:xfrm>
            <a:custGeom>
              <a:avLst/>
              <a:gdLst/>
              <a:ahLst/>
              <a:cxnLst/>
              <a:rect l="l" t="t" r="r" b="b"/>
              <a:pathLst>
                <a:path w="108758" h="81374" extrusionOk="0">
                  <a:moveTo>
                    <a:pt x="9430" y="56"/>
                  </a:moveTo>
                  <a:cubicBezTo>
                    <a:pt x="22574" y="10724"/>
                    <a:pt x="45434" y="-896"/>
                    <a:pt x="46387" y="56"/>
                  </a:cubicBezTo>
                  <a:cubicBezTo>
                    <a:pt x="60035" y="13829"/>
                    <a:pt x="74440" y="26841"/>
                    <a:pt x="89535" y="39013"/>
                  </a:cubicBezTo>
                  <a:cubicBezTo>
                    <a:pt x="97631" y="45395"/>
                    <a:pt x="110395" y="53968"/>
                    <a:pt x="108585" y="66255"/>
                  </a:cubicBezTo>
                  <a:cubicBezTo>
                    <a:pt x="104489" y="88353"/>
                    <a:pt x="69152" y="81590"/>
                    <a:pt x="55817" y="74827"/>
                  </a:cubicBezTo>
                  <a:cubicBezTo>
                    <a:pt x="42481" y="68065"/>
                    <a:pt x="31623" y="56920"/>
                    <a:pt x="19050" y="49110"/>
                  </a:cubicBezTo>
                  <a:cubicBezTo>
                    <a:pt x="10097" y="43490"/>
                    <a:pt x="1238" y="40633"/>
                    <a:pt x="0" y="29298"/>
                  </a:cubicBezTo>
                  <a:cubicBezTo>
                    <a:pt x="599" y="18906"/>
                    <a:pt x="3845" y="8838"/>
                    <a:pt x="9430" y="5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4082;p48">
              <a:extLst>
                <a:ext uri="{FF2B5EF4-FFF2-40B4-BE49-F238E27FC236}">
                  <a16:creationId xmlns:a16="http://schemas.microsoft.com/office/drawing/2014/main" id="{83B7C522-7B99-4BCE-9315-4B1EADF6E9A2}"/>
                </a:ext>
              </a:extLst>
            </p:cNvPr>
            <p:cNvSpPr/>
            <p:nvPr/>
          </p:nvSpPr>
          <p:spPr>
            <a:xfrm>
              <a:off x="2931020" y="3181773"/>
              <a:ext cx="108151" cy="56575"/>
            </a:xfrm>
            <a:custGeom>
              <a:avLst/>
              <a:gdLst/>
              <a:ahLst/>
              <a:cxnLst/>
              <a:rect l="l" t="t" r="r" b="b"/>
              <a:pathLst>
                <a:path w="108151" h="56575" extrusionOk="0">
                  <a:moveTo>
                    <a:pt x="138" y="0"/>
                  </a:moveTo>
                  <a:cubicBezTo>
                    <a:pt x="1948" y="10859"/>
                    <a:pt x="10615" y="13811"/>
                    <a:pt x="19188" y="19050"/>
                  </a:cubicBezTo>
                  <a:cubicBezTo>
                    <a:pt x="31951" y="26956"/>
                    <a:pt x="43286" y="38100"/>
                    <a:pt x="56526" y="45149"/>
                  </a:cubicBezTo>
                  <a:cubicBezTo>
                    <a:pt x="69766" y="52197"/>
                    <a:pt x="99579" y="57626"/>
                    <a:pt x="108151" y="41815"/>
                  </a:cubicBezTo>
                  <a:cubicBezTo>
                    <a:pt x="103579" y="63437"/>
                    <a:pt x="69194" y="56769"/>
                    <a:pt x="55954" y="50102"/>
                  </a:cubicBezTo>
                  <a:cubicBezTo>
                    <a:pt x="42715" y="43434"/>
                    <a:pt x="31761" y="32195"/>
                    <a:pt x="19188" y="24384"/>
                  </a:cubicBezTo>
                  <a:cubicBezTo>
                    <a:pt x="9663" y="18764"/>
                    <a:pt x="1281" y="15907"/>
                    <a:pt x="138" y="4572"/>
                  </a:cubicBezTo>
                  <a:cubicBezTo>
                    <a:pt x="-46" y="3058"/>
                    <a:pt x="-46" y="1514"/>
                    <a:pt x="13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4083;p48">
              <a:extLst>
                <a:ext uri="{FF2B5EF4-FFF2-40B4-BE49-F238E27FC236}">
                  <a16:creationId xmlns:a16="http://schemas.microsoft.com/office/drawing/2014/main" id="{804966A5-0DAB-4C3D-A12A-C7F6AFE56630}"/>
                </a:ext>
              </a:extLst>
            </p:cNvPr>
            <p:cNvSpPr/>
            <p:nvPr/>
          </p:nvSpPr>
          <p:spPr>
            <a:xfrm>
              <a:off x="2630424" y="2780976"/>
              <a:ext cx="382278" cy="462504"/>
            </a:xfrm>
            <a:custGeom>
              <a:avLst/>
              <a:gdLst/>
              <a:ahLst/>
              <a:cxnLst/>
              <a:rect l="l" t="t" r="r" b="b"/>
              <a:pathLst>
                <a:path w="382278" h="462504" extrusionOk="0">
                  <a:moveTo>
                    <a:pt x="2983" y="31799"/>
                  </a:moveTo>
                  <a:cubicBezTo>
                    <a:pt x="-11495" y="122381"/>
                    <a:pt x="28700" y="156100"/>
                    <a:pt x="80993" y="175435"/>
                  </a:cubicBezTo>
                  <a:cubicBezTo>
                    <a:pt x="118521" y="189247"/>
                    <a:pt x="172337" y="210488"/>
                    <a:pt x="172337" y="210488"/>
                  </a:cubicBezTo>
                  <a:cubicBezTo>
                    <a:pt x="172337" y="210488"/>
                    <a:pt x="171575" y="230395"/>
                    <a:pt x="171194" y="274972"/>
                  </a:cubicBezTo>
                  <a:cubicBezTo>
                    <a:pt x="171194" y="314310"/>
                    <a:pt x="175957" y="457661"/>
                    <a:pt x="175957" y="457661"/>
                  </a:cubicBezTo>
                  <a:cubicBezTo>
                    <a:pt x="188510" y="464119"/>
                    <a:pt x="203409" y="464119"/>
                    <a:pt x="215962" y="457661"/>
                  </a:cubicBezTo>
                  <a:cubicBezTo>
                    <a:pt x="215962" y="457661"/>
                    <a:pt x="237107" y="347743"/>
                    <a:pt x="241584" y="298213"/>
                  </a:cubicBezTo>
                  <a:cubicBezTo>
                    <a:pt x="247585" y="231062"/>
                    <a:pt x="257967" y="187056"/>
                    <a:pt x="254538" y="172578"/>
                  </a:cubicBezTo>
                  <a:cubicBezTo>
                    <a:pt x="251490" y="159815"/>
                    <a:pt x="178338" y="123715"/>
                    <a:pt x="154716" y="104379"/>
                  </a:cubicBezTo>
                  <a:lnTo>
                    <a:pt x="308926" y="155624"/>
                  </a:lnTo>
                  <a:cubicBezTo>
                    <a:pt x="305837" y="172302"/>
                    <a:pt x="304338" y="189237"/>
                    <a:pt x="304449" y="206201"/>
                  </a:cubicBezTo>
                  <a:cubicBezTo>
                    <a:pt x="305878" y="259541"/>
                    <a:pt x="308735" y="374889"/>
                    <a:pt x="308735" y="374889"/>
                  </a:cubicBezTo>
                  <a:cubicBezTo>
                    <a:pt x="308735" y="374889"/>
                    <a:pt x="329881" y="390129"/>
                    <a:pt x="347883" y="374889"/>
                  </a:cubicBezTo>
                  <a:cubicBezTo>
                    <a:pt x="347883" y="374889"/>
                    <a:pt x="386555" y="146289"/>
                    <a:pt x="381887" y="116190"/>
                  </a:cubicBezTo>
                  <a:cubicBezTo>
                    <a:pt x="377411" y="87615"/>
                    <a:pt x="241870" y="28846"/>
                    <a:pt x="217962" y="8653"/>
                  </a:cubicBezTo>
                  <a:cubicBezTo>
                    <a:pt x="209558" y="1757"/>
                    <a:pt x="198605" y="-1225"/>
                    <a:pt x="187863" y="4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4084;p48">
              <a:extLst>
                <a:ext uri="{FF2B5EF4-FFF2-40B4-BE49-F238E27FC236}">
                  <a16:creationId xmlns:a16="http://schemas.microsoft.com/office/drawing/2014/main" id="{3066964A-55DA-4FBC-9E08-3BB392E2BCC8}"/>
                </a:ext>
              </a:extLst>
            </p:cNvPr>
            <p:cNvSpPr/>
            <p:nvPr/>
          </p:nvSpPr>
          <p:spPr>
            <a:xfrm>
              <a:off x="2662372" y="2471875"/>
              <a:ext cx="120066" cy="117360"/>
            </a:xfrm>
            <a:custGeom>
              <a:avLst/>
              <a:gdLst/>
              <a:ahLst/>
              <a:cxnLst/>
              <a:rect l="l" t="t" r="r" b="b"/>
              <a:pathLst>
                <a:path w="120066" h="117360" extrusionOk="0">
                  <a:moveTo>
                    <a:pt x="24565" y="0"/>
                  </a:moveTo>
                  <a:cubicBezTo>
                    <a:pt x="24565" y="0"/>
                    <a:pt x="26756" y="43148"/>
                    <a:pt x="25804" y="46958"/>
                  </a:cubicBezTo>
                  <a:cubicBezTo>
                    <a:pt x="24851" y="50768"/>
                    <a:pt x="5992" y="63436"/>
                    <a:pt x="562" y="67913"/>
                  </a:cubicBezTo>
                  <a:cubicBezTo>
                    <a:pt x="-4867" y="72390"/>
                    <a:pt x="30376" y="107251"/>
                    <a:pt x="47521" y="115538"/>
                  </a:cubicBezTo>
                  <a:cubicBezTo>
                    <a:pt x="64666" y="123825"/>
                    <a:pt x="119053" y="102679"/>
                    <a:pt x="120006" y="75914"/>
                  </a:cubicBezTo>
                  <a:cubicBezTo>
                    <a:pt x="120958" y="49149"/>
                    <a:pt x="110481" y="26765"/>
                    <a:pt x="102385" y="25622"/>
                  </a:cubicBezTo>
                  <a:cubicBezTo>
                    <a:pt x="94288" y="24479"/>
                    <a:pt x="24565" y="0"/>
                    <a:pt x="24565"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4085;p48">
              <a:extLst>
                <a:ext uri="{FF2B5EF4-FFF2-40B4-BE49-F238E27FC236}">
                  <a16:creationId xmlns:a16="http://schemas.microsoft.com/office/drawing/2014/main" id="{11A2DF95-D1E4-4D17-80E7-088C308C13E0}"/>
                </a:ext>
              </a:extLst>
            </p:cNvPr>
            <p:cNvSpPr/>
            <p:nvPr/>
          </p:nvSpPr>
          <p:spPr>
            <a:xfrm>
              <a:off x="2630208" y="2488280"/>
              <a:ext cx="194941" cy="380900"/>
            </a:xfrm>
            <a:custGeom>
              <a:avLst/>
              <a:gdLst/>
              <a:ahLst/>
              <a:cxnLst/>
              <a:rect l="l" t="t" r="r" b="b"/>
              <a:pathLst>
                <a:path w="194941" h="380900" extrusionOk="0">
                  <a:moveTo>
                    <a:pt x="51967" y="37982"/>
                  </a:moveTo>
                  <a:cubicBezTo>
                    <a:pt x="51967" y="37982"/>
                    <a:pt x="83304" y="84655"/>
                    <a:pt x="126928" y="89036"/>
                  </a:cubicBezTo>
                  <a:cubicBezTo>
                    <a:pt x="140740" y="75416"/>
                    <a:pt x="141978" y="27124"/>
                    <a:pt x="122928" y="11694"/>
                  </a:cubicBezTo>
                  <a:cubicBezTo>
                    <a:pt x="122928" y="11694"/>
                    <a:pt x="140454" y="-2404"/>
                    <a:pt x="152455" y="359"/>
                  </a:cubicBezTo>
                  <a:cubicBezTo>
                    <a:pt x="165339" y="8141"/>
                    <a:pt x="174927" y="20371"/>
                    <a:pt x="179411" y="34744"/>
                  </a:cubicBezTo>
                  <a:cubicBezTo>
                    <a:pt x="190515" y="66815"/>
                    <a:pt x="195743" y="100638"/>
                    <a:pt x="194842" y="134566"/>
                  </a:cubicBezTo>
                  <a:cubicBezTo>
                    <a:pt x="194175" y="180286"/>
                    <a:pt x="194842" y="296015"/>
                    <a:pt x="194842" y="296015"/>
                  </a:cubicBezTo>
                  <a:cubicBezTo>
                    <a:pt x="189720" y="323790"/>
                    <a:pt x="172934" y="348031"/>
                    <a:pt x="148741" y="362594"/>
                  </a:cubicBezTo>
                  <a:cubicBezTo>
                    <a:pt x="117245" y="380282"/>
                    <a:pt x="80217" y="385388"/>
                    <a:pt x="45109" y="376882"/>
                  </a:cubicBezTo>
                  <a:cubicBezTo>
                    <a:pt x="23011" y="371738"/>
                    <a:pt x="14724" y="359356"/>
                    <a:pt x="7009" y="343259"/>
                  </a:cubicBezTo>
                  <a:cubicBezTo>
                    <a:pt x="9009" y="311255"/>
                    <a:pt x="21677" y="245246"/>
                    <a:pt x="16534" y="204861"/>
                  </a:cubicBezTo>
                  <a:cubicBezTo>
                    <a:pt x="11390" y="164475"/>
                    <a:pt x="2722" y="134471"/>
                    <a:pt x="436" y="101800"/>
                  </a:cubicBezTo>
                  <a:cubicBezTo>
                    <a:pt x="-1850" y="69129"/>
                    <a:pt x="4818" y="69891"/>
                    <a:pt x="21106" y="58271"/>
                  </a:cubicBezTo>
                  <a:cubicBezTo>
                    <a:pt x="30902" y="50794"/>
                    <a:pt x="41215" y="44012"/>
                    <a:pt x="51967" y="3798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4086;p48">
              <a:extLst>
                <a:ext uri="{FF2B5EF4-FFF2-40B4-BE49-F238E27FC236}">
                  <a16:creationId xmlns:a16="http://schemas.microsoft.com/office/drawing/2014/main" id="{633F7344-32A4-4A85-AE5F-972B814A0D2B}"/>
                </a:ext>
              </a:extLst>
            </p:cNvPr>
            <p:cNvSpPr/>
            <p:nvPr/>
          </p:nvSpPr>
          <p:spPr>
            <a:xfrm>
              <a:off x="2658361" y="2350349"/>
              <a:ext cx="128870" cy="157700"/>
            </a:xfrm>
            <a:custGeom>
              <a:avLst/>
              <a:gdLst/>
              <a:ahLst/>
              <a:cxnLst/>
              <a:rect l="l" t="t" r="r" b="b"/>
              <a:pathLst>
                <a:path w="128870" h="157700" extrusionOk="0">
                  <a:moveTo>
                    <a:pt x="126208" y="57232"/>
                  </a:moveTo>
                  <a:lnTo>
                    <a:pt x="126208" y="57232"/>
                  </a:lnTo>
                  <a:cubicBezTo>
                    <a:pt x="121064" y="23704"/>
                    <a:pt x="96871" y="-1632"/>
                    <a:pt x="62390" y="82"/>
                  </a:cubicBezTo>
                  <a:cubicBezTo>
                    <a:pt x="25643" y="2454"/>
                    <a:pt x="-2228" y="34162"/>
                    <a:pt x="140" y="70910"/>
                  </a:cubicBezTo>
                  <a:cubicBezTo>
                    <a:pt x="1446" y="91170"/>
                    <a:pt x="11913" y="109734"/>
                    <a:pt x="28576" y="121335"/>
                  </a:cubicBezTo>
                  <a:cubicBezTo>
                    <a:pt x="29769" y="126384"/>
                    <a:pt x="31560" y="131279"/>
                    <a:pt x="33910" y="135909"/>
                  </a:cubicBezTo>
                  <a:cubicBezTo>
                    <a:pt x="46102" y="150196"/>
                    <a:pt x="83059" y="159054"/>
                    <a:pt x="93632" y="157530"/>
                  </a:cubicBezTo>
                  <a:cubicBezTo>
                    <a:pt x="106549" y="156387"/>
                    <a:pt x="117460" y="147481"/>
                    <a:pt x="121159" y="135051"/>
                  </a:cubicBezTo>
                  <a:cubicBezTo>
                    <a:pt x="132589" y="108953"/>
                    <a:pt x="128589" y="73806"/>
                    <a:pt x="126208" y="5723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4087;p48">
              <a:extLst>
                <a:ext uri="{FF2B5EF4-FFF2-40B4-BE49-F238E27FC236}">
                  <a16:creationId xmlns:a16="http://schemas.microsoft.com/office/drawing/2014/main" id="{8F467111-DC89-4827-A15F-CF79858E27A5}"/>
                </a:ext>
              </a:extLst>
            </p:cNvPr>
            <p:cNvSpPr/>
            <p:nvPr/>
          </p:nvSpPr>
          <p:spPr>
            <a:xfrm>
              <a:off x="2645583" y="2336673"/>
              <a:ext cx="136833" cy="135201"/>
            </a:xfrm>
            <a:custGeom>
              <a:avLst/>
              <a:gdLst/>
              <a:ahLst/>
              <a:cxnLst/>
              <a:rect l="l" t="t" r="r" b="b"/>
              <a:pathLst>
                <a:path w="136833" h="135201" extrusionOk="0">
                  <a:moveTo>
                    <a:pt x="41354" y="135202"/>
                  </a:moveTo>
                  <a:lnTo>
                    <a:pt x="41354" y="135202"/>
                  </a:lnTo>
                  <a:lnTo>
                    <a:pt x="44497" y="105960"/>
                  </a:lnTo>
                  <a:cubicBezTo>
                    <a:pt x="44497" y="105960"/>
                    <a:pt x="20685" y="44143"/>
                    <a:pt x="77073" y="56049"/>
                  </a:cubicBezTo>
                  <a:cubicBezTo>
                    <a:pt x="114220" y="63860"/>
                    <a:pt x="123555" y="67289"/>
                    <a:pt x="134890" y="42333"/>
                  </a:cubicBezTo>
                  <a:cubicBezTo>
                    <a:pt x="146224" y="17378"/>
                    <a:pt x="106315" y="-5292"/>
                    <a:pt x="58690" y="1090"/>
                  </a:cubicBezTo>
                  <a:cubicBezTo>
                    <a:pt x="24779" y="4690"/>
                    <a:pt x="-720" y="33675"/>
                    <a:pt x="16" y="67765"/>
                  </a:cubicBezTo>
                  <a:cubicBezTo>
                    <a:pt x="1444" y="86053"/>
                    <a:pt x="6302" y="123677"/>
                    <a:pt x="41354" y="13520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4088;p48">
              <a:extLst>
                <a:ext uri="{FF2B5EF4-FFF2-40B4-BE49-F238E27FC236}">
                  <a16:creationId xmlns:a16="http://schemas.microsoft.com/office/drawing/2014/main" id="{387CECB1-7269-40A9-80A3-4BF872387184}"/>
                </a:ext>
              </a:extLst>
            </p:cNvPr>
            <p:cNvSpPr/>
            <p:nvPr/>
          </p:nvSpPr>
          <p:spPr>
            <a:xfrm>
              <a:off x="2782568" y="2488639"/>
              <a:ext cx="62960" cy="91535"/>
            </a:xfrm>
            <a:custGeom>
              <a:avLst/>
              <a:gdLst/>
              <a:ahLst/>
              <a:cxnLst/>
              <a:rect l="l" t="t" r="r" b="b"/>
              <a:pathLst>
                <a:path w="62960" h="91535" extrusionOk="0">
                  <a:moveTo>
                    <a:pt x="40195" y="91535"/>
                  </a:moveTo>
                  <a:cubicBezTo>
                    <a:pt x="48803" y="91154"/>
                    <a:pt x="56942" y="87506"/>
                    <a:pt x="62960" y="81343"/>
                  </a:cubicBezTo>
                  <a:cubicBezTo>
                    <a:pt x="61722" y="65342"/>
                    <a:pt x="41243" y="4477"/>
                    <a:pt x="0" y="0"/>
                  </a:cubicBezTo>
                  <a:cubicBezTo>
                    <a:pt x="11224" y="7830"/>
                    <a:pt x="20113" y="18564"/>
                    <a:pt x="25718" y="31051"/>
                  </a:cubicBezTo>
                  <a:cubicBezTo>
                    <a:pt x="32101" y="50806"/>
                    <a:pt x="36942" y="71028"/>
                    <a:pt x="40195" y="9153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6" name="Google Shape;4089;p48">
              <a:extLst>
                <a:ext uri="{FF2B5EF4-FFF2-40B4-BE49-F238E27FC236}">
                  <a16:creationId xmlns:a16="http://schemas.microsoft.com/office/drawing/2014/main" id="{2996B000-F7D2-4328-B077-3428C05D7E4E}"/>
                </a:ext>
              </a:extLst>
            </p:cNvPr>
            <p:cNvGrpSpPr/>
            <p:nvPr/>
          </p:nvGrpSpPr>
          <p:grpSpPr>
            <a:xfrm flipH="1">
              <a:off x="2710663" y="2723583"/>
              <a:ext cx="319677" cy="242660"/>
              <a:chOff x="6621095" y="1452181"/>
              <a:chExt cx="330894" cy="250785"/>
            </a:xfrm>
          </p:grpSpPr>
          <p:sp>
            <p:nvSpPr>
              <p:cNvPr id="235" name="Google Shape;4090;p48">
                <a:extLst>
                  <a:ext uri="{FF2B5EF4-FFF2-40B4-BE49-F238E27FC236}">
                    <a16:creationId xmlns:a16="http://schemas.microsoft.com/office/drawing/2014/main" id="{F07AE9E6-C05E-4D24-AFE2-69A67DA5E093}"/>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4091;p48">
                <a:extLst>
                  <a:ext uri="{FF2B5EF4-FFF2-40B4-BE49-F238E27FC236}">
                    <a16:creationId xmlns:a16="http://schemas.microsoft.com/office/drawing/2014/main" id="{AF359CCB-8FE8-4924-A83F-7E953D36910A}"/>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4092;p48">
                <a:extLst>
                  <a:ext uri="{FF2B5EF4-FFF2-40B4-BE49-F238E27FC236}">
                    <a16:creationId xmlns:a16="http://schemas.microsoft.com/office/drawing/2014/main" id="{7F02E86A-5A0B-4353-8D79-CE00EB64709D}"/>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4093;p48">
                <a:extLst>
                  <a:ext uri="{FF2B5EF4-FFF2-40B4-BE49-F238E27FC236}">
                    <a16:creationId xmlns:a16="http://schemas.microsoft.com/office/drawing/2014/main" id="{3CE95C3F-186C-4A52-813C-900C928C6987}"/>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4094;p48">
                <a:extLst>
                  <a:ext uri="{FF2B5EF4-FFF2-40B4-BE49-F238E27FC236}">
                    <a16:creationId xmlns:a16="http://schemas.microsoft.com/office/drawing/2014/main" id="{FB6F50F5-62A9-4CAD-8DEC-5A277EA80C0A}"/>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7" name="Google Shape;4095;p48">
              <a:extLst>
                <a:ext uri="{FF2B5EF4-FFF2-40B4-BE49-F238E27FC236}">
                  <a16:creationId xmlns:a16="http://schemas.microsoft.com/office/drawing/2014/main" id="{7936A17D-3EF7-4DA4-9309-7E4C2A0F716E}"/>
                </a:ext>
              </a:extLst>
            </p:cNvPr>
            <p:cNvSpPr/>
            <p:nvPr/>
          </p:nvSpPr>
          <p:spPr>
            <a:xfrm>
              <a:off x="2596421" y="2551548"/>
              <a:ext cx="147299" cy="413263"/>
            </a:xfrm>
            <a:custGeom>
              <a:avLst/>
              <a:gdLst/>
              <a:ahLst/>
              <a:cxnLst/>
              <a:rect l="l" t="t" r="r" b="b"/>
              <a:pathLst>
                <a:path w="147299" h="413263" extrusionOk="0">
                  <a:moveTo>
                    <a:pt x="135855" y="346380"/>
                  </a:moveTo>
                  <a:cubicBezTo>
                    <a:pt x="128010" y="341189"/>
                    <a:pt x="119833" y="336503"/>
                    <a:pt x="111376" y="332378"/>
                  </a:cubicBezTo>
                  <a:cubicBezTo>
                    <a:pt x="103452" y="329902"/>
                    <a:pt x="96257" y="325520"/>
                    <a:pt x="90421" y="319615"/>
                  </a:cubicBezTo>
                  <a:cubicBezTo>
                    <a:pt x="82706" y="312090"/>
                    <a:pt x="70133" y="283705"/>
                    <a:pt x="61179" y="255988"/>
                  </a:cubicBezTo>
                  <a:cubicBezTo>
                    <a:pt x="52178" y="224727"/>
                    <a:pt x="48602" y="192161"/>
                    <a:pt x="50607" y="159690"/>
                  </a:cubicBezTo>
                  <a:cubicBezTo>
                    <a:pt x="54417" y="120828"/>
                    <a:pt x="68418" y="66440"/>
                    <a:pt x="71943" y="44057"/>
                  </a:cubicBezTo>
                  <a:cubicBezTo>
                    <a:pt x="75467" y="21673"/>
                    <a:pt x="68323" y="12719"/>
                    <a:pt x="57941" y="4528"/>
                  </a:cubicBezTo>
                  <a:cubicBezTo>
                    <a:pt x="45654" y="-4997"/>
                    <a:pt x="28794" y="-901"/>
                    <a:pt x="19841" y="30436"/>
                  </a:cubicBezTo>
                  <a:cubicBezTo>
                    <a:pt x="8316" y="73822"/>
                    <a:pt x="1670" y="118352"/>
                    <a:pt x="29" y="163214"/>
                  </a:cubicBezTo>
                  <a:cubicBezTo>
                    <a:pt x="-431" y="196476"/>
                    <a:pt x="4590" y="229594"/>
                    <a:pt x="14888" y="261227"/>
                  </a:cubicBezTo>
                  <a:cubicBezTo>
                    <a:pt x="24235" y="288316"/>
                    <a:pt x="36803" y="314186"/>
                    <a:pt x="52321" y="338284"/>
                  </a:cubicBezTo>
                  <a:cubicBezTo>
                    <a:pt x="56607" y="345523"/>
                    <a:pt x="58036" y="351904"/>
                    <a:pt x="64513" y="366859"/>
                  </a:cubicBezTo>
                  <a:cubicBezTo>
                    <a:pt x="70828" y="381680"/>
                    <a:pt x="80631" y="394748"/>
                    <a:pt x="93088" y="404959"/>
                  </a:cubicBezTo>
                  <a:cubicBezTo>
                    <a:pt x="104042" y="412865"/>
                    <a:pt x="109281" y="414484"/>
                    <a:pt x="112138" y="412484"/>
                  </a:cubicBezTo>
                  <a:cubicBezTo>
                    <a:pt x="114996" y="410483"/>
                    <a:pt x="114710" y="407054"/>
                    <a:pt x="110138" y="402959"/>
                  </a:cubicBezTo>
                  <a:cubicBezTo>
                    <a:pt x="102321" y="396910"/>
                    <a:pt x="95671" y="389481"/>
                    <a:pt x="90516" y="381051"/>
                  </a:cubicBezTo>
                  <a:cubicBezTo>
                    <a:pt x="90516" y="381051"/>
                    <a:pt x="100041" y="390576"/>
                    <a:pt x="106423" y="395910"/>
                  </a:cubicBezTo>
                  <a:cubicBezTo>
                    <a:pt x="111985" y="400596"/>
                    <a:pt x="118133" y="404530"/>
                    <a:pt x="124711" y="407626"/>
                  </a:cubicBezTo>
                  <a:cubicBezTo>
                    <a:pt x="131188" y="410483"/>
                    <a:pt x="140046" y="405054"/>
                    <a:pt x="135474" y="400673"/>
                  </a:cubicBezTo>
                  <a:cubicBezTo>
                    <a:pt x="130903" y="396291"/>
                    <a:pt x="125949" y="394291"/>
                    <a:pt x="117186" y="386290"/>
                  </a:cubicBezTo>
                  <a:cubicBezTo>
                    <a:pt x="112272" y="382147"/>
                    <a:pt x="107888" y="377412"/>
                    <a:pt x="104137" y="372193"/>
                  </a:cubicBezTo>
                  <a:cubicBezTo>
                    <a:pt x="110508" y="377022"/>
                    <a:pt x="117261" y="381318"/>
                    <a:pt x="124330" y="385052"/>
                  </a:cubicBezTo>
                  <a:cubicBezTo>
                    <a:pt x="129883" y="388462"/>
                    <a:pt x="136294" y="390214"/>
                    <a:pt x="142809" y="390100"/>
                  </a:cubicBezTo>
                  <a:cubicBezTo>
                    <a:pt x="146238" y="390100"/>
                    <a:pt x="150333" y="385242"/>
                    <a:pt x="143952" y="380575"/>
                  </a:cubicBezTo>
                  <a:cubicBezTo>
                    <a:pt x="135271" y="376012"/>
                    <a:pt x="127152" y="370450"/>
                    <a:pt x="119758" y="364001"/>
                  </a:cubicBezTo>
                  <a:cubicBezTo>
                    <a:pt x="112710" y="357048"/>
                    <a:pt x="108709" y="351143"/>
                    <a:pt x="110233" y="351047"/>
                  </a:cubicBezTo>
                  <a:cubicBezTo>
                    <a:pt x="111757" y="350952"/>
                    <a:pt x="116043" y="355238"/>
                    <a:pt x="124235" y="357810"/>
                  </a:cubicBezTo>
                  <a:cubicBezTo>
                    <a:pt x="132427" y="360382"/>
                    <a:pt x="141285" y="357810"/>
                    <a:pt x="142332" y="353619"/>
                  </a:cubicBezTo>
                  <a:cubicBezTo>
                    <a:pt x="143380" y="349428"/>
                    <a:pt x="143571" y="350190"/>
                    <a:pt x="135855" y="34638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4096;p48">
              <a:extLst>
                <a:ext uri="{FF2B5EF4-FFF2-40B4-BE49-F238E27FC236}">
                  <a16:creationId xmlns:a16="http://schemas.microsoft.com/office/drawing/2014/main" id="{29746EF9-76F3-44E0-8BC6-45D36833E38C}"/>
                </a:ext>
              </a:extLst>
            </p:cNvPr>
            <p:cNvSpPr/>
            <p:nvPr/>
          </p:nvSpPr>
          <p:spPr>
            <a:xfrm>
              <a:off x="2590449" y="2547578"/>
              <a:ext cx="84867" cy="115327"/>
            </a:xfrm>
            <a:custGeom>
              <a:avLst/>
              <a:gdLst/>
              <a:ahLst/>
              <a:cxnLst/>
              <a:rect l="l" t="t" r="r" b="b"/>
              <a:pathLst>
                <a:path w="84867" h="115327" extrusionOk="0">
                  <a:moveTo>
                    <a:pt x="0" y="91937"/>
                  </a:moveTo>
                  <a:cubicBezTo>
                    <a:pt x="0" y="91937"/>
                    <a:pt x="30766" y="122512"/>
                    <a:pt x="67151" y="113749"/>
                  </a:cubicBezTo>
                  <a:cubicBezTo>
                    <a:pt x="72390" y="110225"/>
                    <a:pt x="84868" y="38692"/>
                    <a:pt x="84868" y="38692"/>
                  </a:cubicBezTo>
                  <a:cubicBezTo>
                    <a:pt x="84868" y="38692"/>
                    <a:pt x="84868" y="-1027"/>
                    <a:pt x="54483" y="20"/>
                  </a:cubicBezTo>
                  <a:cubicBezTo>
                    <a:pt x="24098" y="1068"/>
                    <a:pt x="0" y="91937"/>
                    <a:pt x="0" y="919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9" name="Google Shape;4097;p48">
              <a:extLst>
                <a:ext uri="{FF2B5EF4-FFF2-40B4-BE49-F238E27FC236}">
                  <a16:creationId xmlns:a16="http://schemas.microsoft.com/office/drawing/2014/main" id="{92C7C09D-4C92-4289-BF79-4B228EBC4BF0}"/>
                </a:ext>
              </a:extLst>
            </p:cNvPr>
            <p:cNvGrpSpPr/>
            <p:nvPr/>
          </p:nvGrpSpPr>
          <p:grpSpPr>
            <a:xfrm>
              <a:off x="4651669" y="468299"/>
              <a:ext cx="319677" cy="242660"/>
              <a:chOff x="6621095" y="1452181"/>
              <a:chExt cx="330894" cy="250785"/>
            </a:xfrm>
          </p:grpSpPr>
          <p:sp>
            <p:nvSpPr>
              <p:cNvPr id="230" name="Google Shape;4098;p48">
                <a:extLst>
                  <a:ext uri="{FF2B5EF4-FFF2-40B4-BE49-F238E27FC236}">
                    <a16:creationId xmlns:a16="http://schemas.microsoft.com/office/drawing/2014/main" id="{070B2053-E966-484A-B386-05E72E4A8DB1}"/>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4099;p48">
                <a:extLst>
                  <a:ext uri="{FF2B5EF4-FFF2-40B4-BE49-F238E27FC236}">
                    <a16:creationId xmlns:a16="http://schemas.microsoft.com/office/drawing/2014/main" id="{D5EF8609-6BE9-408E-86BF-FE74EE134908}"/>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4100;p48">
                <a:extLst>
                  <a:ext uri="{FF2B5EF4-FFF2-40B4-BE49-F238E27FC236}">
                    <a16:creationId xmlns:a16="http://schemas.microsoft.com/office/drawing/2014/main" id="{D5291E65-4BAF-47DB-ACBE-DE6FFC8A03B9}"/>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4101;p48">
                <a:extLst>
                  <a:ext uri="{FF2B5EF4-FFF2-40B4-BE49-F238E27FC236}">
                    <a16:creationId xmlns:a16="http://schemas.microsoft.com/office/drawing/2014/main" id="{C7881F61-8F79-4D22-838C-579569841DB8}"/>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4102;p48">
                <a:extLst>
                  <a:ext uri="{FF2B5EF4-FFF2-40B4-BE49-F238E27FC236}">
                    <a16:creationId xmlns:a16="http://schemas.microsoft.com/office/drawing/2014/main" id="{BAF89FD4-CA23-445A-9509-603D342B24D7}"/>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28" name="Group 327">
            <a:extLst>
              <a:ext uri="{FF2B5EF4-FFF2-40B4-BE49-F238E27FC236}">
                <a16:creationId xmlns:a16="http://schemas.microsoft.com/office/drawing/2014/main" id="{E55A37F7-D6AC-46FA-8A42-282062890B92}"/>
              </a:ext>
            </a:extLst>
          </p:cNvPr>
          <p:cNvGrpSpPr/>
          <p:nvPr/>
        </p:nvGrpSpPr>
        <p:grpSpPr>
          <a:xfrm>
            <a:off x="0" y="4728494"/>
            <a:ext cx="9144000" cy="356855"/>
            <a:chOff x="0" y="406525"/>
            <a:chExt cx="9144000" cy="356855"/>
          </a:xfrm>
        </p:grpSpPr>
        <p:cxnSp>
          <p:nvCxnSpPr>
            <p:cNvPr id="329" name="Straight Connector 328">
              <a:extLst>
                <a:ext uri="{FF2B5EF4-FFF2-40B4-BE49-F238E27FC236}">
                  <a16:creationId xmlns:a16="http://schemas.microsoft.com/office/drawing/2014/main" id="{2FEDF692-3B50-49AD-BF81-47F9CF27E6F2}"/>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93F61C93-2DA7-4FB3-8FAF-AC182378BCAE}"/>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331" name="Graphic 330">
              <a:extLst>
                <a:ext uri="{FF2B5EF4-FFF2-40B4-BE49-F238E27FC236}">
                  <a16:creationId xmlns:a16="http://schemas.microsoft.com/office/drawing/2014/main" id="{5558C5CE-6382-4705-A49D-B62F68A559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107925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Final Note</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21</a:t>
            </a:fld>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407642" y="1166836"/>
            <a:ext cx="5759451" cy="1674754"/>
          </a:xfrm>
          <a:prstGeom prst="rect">
            <a:avLst/>
          </a:prstGeom>
          <a:noFill/>
        </p:spPr>
        <p:txBody>
          <a:bodyPr wrap="square" rtlCol="0">
            <a:spAutoFit/>
          </a:bodyPr>
          <a:lstStyle/>
          <a:p>
            <a:pPr>
              <a:lnSpc>
                <a:spcPct val="150000"/>
              </a:lnSpc>
            </a:pPr>
            <a:r>
              <a:rPr lang="en-US" dirty="0">
                <a:latin typeface="Calibri" panose="020F0502020204030204" pitchFamily="34" charset="0"/>
                <a:ea typeface="Calibri" panose="020F0502020204030204" pitchFamily="34" charset="0"/>
                <a:cs typeface="Calibri" panose="020F0502020204030204" pitchFamily="34" charset="0"/>
              </a:rPr>
              <a:t>Hire react native app developers is a critical prerequisite for your project and while the process of finding the ideal developer can be tough, it is not impossible. Make sure they are knowledgeable, have leadership characteristics, can handle tasks, operate under pressure, and are experts and certified professionals.</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nvGrpSpPr>
          <p:cNvPr id="104" name="Google Shape;3050;p47">
            <a:extLst>
              <a:ext uri="{FF2B5EF4-FFF2-40B4-BE49-F238E27FC236}">
                <a16:creationId xmlns:a16="http://schemas.microsoft.com/office/drawing/2014/main" id="{FBF9A550-7954-4346-B4E2-7B8FC856BEBD}"/>
              </a:ext>
            </a:extLst>
          </p:cNvPr>
          <p:cNvGrpSpPr/>
          <p:nvPr/>
        </p:nvGrpSpPr>
        <p:grpSpPr>
          <a:xfrm>
            <a:off x="6534150" y="1551083"/>
            <a:ext cx="2362911" cy="2620867"/>
            <a:chOff x="2152750" y="190500"/>
            <a:chExt cx="4293756" cy="4762499"/>
          </a:xfrm>
        </p:grpSpPr>
        <p:sp>
          <p:nvSpPr>
            <p:cNvPr id="105" name="Google Shape;3051;p47">
              <a:extLst>
                <a:ext uri="{FF2B5EF4-FFF2-40B4-BE49-F238E27FC236}">
                  <a16:creationId xmlns:a16="http://schemas.microsoft.com/office/drawing/2014/main" id="{5535ED13-D67B-44DE-AE6A-BC5CB9EE4455}"/>
                </a:ext>
              </a:extLst>
            </p:cNvPr>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3052;p47">
              <a:extLst>
                <a:ext uri="{FF2B5EF4-FFF2-40B4-BE49-F238E27FC236}">
                  <a16:creationId xmlns:a16="http://schemas.microsoft.com/office/drawing/2014/main" id="{93D1F6D5-6E05-4555-9455-56365782AF89}"/>
                </a:ext>
              </a:extLst>
            </p:cNvPr>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3053;p47">
              <a:extLst>
                <a:ext uri="{FF2B5EF4-FFF2-40B4-BE49-F238E27FC236}">
                  <a16:creationId xmlns:a16="http://schemas.microsoft.com/office/drawing/2014/main" id="{4B411A3A-2DA3-44A3-964A-593A1D429702}"/>
                </a:ext>
              </a:extLst>
            </p:cNvPr>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3054;p47">
              <a:extLst>
                <a:ext uri="{FF2B5EF4-FFF2-40B4-BE49-F238E27FC236}">
                  <a16:creationId xmlns:a16="http://schemas.microsoft.com/office/drawing/2014/main" id="{34635B4E-B645-4527-9051-FF4D3F3BED02}"/>
                </a:ext>
              </a:extLst>
            </p:cNvPr>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3055;p47">
              <a:extLst>
                <a:ext uri="{FF2B5EF4-FFF2-40B4-BE49-F238E27FC236}">
                  <a16:creationId xmlns:a16="http://schemas.microsoft.com/office/drawing/2014/main" id="{04B36075-DA57-4EDF-9A98-2044EB5D0FDF}"/>
                </a:ext>
              </a:extLst>
            </p:cNvPr>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3056;p47">
              <a:extLst>
                <a:ext uri="{FF2B5EF4-FFF2-40B4-BE49-F238E27FC236}">
                  <a16:creationId xmlns:a16="http://schemas.microsoft.com/office/drawing/2014/main" id="{1062E33F-DA03-4EA2-98C1-28390481E800}"/>
                </a:ext>
              </a:extLst>
            </p:cNvPr>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3057;p47">
              <a:extLst>
                <a:ext uri="{FF2B5EF4-FFF2-40B4-BE49-F238E27FC236}">
                  <a16:creationId xmlns:a16="http://schemas.microsoft.com/office/drawing/2014/main" id="{8EBF380F-94B4-4966-BF5E-C18C327D0D88}"/>
                </a:ext>
              </a:extLst>
            </p:cNvPr>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3058;p47">
              <a:extLst>
                <a:ext uri="{FF2B5EF4-FFF2-40B4-BE49-F238E27FC236}">
                  <a16:creationId xmlns:a16="http://schemas.microsoft.com/office/drawing/2014/main" id="{F01C3417-2F95-47A1-B2F9-133447188E1B}"/>
                </a:ext>
              </a:extLst>
            </p:cNvPr>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3059;p47">
              <a:extLst>
                <a:ext uri="{FF2B5EF4-FFF2-40B4-BE49-F238E27FC236}">
                  <a16:creationId xmlns:a16="http://schemas.microsoft.com/office/drawing/2014/main" id="{4FBADAA8-E4E9-445D-890A-6D5596FF457A}"/>
                </a:ext>
              </a:extLst>
            </p:cNvPr>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3060;p47">
              <a:extLst>
                <a:ext uri="{FF2B5EF4-FFF2-40B4-BE49-F238E27FC236}">
                  <a16:creationId xmlns:a16="http://schemas.microsoft.com/office/drawing/2014/main" id="{B474DB50-3701-47E7-A125-2B9293F5402B}"/>
                </a:ext>
              </a:extLst>
            </p:cNvPr>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3061;p47">
              <a:extLst>
                <a:ext uri="{FF2B5EF4-FFF2-40B4-BE49-F238E27FC236}">
                  <a16:creationId xmlns:a16="http://schemas.microsoft.com/office/drawing/2014/main" id="{C9F1D56F-4821-4AD4-A55E-0016779E30A5}"/>
                </a:ext>
              </a:extLst>
            </p:cNvPr>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3062;p47">
              <a:extLst>
                <a:ext uri="{FF2B5EF4-FFF2-40B4-BE49-F238E27FC236}">
                  <a16:creationId xmlns:a16="http://schemas.microsoft.com/office/drawing/2014/main" id="{ADF0EB35-AE6D-4115-A893-4D64A3CF098F}"/>
                </a:ext>
              </a:extLst>
            </p:cNvPr>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3063;p47">
              <a:extLst>
                <a:ext uri="{FF2B5EF4-FFF2-40B4-BE49-F238E27FC236}">
                  <a16:creationId xmlns:a16="http://schemas.microsoft.com/office/drawing/2014/main" id="{2387581E-3055-4198-818D-FAE9CB5D6E8B}"/>
                </a:ext>
              </a:extLst>
            </p:cNvPr>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3064;p47">
              <a:extLst>
                <a:ext uri="{FF2B5EF4-FFF2-40B4-BE49-F238E27FC236}">
                  <a16:creationId xmlns:a16="http://schemas.microsoft.com/office/drawing/2014/main" id="{4144D556-FB9E-4DB9-9785-DB621AAA3EA3}"/>
                </a:ext>
              </a:extLst>
            </p:cNvPr>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3065;p47">
              <a:extLst>
                <a:ext uri="{FF2B5EF4-FFF2-40B4-BE49-F238E27FC236}">
                  <a16:creationId xmlns:a16="http://schemas.microsoft.com/office/drawing/2014/main" id="{C74E61AB-83F4-44A5-8037-EBB300A5C695}"/>
                </a:ext>
              </a:extLst>
            </p:cNvPr>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3066;p47">
              <a:extLst>
                <a:ext uri="{FF2B5EF4-FFF2-40B4-BE49-F238E27FC236}">
                  <a16:creationId xmlns:a16="http://schemas.microsoft.com/office/drawing/2014/main" id="{EB063D5C-A485-4D37-9DFF-3A0C99AECFDF}"/>
                </a:ext>
              </a:extLst>
            </p:cNvPr>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3067;p47">
              <a:extLst>
                <a:ext uri="{FF2B5EF4-FFF2-40B4-BE49-F238E27FC236}">
                  <a16:creationId xmlns:a16="http://schemas.microsoft.com/office/drawing/2014/main" id="{A0CDC961-5704-41AA-8396-227B78073329}"/>
                </a:ext>
              </a:extLst>
            </p:cNvPr>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3068;p47">
              <a:extLst>
                <a:ext uri="{FF2B5EF4-FFF2-40B4-BE49-F238E27FC236}">
                  <a16:creationId xmlns:a16="http://schemas.microsoft.com/office/drawing/2014/main" id="{8C86C216-3BE1-4789-B97D-694DC344733F}"/>
                </a:ext>
              </a:extLst>
            </p:cNvPr>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3069;p47">
              <a:extLst>
                <a:ext uri="{FF2B5EF4-FFF2-40B4-BE49-F238E27FC236}">
                  <a16:creationId xmlns:a16="http://schemas.microsoft.com/office/drawing/2014/main" id="{2AADA6F7-3C73-41F1-81AF-F2D5F4D1B3D2}"/>
                </a:ext>
              </a:extLst>
            </p:cNvPr>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3070;p47">
              <a:extLst>
                <a:ext uri="{FF2B5EF4-FFF2-40B4-BE49-F238E27FC236}">
                  <a16:creationId xmlns:a16="http://schemas.microsoft.com/office/drawing/2014/main" id="{7F4B87AB-EA74-4EAF-B238-BE943D781B57}"/>
                </a:ext>
              </a:extLst>
            </p:cNvPr>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3071;p47">
              <a:extLst>
                <a:ext uri="{FF2B5EF4-FFF2-40B4-BE49-F238E27FC236}">
                  <a16:creationId xmlns:a16="http://schemas.microsoft.com/office/drawing/2014/main" id="{1320725A-619F-4657-A7E9-D6CAC7D894D6}"/>
                </a:ext>
              </a:extLst>
            </p:cNvPr>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3072;p47">
              <a:extLst>
                <a:ext uri="{FF2B5EF4-FFF2-40B4-BE49-F238E27FC236}">
                  <a16:creationId xmlns:a16="http://schemas.microsoft.com/office/drawing/2014/main" id="{37E7A346-D429-465F-B9FA-2F2C302303DB}"/>
                </a:ext>
              </a:extLst>
            </p:cNvPr>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3073;p47">
              <a:extLst>
                <a:ext uri="{FF2B5EF4-FFF2-40B4-BE49-F238E27FC236}">
                  <a16:creationId xmlns:a16="http://schemas.microsoft.com/office/drawing/2014/main" id="{58FC735E-A43F-4EBD-993E-DF384D514C3B}"/>
                </a:ext>
              </a:extLst>
            </p:cNvPr>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3074;p47">
              <a:extLst>
                <a:ext uri="{FF2B5EF4-FFF2-40B4-BE49-F238E27FC236}">
                  <a16:creationId xmlns:a16="http://schemas.microsoft.com/office/drawing/2014/main" id="{44FB1FB9-8D84-47EB-B71A-3AB8B0054B3D}"/>
                </a:ext>
              </a:extLst>
            </p:cNvPr>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3075;p47">
              <a:extLst>
                <a:ext uri="{FF2B5EF4-FFF2-40B4-BE49-F238E27FC236}">
                  <a16:creationId xmlns:a16="http://schemas.microsoft.com/office/drawing/2014/main" id="{3FCE26D6-1267-4541-8E82-E77B1558C45C}"/>
                </a:ext>
              </a:extLst>
            </p:cNvPr>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3076;p47">
              <a:extLst>
                <a:ext uri="{FF2B5EF4-FFF2-40B4-BE49-F238E27FC236}">
                  <a16:creationId xmlns:a16="http://schemas.microsoft.com/office/drawing/2014/main" id="{28B21BC7-ACAE-4AE2-8DD1-6BD042669A04}"/>
                </a:ext>
              </a:extLst>
            </p:cNvPr>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3077;p47">
              <a:extLst>
                <a:ext uri="{FF2B5EF4-FFF2-40B4-BE49-F238E27FC236}">
                  <a16:creationId xmlns:a16="http://schemas.microsoft.com/office/drawing/2014/main" id="{E0811AB3-7A38-49EE-8A5C-E20542C4E67F}"/>
                </a:ext>
              </a:extLst>
            </p:cNvPr>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3078;p47">
              <a:extLst>
                <a:ext uri="{FF2B5EF4-FFF2-40B4-BE49-F238E27FC236}">
                  <a16:creationId xmlns:a16="http://schemas.microsoft.com/office/drawing/2014/main" id="{F2F95650-1015-4AB5-902A-8DD0FB87D02A}"/>
                </a:ext>
              </a:extLst>
            </p:cNvPr>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3079;p47">
              <a:extLst>
                <a:ext uri="{FF2B5EF4-FFF2-40B4-BE49-F238E27FC236}">
                  <a16:creationId xmlns:a16="http://schemas.microsoft.com/office/drawing/2014/main" id="{41C9C9E1-22F2-44DE-8BDA-B8034BF491D8}"/>
                </a:ext>
              </a:extLst>
            </p:cNvPr>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3080;p47">
              <a:extLst>
                <a:ext uri="{FF2B5EF4-FFF2-40B4-BE49-F238E27FC236}">
                  <a16:creationId xmlns:a16="http://schemas.microsoft.com/office/drawing/2014/main" id="{4673F556-2F9F-4170-8A26-18FCCEAE8BA1}"/>
                </a:ext>
              </a:extLst>
            </p:cNvPr>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3081;p47">
              <a:extLst>
                <a:ext uri="{FF2B5EF4-FFF2-40B4-BE49-F238E27FC236}">
                  <a16:creationId xmlns:a16="http://schemas.microsoft.com/office/drawing/2014/main" id="{69B0BEF1-7106-4663-B0C4-23357EB30412}"/>
                </a:ext>
              </a:extLst>
            </p:cNvPr>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3082;p47">
              <a:extLst>
                <a:ext uri="{FF2B5EF4-FFF2-40B4-BE49-F238E27FC236}">
                  <a16:creationId xmlns:a16="http://schemas.microsoft.com/office/drawing/2014/main" id="{AFD92F2C-F502-4F47-B475-3500E09210ED}"/>
                </a:ext>
              </a:extLst>
            </p:cNvPr>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3083;p47">
              <a:extLst>
                <a:ext uri="{FF2B5EF4-FFF2-40B4-BE49-F238E27FC236}">
                  <a16:creationId xmlns:a16="http://schemas.microsoft.com/office/drawing/2014/main" id="{AED28369-1277-447D-8B40-6DAA90A63F83}"/>
                </a:ext>
              </a:extLst>
            </p:cNvPr>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3084;p47">
              <a:extLst>
                <a:ext uri="{FF2B5EF4-FFF2-40B4-BE49-F238E27FC236}">
                  <a16:creationId xmlns:a16="http://schemas.microsoft.com/office/drawing/2014/main" id="{8E7D46A6-F3D0-4A5C-90F9-DB3BE5E12342}"/>
                </a:ext>
              </a:extLst>
            </p:cNvPr>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3085;p47">
              <a:extLst>
                <a:ext uri="{FF2B5EF4-FFF2-40B4-BE49-F238E27FC236}">
                  <a16:creationId xmlns:a16="http://schemas.microsoft.com/office/drawing/2014/main" id="{5B94CEAD-DB89-4D6A-AC22-47FB65F65488}"/>
                </a:ext>
              </a:extLst>
            </p:cNvPr>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3086;p47">
              <a:extLst>
                <a:ext uri="{FF2B5EF4-FFF2-40B4-BE49-F238E27FC236}">
                  <a16:creationId xmlns:a16="http://schemas.microsoft.com/office/drawing/2014/main" id="{6BF7B13B-1500-455A-AD2A-05184717789B}"/>
                </a:ext>
              </a:extLst>
            </p:cNvPr>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3087;p47">
              <a:extLst>
                <a:ext uri="{FF2B5EF4-FFF2-40B4-BE49-F238E27FC236}">
                  <a16:creationId xmlns:a16="http://schemas.microsoft.com/office/drawing/2014/main" id="{A2969DC8-837E-41A8-B9C4-6EA77BCC97FF}"/>
                </a:ext>
              </a:extLst>
            </p:cNvPr>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3088;p47">
              <a:extLst>
                <a:ext uri="{FF2B5EF4-FFF2-40B4-BE49-F238E27FC236}">
                  <a16:creationId xmlns:a16="http://schemas.microsoft.com/office/drawing/2014/main" id="{22615D5C-5164-4879-9BCD-2C941C5ACB8A}"/>
                </a:ext>
              </a:extLst>
            </p:cNvPr>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3089;p47">
              <a:extLst>
                <a:ext uri="{FF2B5EF4-FFF2-40B4-BE49-F238E27FC236}">
                  <a16:creationId xmlns:a16="http://schemas.microsoft.com/office/drawing/2014/main" id="{34A4B603-A90A-4CE8-B3AB-79C1945CA106}"/>
                </a:ext>
              </a:extLst>
            </p:cNvPr>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3090;p47">
              <a:extLst>
                <a:ext uri="{FF2B5EF4-FFF2-40B4-BE49-F238E27FC236}">
                  <a16:creationId xmlns:a16="http://schemas.microsoft.com/office/drawing/2014/main" id="{2619CCE3-059E-4F90-AF1F-DDFB0CC9C71E}"/>
                </a:ext>
              </a:extLst>
            </p:cNvPr>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091;p47">
              <a:extLst>
                <a:ext uri="{FF2B5EF4-FFF2-40B4-BE49-F238E27FC236}">
                  <a16:creationId xmlns:a16="http://schemas.microsoft.com/office/drawing/2014/main" id="{93B25415-1BCB-4A98-B47B-9651B01A741B}"/>
                </a:ext>
              </a:extLst>
            </p:cNvPr>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3092;p47">
              <a:extLst>
                <a:ext uri="{FF2B5EF4-FFF2-40B4-BE49-F238E27FC236}">
                  <a16:creationId xmlns:a16="http://schemas.microsoft.com/office/drawing/2014/main" id="{F27256CB-D95A-40F5-A6D7-7ADBEF4F71F4}"/>
                </a:ext>
              </a:extLst>
            </p:cNvPr>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3093;p47">
              <a:extLst>
                <a:ext uri="{FF2B5EF4-FFF2-40B4-BE49-F238E27FC236}">
                  <a16:creationId xmlns:a16="http://schemas.microsoft.com/office/drawing/2014/main" id="{FF146F14-FD76-422F-B955-CA21C9006106}"/>
                </a:ext>
              </a:extLst>
            </p:cNvPr>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3094;p47">
              <a:extLst>
                <a:ext uri="{FF2B5EF4-FFF2-40B4-BE49-F238E27FC236}">
                  <a16:creationId xmlns:a16="http://schemas.microsoft.com/office/drawing/2014/main" id="{B300755D-D30B-4DAF-B63B-E3C2D1A9B375}"/>
                </a:ext>
              </a:extLst>
            </p:cNvPr>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3095;p47">
              <a:extLst>
                <a:ext uri="{FF2B5EF4-FFF2-40B4-BE49-F238E27FC236}">
                  <a16:creationId xmlns:a16="http://schemas.microsoft.com/office/drawing/2014/main" id="{5224D60A-4D27-4D4C-BCF9-B0A42184D5E2}"/>
                </a:ext>
              </a:extLst>
            </p:cNvPr>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096;p47">
              <a:extLst>
                <a:ext uri="{FF2B5EF4-FFF2-40B4-BE49-F238E27FC236}">
                  <a16:creationId xmlns:a16="http://schemas.microsoft.com/office/drawing/2014/main" id="{53A2DBF0-6FD8-47D3-B724-CD1070440253}"/>
                </a:ext>
              </a:extLst>
            </p:cNvPr>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3097;p47">
              <a:extLst>
                <a:ext uri="{FF2B5EF4-FFF2-40B4-BE49-F238E27FC236}">
                  <a16:creationId xmlns:a16="http://schemas.microsoft.com/office/drawing/2014/main" id="{BA91CA07-EA6E-4764-9967-07BE9D1CEE50}"/>
                </a:ext>
              </a:extLst>
            </p:cNvPr>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098;p47">
              <a:extLst>
                <a:ext uri="{FF2B5EF4-FFF2-40B4-BE49-F238E27FC236}">
                  <a16:creationId xmlns:a16="http://schemas.microsoft.com/office/drawing/2014/main" id="{C7BC1454-8B52-436B-B4A7-B76B1F516ED6}"/>
                </a:ext>
              </a:extLst>
            </p:cNvPr>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3099;p47">
              <a:extLst>
                <a:ext uri="{FF2B5EF4-FFF2-40B4-BE49-F238E27FC236}">
                  <a16:creationId xmlns:a16="http://schemas.microsoft.com/office/drawing/2014/main" id="{FEE3A58A-5E1B-4DA7-A320-C0E6D06876C6}"/>
                </a:ext>
              </a:extLst>
            </p:cNvPr>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3100;p47">
              <a:extLst>
                <a:ext uri="{FF2B5EF4-FFF2-40B4-BE49-F238E27FC236}">
                  <a16:creationId xmlns:a16="http://schemas.microsoft.com/office/drawing/2014/main" id="{482C001D-BCD5-4E6A-885B-2944A054F4FC}"/>
                </a:ext>
              </a:extLst>
            </p:cNvPr>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3101;p47">
              <a:extLst>
                <a:ext uri="{FF2B5EF4-FFF2-40B4-BE49-F238E27FC236}">
                  <a16:creationId xmlns:a16="http://schemas.microsoft.com/office/drawing/2014/main" id="{72A55A46-209C-4A76-AA25-ADE46A69E770}"/>
                </a:ext>
              </a:extLst>
            </p:cNvPr>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3102;p47">
              <a:extLst>
                <a:ext uri="{FF2B5EF4-FFF2-40B4-BE49-F238E27FC236}">
                  <a16:creationId xmlns:a16="http://schemas.microsoft.com/office/drawing/2014/main" id="{9DE92E4D-6175-4059-AB2C-0F9BFC46B635}"/>
                </a:ext>
              </a:extLst>
            </p:cNvPr>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3103;p47">
              <a:extLst>
                <a:ext uri="{FF2B5EF4-FFF2-40B4-BE49-F238E27FC236}">
                  <a16:creationId xmlns:a16="http://schemas.microsoft.com/office/drawing/2014/main" id="{F51B5085-F366-481F-A000-78B34BADF7BF}"/>
                </a:ext>
              </a:extLst>
            </p:cNvPr>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3104;p47">
              <a:extLst>
                <a:ext uri="{FF2B5EF4-FFF2-40B4-BE49-F238E27FC236}">
                  <a16:creationId xmlns:a16="http://schemas.microsoft.com/office/drawing/2014/main" id="{6CB3733E-1B6A-4838-8E3A-39BED057FA36}"/>
                </a:ext>
              </a:extLst>
            </p:cNvPr>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3105;p47">
              <a:extLst>
                <a:ext uri="{FF2B5EF4-FFF2-40B4-BE49-F238E27FC236}">
                  <a16:creationId xmlns:a16="http://schemas.microsoft.com/office/drawing/2014/main" id="{987E7514-E915-4282-A39E-AF09DF18DFC4}"/>
                </a:ext>
              </a:extLst>
            </p:cNvPr>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3106;p47">
              <a:extLst>
                <a:ext uri="{FF2B5EF4-FFF2-40B4-BE49-F238E27FC236}">
                  <a16:creationId xmlns:a16="http://schemas.microsoft.com/office/drawing/2014/main" id="{CB7B75DF-98CA-46BE-A14B-D1F62AF74CB2}"/>
                </a:ext>
              </a:extLst>
            </p:cNvPr>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3107;p47">
              <a:extLst>
                <a:ext uri="{FF2B5EF4-FFF2-40B4-BE49-F238E27FC236}">
                  <a16:creationId xmlns:a16="http://schemas.microsoft.com/office/drawing/2014/main" id="{7920687D-DAB7-48C8-817D-9D330B28D639}"/>
                </a:ext>
              </a:extLst>
            </p:cNvPr>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3108;p47">
              <a:extLst>
                <a:ext uri="{FF2B5EF4-FFF2-40B4-BE49-F238E27FC236}">
                  <a16:creationId xmlns:a16="http://schemas.microsoft.com/office/drawing/2014/main" id="{D729A47B-40F0-45E4-AA1B-569BBBEE007B}"/>
                </a:ext>
              </a:extLst>
            </p:cNvPr>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3109;p47">
              <a:extLst>
                <a:ext uri="{FF2B5EF4-FFF2-40B4-BE49-F238E27FC236}">
                  <a16:creationId xmlns:a16="http://schemas.microsoft.com/office/drawing/2014/main" id="{E596CE20-0AB8-48FF-84B9-0202EE88BAB2}"/>
                </a:ext>
              </a:extLst>
            </p:cNvPr>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3110;p47">
              <a:extLst>
                <a:ext uri="{FF2B5EF4-FFF2-40B4-BE49-F238E27FC236}">
                  <a16:creationId xmlns:a16="http://schemas.microsoft.com/office/drawing/2014/main" id="{0330C692-8748-4E42-AE95-EA0F1AE1F338}"/>
                </a:ext>
              </a:extLst>
            </p:cNvPr>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3111;p47">
              <a:extLst>
                <a:ext uri="{FF2B5EF4-FFF2-40B4-BE49-F238E27FC236}">
                  <a16:creationId xmlns:a16="http://schemas.microsoft.com/office/drawing/2014/main" id="{8D3A76A0-8051-4A48-BB45-936A9F5A50E2}"/>
                </a:ext>
              </a:extLst>
            </p:cNvPr>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3112;p47">
              <a:extLst>
                <a:ext uri="{FF2B5EF4-FFF2-40B4-BE49-F238E27FC236}">
                  <a16:creationId xmlns:a16="http://schemas.microsoft.com/office/drawing/2014/main" id="{CE3630C3-1132-4063-AA1F-F5E92B06F0BA}"/>
                </a:ext>
              </a:extLst>
            </p:cNvPr>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3113;p47">
              <a:extLst>
                <a:ext uri="{FF2B5EF4-FFF2-40B4-BE49-F238E27FC236}">
                  <a16:creationId xmlns:a16="http://schemas.microsoft.com/office/drawing/2014/main" id="{D21150F9-9FE3-4AAE-ADE0-FA970AC3A896}"/>
                </a:ext>
              </a:extLst>
            </p:cNvPr>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3114;p47">
              <a:extLst>
                <a:ext uri="{FF2B5EF4-FFF2-40B4-BE49-F238E27FC236}">
                  <a16:creationId xmlns:a16="http://schemas.microsoft.com/office/drawing/2014/main" id="{F7AD6064-E970-43D0-B977-1E67A3DD2BFA}"/>
                </a:ext>
              </a:extLst>
            </p:cNvPr>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3115;p47">
              <a:extLst>
                <a:ext uri="{FF2B5EF4-FFF2-40B4-BE49-F238E27FC236}">
                  <a16:creationId xmlns:a16="http://schemas.microsoft.com/office/drawing/2014/main" id="{D97D2E31-69A5-4C8D-A09C-5732F9865DF6}"/>
                </a:ext>
              </a:extLst>
            </p:cNvPr>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3116;p47">
              <a:extLst>
                <a:ext uri="{FF2B5EF4-FFF2-40B4-BE49-F238E27FC236}">
                  <a16:creationId xmlns:a16="http://schemas.microsoft.com/office/drawing/2014/main" id="{F8B87860-8698-4904-B3C6-D1B8CC98D5F9}"/>
                </a:ext>
              </a:extLst>
            </p:cNvPr>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3117;p47">
              <a:extLst>
                <a:ext uri="{FF2B5EF4-FFF2-40B4-BE49-F238E27FC236}">
                  <a16:creationId xmlns:a16="http://schemas.microsoft.com/office/drawing/2014/main" id="{2B4BEE26-1EFC-4B12-A5B4-ABAC0103054F}"/>
                </a:ext>
              </a:extLst>
            </p:cNvPr>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3118;p47">
              <a:extLst>
                <a:ext uri="{FF2B5EF4-FFF2-40B4-BE49-F238E27FC236}">
                  <a16:creationId xmlns:a16="http://schemas.microsoft.com/office/drawing/2014/main" id="{A0822E7E-151C-43FD-B29E-EB1AF3697F73}"/>
                </a:ext>
              </a:extLst>
            </p:cNvPr>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3119;p47">
              <a:extLst>
                <a:ext uri="{FF2B5EF4-FFF2-40B4-BE49-F238E27FC236}">
                  <a16:creationId xmlns:a16="http://schemas.microsoft.com/office/drawing/2014/main" id="{1D8861C8-86EF-4205-945B-520FE2F2E8BE}"/>
                </a:ext>
              </a:extLst>
            </p:cNvPr>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3120;p47">
              <a:extLst>
                <a:ext uri="{FF2B5EF4-FFF2-40B4-BE49-F238E27FC236}">
                  <a16:creationId xmlns:a16="http://schemas.microsoft.com/office/drawing/2014/main" id="{A7A54E04-D17C-4D4A-9A0C-68A067968950}"/>
                </a:ext>
              </a:extLst>
            </p:cNvPr>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3121;p47">
              <a:extLst>
                <a:ext uri="{FF2B5EF4-FFF2-40B4-BE49-F238E27FC236}">
                  <a16:creationId xmlns:a16="http://schemas.microsoft.com/office/drawing/2014/main" id="{CD775B33-682A-4DC9-B119-7B9C527CEDE8}"/>
                </a:ext>
              </a:extLst>
            </p:cNvPr>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3122;p47">
              <a:extLst>
                <a:ext uri="{FF2B5EF4-FFF2-40B4-BE49-F238E27FC236}">
                  <a16:creationId xmlns:a16="http://schemas.microsoft.com/office/drawing/2014/main" id="{560765A7-97E6-49F4-8AA6-EC5BAB8D0B51}"/>
                </a:ext>
              </a:extLst>
            </p:cNvPr>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3123;p47">
              <a:extLst>
                <a:ext uri="{FF2B5EF4-FFF2-40B4-BE49-F238E27FC236}">
                  <a16:creationId xmlns:a16="http://schemas.microsoft.com/office/drawing/2014/main" id="{33CC4021-D012-46E4-BE91-442805B66408}"/>
                </a:ext>
              </a:extLst>
            </p:cNvPr>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3124;p47">
              <a:extLst>
                <a:ext uri="{FF2B5EF4-FFF2-40B4-BE49-F238E27FC236}">
                  <a16:creationId xmlns:a16="http://schemas.microsoft.com/office/drawing/2014/main" id="{9BBA843A-94F3-48B7-B7FC-1439231819E5}"/>
                </a:ext>
              </a:extLst>
            </p:cNvPr>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3" name="Google Shape;3125;p47">
              <a:extLst>
                <a:ext uri="{FF2B5EF4-FFF2-40B4-BE49-F238E27FC236}">
                  <a16:creationId xmlns:a16="http://schemas.microsoft.com/office/drawing/2014/main" id="{8F306B90-C231-4787-A970-AEDAD62EA38A}"/>
                </a:ext>
              </a:extLst>
            </p:cNvPr>
            <p:cNvGrpSpPr/>
            <p:nvPr/>
          </p:nvGrpSpPr>
          <p:grpSpPr>
            <a:xfrm>
              <a:off x="3923682" y="3244965"/>
              <a:ext cx="195764" cy="131404"/>
              <a:chOff x="5733332" y="4102215"/>
              <a:chExt cx="195764" cy="131404"/>
            </a:xfrm>
          </p:grpSpPr>
          <p:sp>
            <p:nvSpPr>
              <p:cNvPr id="208" name="Google Shape;3126;p47">
                <a:extLst>
                  <a:ext uri="{FF2B5EF4-FFF2-40B4-BE49-F238E27FC236}">
                    <a16:creationId xmlns:a16="http://schemas.microsoft.com/office/drawing/2014/main" id="{8BFD6B22-E8C3-4DE6-B5B9-632EFCB61462}"/>
                  </a:ext>
                </a:extLst>
              </p:cNvPr>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3127;p47">
                <a:extLst>
                  <a:ext uri="{FF2B5EF4-FFF2-40B4-BE49-F238E27FC236}">
                    <a16:creationId xmlns:a16="http://schemas.microsoft.com/office/drawing/2014/main" id="{E709E223-2387-4177-9191-2EC90F7BCC79}"/>
                  </a:ext>
                </a:extLst>
              </p:cNvPr>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3128;p47">
                <a:extLst>
                  <a:ext uri="{FF2B5EF4-FFF2-40B4-BE49-F238E27FC236}">
                    <a16:creationId xmlns:a16="http://schemas.microsoft.com/office/drawing/2014/main" id="{AD88F52A-229E-4DFC-AADB-18C43ADC33B2}"/>
                  </a:ext>
                </a:extLst>
              </p:cNvPr>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3129;p47">
                <a:extLst>
                  <a:ext uri="{FF2B5EF4-FFF2-40B4-BE49-F238E27FC236}">
                    <a16:creationId xmlns:a16="http://schemas.microsoft.com/office/drawing/2014/main" id="{AC389239-706B-4B29-BD38-AD3E8E515352}"/>
                  </a:ext>
                </a:extLst>
              </p:cNvPr>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3130;p47">
                <a:extLst>
                  <a:ext uri="{FF2B5EF4-FFF2-40B4-BE49-F238E27FC236}">
                    <a16:creationId xmlns:a16="http://schemas.microsoft.com/office/drawing/2014/main" id="{A35AAB07-A3BB-4680-8471-E035B016F662}"/>
                  </a:ext>
                </a:extLst>
              </p:cNvPr>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3131;p47">
                <a:extLst>
                  <a:ext uri="{FF2B5EF4-FFF2-40B4-BE49-F238E27FC236}">
                    <a16:creationId xmlns:a16="http://schemas.microsoft.com/office/drawing/2014/main" id="{12CB6250-D392-4C0C-B8D2-6CD34F8B46E6}"/>
                  </a:ext>
                </a:extLst>
              </p:cNvPr>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3132;p47">
                <a:extLst>
                  <a:ext uri="{FF2B5EF4-FFF2-40B4-BE49-F238E27FC236}">
                    <a16:creationId xmlns:a16="http://schemas.microsoft.com/office/drawing/2014/main" id="{9020AFBE-C3FD-4285-B430-C6931CB4CAF7}"/>
                  </a:ext>
                </a:extLst>
              </p:cNvPr>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3133;p47">
                <a:extLst>
                  <a:ext uri="{FF2B5EF4-FFF2-40B4-BE49-F238E27FC236}">
                    <a16:creationId xmlns:a16="http://schemas.microsoft.com/office/drawing/2014/main" id="{9186CE6D-6506-411A-B363-9CFA0086BC9C}"/>
                  </a:ext>
                </a:extLst>
              </p:cNvPr>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3134;p47">
                <a:extLst>
                  <a:ext uri="{FF2B5EF4-FFF2-40B4-BE49-F238E27FC236}">
                    <a16:creationId xmlns:a16="http://schemas.microsoft.com/office/drawing/2014/main" id="{EB357886-8E90-4C1F-AA9F-494DEFDA400F}"/>
                  </a:ext>
                </a:extLst>
              </p:cNvPr>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4" name="Google Shape;3135;p47">
              <a:extLst>
                <a:ext uri="{FF2B5EF4-FFF2-40B4-BE49-F238E27FC236}">
                  <a16:creationId xmlns:a16="http://schemas.microsoft.com/office/drawing/2014/main" id="{1F3A608D-6EFE-419B-BABE-DD0058B867E3}"/>
                </a:ext>
              </a:extLst>
            </p:cNvPr>
            <p:cNvGrpSpPr/>
            <p:nvPr/>
          </p:nvGrpSpPr>
          <p:grpSpPr>
            <a:xfrm flipH="1">
              <a:off x="3829267" y="2465054"/>
              <a:ext cx="683694" cy="518573"/>
              <a:chOff x="6621095" y="1452181"/>
              <a:chExt cx="330894" cy="250785"/>
            </a:xfrm>
          </p:grpSpPr>
          <p:sp>
            <p:nvSpPr>
              <p:cNvPr id="203" name="Google Shape;3136;p47">
                <a:extLst>
                  <a:ext uri="{FF2B5EF4-FFF2-40B4-BE49-F238E27FC236}">
                    <a16:creationId xmlns:a16="http://schemas.microsoft.com/office/drawing/2014/main" id="{66F531CC-8ACE-4CD8-8C5C-39E7247035C2}"/>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3137;p47">
                <a:extLst>
                  <a:ext uri="{FF2B5EF4-FFF2-40B4-BE49-F238E27FC236}">
                    <a16:creationId xmlns:a16="http://schemas.microsoft.com/office/drawing/2014/main" id="{80123A0E-90C0-4F45-8B2C-9FD8CC9DB52E}"/>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3138;p47">
                <a:extLst>
                  <a:ext uri="{FF2B5EF4-FFF2-40B4-BE49-F238E27FC236}">
                    <a16:creationId xmlns:a16="http://schemas.microsoft.com/office/drawing/2014/main" id="{237EB9A0-5D56-40FC-BBC4-D34019AC3145}"/>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3139;p47">
                <a:extLst>
                  <a:ext uri="{FF2B5EF4-FFF2-40B4-BE49-F238E27FC236}">
                    <a16:creationId xmlns:a16="http://schemas.microsoft.com/office/drawing/2014/main" id="{F578A489-C4E5-4E4F-B04E-9769330F701A}"/>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3140;p47">
                <a:extLst>
                  <a:ext uri="{FF2B5EF4-FFF2-40B4-BE49-F238E27FC236}">
                    <a16:creationId xmlns:a16="http://schemas.microsoft.com/office/drawing/2014/main" id="{0D8DD18D-68D1-43AC-8333-7C80A179397D}"/>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5" name="Google Shape;3141;p47">
              <a:extLst>
                <a:ext uri="{FF2B5EF4-FFF2-40B4-BE49-F238E27FC236}">
                  <a16:creationId xmlns:a16="http://schemas.microsoft.com/office/drawing/2014/main" id="{C9EBECEA-178C-4E25-B22E-A54F49EF534F}"/>
                </a:ext>
              </a:extLst>
            </p:cNvPr>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3142;p47">
              <a:extLst>
                <a:ext uri="{FF2B5EF4-FFF2-40B4-BE49-F238E27FC236}">
                  <a16:creationId xmlns:a16="http://schemas.microsoft.com/office/drawing/2014/main" id="{4CB3FE08-E217-4553-9CF1-478B5C8D9385}"/>
                </a:ext>
              </a:extLst>
            </p:cNvPr>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3143;p47">
              <a:extLst>
                <a:ext uri="{FF2B5EF4-FFF2-40B4-BE49-F238E27FC236}">
                  <a16:creationId xmlns:a16="http://schemas.microsoft.com/office/drawing/2014/main" id="{0E953787-0F2B-4915-A2E0-0A196BC2BCF0}"/>
                </a:ext>
              </a:extLst>
            </p:cNvPr>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3144;p47">
              <a:extLst>
                <a:ext uri="{FF2B5EF4-FFF2-40B4-BE49-F238E27FC236}">
                  <a16:creationId xmlns:a16="http://schemas.microsoft.com/office/drawing/2014/main" id="{E46623D9-C853-4CFD-816C-0AB69D9D3732}"/>
                </a:ext>
              </a:extLst>
            </p:cNvPr>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3145;p47">
              <a:extLst>
                <a:ext uri="{FF2B5EF4-FFF2-40B4-BE49-F238E27FC236}">
                  <a16:creationId xmlns:a16="http://schemas.microsoft.com/office/drawing/2014/main" id="{137AEAC3-A611-49C5-AADA-F91E7D635030}"/>
                </a:ext>
              </a:extLst>
            </p:cNvPr>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3146;p47">
              <a:extLst>
                <a:ext uri="{FF2B5EF4-FFF2-40B4-BE49-F238E27FC236}">
                  <a16:creationId xmlns:a16="http://schemas.microsoft.com/office/drawing/2014/main" id="{B3D8FB75-D843-475C-9CAC-C4B61B3AC2C3}"/>
                </a:ext>
              </a:extLst>
            </p:cNvPr>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3147;p47">
              <a:extLst>
                <a:ext uri="{FF2B5EF4-FFF2-40B4-BE49-F238E27FC236}">
                  <a16:creationId xmlns:a16="http://schemas.microsoft.com/office/drawing/2014/main" id="{7ADAD8FF-446E-4EAE-9F1B-7735A9E6620B}"/>
                </a:ext>
              </a:extLst>
            </p:cNvPr>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3148;p47">
              <a:extLst>
                <a:ext uri="{FF2B5EF4-FFF2-40B4-BE49-F238E27FC236}">
                  <a16:creationId xmlns:a16="http://schemas.microsoft.com/office/drawing/2014/main" id="{CE9437C2-2E59-43F6-8172-1F7ADEC4B950}"/>
                </a:ext>
              </a:extLst>
            </p:cNvPr>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3149;p47">
              <a:extLst>
                <a:ext uri="{FF2B5EF4-FFF2-40B4-BE49-F238E27FC236}">
                  <a16:creationId xmlns:a16="http://schemas.microsoft.com/office/drawing/2014/main" id="{709F9D85-251C-424A-9A85-C6601869D58C}"/>
                </a:ext>
              </a:extLst>
            </p:cNvPr>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3150;p47">
              <a:extLst>
                <a:ext uri="{FF2B5EF4-FFF2-40B4-BE49-F238E27FC236}">
                  <a16:creationId xmlns:a16="http://schemas.microsoft.com/office/drawing/2014/main" id="{F69C4AA7-E977-4BAE-B9E5-3BAF5150C8AF}"/>
                </a:ext>
              </a:extLst>
            </p:cNvPr>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3151;p47">
              <a:extLst>
                <a:ext uri="{FF2B5EF4-FFF2-40B4-BE49-F238E27FC236}">
                  <a16:creationId xmlns:a16="http://schemas.microsoft.com/office/drawing/2014/main" id="{23A19DCC-EE5E-405A-B5EC-36DD53D07F9A}"/>
                </a:ext>
              </a:extLst>
            </p:cNvPr>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3152;p47">
              <a:extLst>
                <a:ext uri="{FF2B5EF4-FFF2-40B4-BE49-F238E27FC236}">
                  <a16:creationId xmlns:a16="http://schemas.microsoft.com/office/drawing/2014/main" id="{001CC55F-C36D-4DFC-A92F-3EEF626624C2}"/>
                </a:ext>
              </a:extLst>
            </p:cNvPr>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3153;p47">
              <a:extLst>
                <a:ext uri="{FF2B5EF4-FFF2-40B4-BE49-F238E27FC236}">
                  <a16:creationId xmlns:a16="http://schemas.microsoft.com/office/drawing/2014/main" id="{36B69D34-5A6B-46A4-86C5-074A45BD4CC1}"/>
                </a:ext>
              </a:extLst>
            </p:cNvPr>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3154;p47">
              <a:extLst>
                <a:ext uri="{FF2B5EF4-FFF2-40B4-BE49-F238E27FC236}">
                  <a16:creationId xmlns:a16="http://schemas.microsoft.com/office/drawing/2014/main" id="{90D7A5D1-08A8-44E9-B0C2-CB6DB966B9A3}"/>
                </a:ext>
              </a:extLst>
            </p:cNvPr>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3155;p47">
              <a:extLst>
                <a:ext uri="{FF2B5EF4-FFF2-40B4-BE49-F238E27FC236}">
                  <a16:creationId xmlns:a16="http://schemas.microsoft.com/office/drawing/2014/main" id="{E0E29E96-2DCD-45FE-8D23-1B8D473AA96E}"/>
                </a:ext>
              </a:extLst>
            </p:cNvPr>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3156;p47">
              <a:extLst>
                <a:ext uri="{FF2B5EF4-FFF2-40B4-BE49-F238E27FC236}">
                  <a16:creationId xmlns:a16="http://schemas.microsoft.com/office/drawing/2014/main" id="{4A03645C-C674-494B-B1EC-E9BDF68761A4}"/>
                </a:ext>
              </a:extLst>
            </p:cNvPr>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3157;p47">
              <a:extLst>
                <a:ext uri="{FF2B5EF4-FFF2-40B4-BE49-F238E27FC236}">
                  <a16:creationId xmlns:a16="http://schemas.microsoft.com/office/drawing/2014/main" id="{DBF4BD00-5E49-4DCB-829A-C33392C1150F}"/>
                </a:ext>
              </a:extLst>
            </p:cNvPr>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3158;p47">
              <a:extLst>
                <a:ext uri="{FF2B5EF4-FFF2-40B4-BE49-F238E27FC236}">
                  <a16:creationId xmlns:a16="http://schemas.microsoft.com/office/drawing/2014/main" id="{BB23F219-E536-47F1-A947-56D2A03D935D}"/>
                </a:ext>
              </a:extLst>
            </p:cNvPr>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 name="Group 216">
            <a:extLst>
              <a:ext uri="{FF2B5EF4-FFF2-40B4-BE49-F238E27FC236}">
                <a16:creationId xmlns:a16="http://schemas.microsoft.com/office/drawing/2014/main" id="{55C2B9CA-9993-46BA-9F03-54409E9571E9}"/>
              </a:ext>
            </a:extLst>
          </p:cNvPr>
          <p:cNvGrpSpPr/>
          <p:nvPr/>
        </p:nvGrpSpPr>
        <p:grpSpPr>
          <a:xfrm>
            <a:off x="0" y="4728494"/>
            <a:ext cx="9144000" cy="356855"/>
            <a:chOff x="0" y="406525"/>
            <a:chExt cx="9144000" cy="356855"/>
          </a:xfrm>
        </p:grpSpPr>
        <p:cxnSp>
          <p:nvCxnSpPr>
            <p:cNvPr id="218" name="Straight Connector 217">
              <a:extLst>
                <a:ext uri="{FF2B5EF4-FFF2-40B4-BE49-F238E27FC236}">
                  <a16:creationId xmlns:a16="http://schemas.microsoft.com/office/drawing/2014/main" id="{BDA8EAF0-AB48-4864-9452-7FD786DDD135}"/>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B093D4B8-F490-4133-A5C8-436EF8141968}"/>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220" name="Graphic 219">
              <a:extLst>
                <a:ext uri="{FF2B5EF4-FFF2-40B4-BE49-F238E27FC236}">
                  <a16:creationId xmlns:a16="http://schemas.microsoft.com/office/drawing/2014/main" id="{DBF81459-C938-4823-B62D-10AEDF20CA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3048600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076" name="Google Shape;2076;p3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2077" name="Google Shape;2077;p34"/>
          <p:cNvGrpSpPr/>
          <p:nvPr/>
        </p:nvGrpSpPr>
        <p:grpSpPr>
          <a:xfrm>
            <a:off x="7119305" y="189155"/>
            <a:ext cx="1758170" cy="2005919"/>
            <a:chOff x="2602525" y="317054"/>
            <a:chExt cx="4174283" cy="4762495"/>
          </a:xfrm>
        </p:grpSpPr>
        <p:sp>
          <p:nvSpPr>
            <p:cNvPr id="2078" name="Google Shape;2078;p34"/>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34"/>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34"/>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34"/>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34"/>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34"/>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34"/>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34"/>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34"/>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34"/>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34"/>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34"/>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34"/>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34"/>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34"/>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34"/>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34"/>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34"/>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34"/>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34"/>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34"/>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34"/>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34"/>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34"/>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34"/>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34"/>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34"/>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34"/>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34"/>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34"/>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34"/>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34"/>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34"/>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34"/>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34"/>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34"/>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34"/>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34"/>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34"/>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34"/>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8" name="Google Shape;2118;p34"/>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9" name="Google Shape;2119;p34"/>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0" name="Google Shape;2120;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34"/>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3" name="Google Shape;2123;p34"/>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4" name="Google Shape;2124;p34"/>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34"/>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6" name="Google Shape;2126;p34"/>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34"/>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34"/>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34"/>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34"/>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34"/>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34"/>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34"/>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4" name="Google Shape;2134;p34"/>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35" name="Google Shape;2135;p34"/>
            <p:cNvGrpSpPr/>
            <p:nvPr/>
          </p:nvGrpSpPr>
          <p:grpSpPr>
            <a:xfrm>
              <a:off x="2941619" y="3895613"/>
              <a:ext cx="483621" cy="510995"/>
              <a:chOff x="4345944" y="4626313"/>
              <a:chExt cx="483621" cy="510995"/>
            </a:xfrm>
          </p:grpSpPr>
          <p:grpSp>
            <p:nvGrpSpPr>
              <p:cNvPr id="2136" name="Google Shape;2136;p34"/>
              <p:cNvGrpSpPr/>
              <p:nvPr/>
            </p:nvGrpSpPr>
            <p:grpSpPr>
              <a:xfrm>
                <a:off x="4345944" y="4852987"/>
                <a:ext cx="474200" cy="284321"/>
                <a:chOff x="4345944" y="4852987"/>
                <a:chExt cx="474200" cy="284321"/>
              </a:xfrm>
            </p:grpSpPr>
            <p:sp>
              <p:nvSpPr>
                <p:cNvPr id="2137" name="Google Shape;2137;p34"/>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34"/>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34"/>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40" name="Google Shape;2140;p34"/>
                <p:cNvGrpSpPr/>
                <p:nvPr/>
              </p:nvGrpSpPr>
              <p:grpSpPr>
                <a:xfrm>
                  <a:off x="4457040" y="4985575"/>
                  <a:ext cx="133724" cy="77247"/>
                  <a:chOff x="4457040" y="4985575"/>
                  <a:chExt cx="133724" cy="77247"/>
                </a:xfrm>
              </p:grpSpPr>
              <p:sp>
                <p:nvSpPr>
                  <p:cNvPr id="2141" name="Google Shape;2141;p34"/>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34"/>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43" name="Google Shape;2143;p34"/>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34"/>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34"/>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34"/>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34"/>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34"/>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34"/>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34"/>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34"/>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34"/>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34"/>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34"/>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34"/>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34"/>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34"/>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34"/>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34"/>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34"/>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34"/>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34"/>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34"/>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34"/>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34"/>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34"/>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34"/>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34"/>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34"/>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34"/>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34"/>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34"/>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34"/>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34"/>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34"/>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34"/>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34"/>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34"/>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34"/>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34"/>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34"/>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34"/>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34"/>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34"/>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34"/>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34"/>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34"/>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34"/>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34"/>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34"/>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34"/>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34"/>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34"/>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34"/>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34"/>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34"/>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7" name="Google Shape;2197;p34"/>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34"/>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34"/>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0" name="Google Shape;2200;p34"/>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34"/>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34"/>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34"/>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34"/>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34"/>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34"/>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07" name="Google Shape;2207;p34"/>
              <p:cNvGrpSpPr/>
              <p:nvPr/>
            </p:nvGrpSpPr>
            <p:grpSpPr>
              <a:xfrm>
                <a:off x="4543079" y="4626313"/>
                <a:ext cx="286486" cy="386884"/>
                <a:chOff x="4543079" y="4626313"/>
                <a:chExt cx="286486" cy="386884"/>
              </a:xfrm>
            </p:grpSpPr>
            <p:grpSp>
              <p:nvGrpSpPr>
                <p:cNvPr id="2208" name="Google Shape;2208;p34"/>
                <p:cNvGrpSpPr/>
                <p:nvPr/>
              </p:nvGrpSpPr>
              <p:grpSpPr>
                <a:xfrm>
                  <a:off x="4543079" y="4626313"/>
                  <a:ext cx="286486" cy="386884"/>
                  <a:chOff x="4543079" y="4626313"/>
                  <a:chExt cx="286486" cy="386884"/>
                </a:xfrm>
              </p:grpSpPr>
              <p:sp>
                <p:nvSpPr>
                  <p:cNvPr id="2209" name="Google Shape;2209;p34"/>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0" name="Google Shape;2210;p34"/>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1" name="Google Shape;2211;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2" name="Google Shape;2212;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3" name="Google Shape;2213;p34"/>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14" name="Google Shape;2214;p34"/>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5" name="Google Shape;2215;p34"/>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6" name="Google Shape;2216;p34"/>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17" name="Google Shape;2217;p34"/>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8" name="Google Shape;2218;p34"/>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9" name="Google Shape;2219;p34"/>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0" name="Google Shape;2220;p34"/>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1" name="Google Shape;2221;p34"/>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2" name="Google Shape;2222;p34"/>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23" name="Google Shape;2223;p34"/>
          <p:cNvSpPr txBox="1">
            <a:spLocks noGrp="1"/>
          </p:cNvSpPr>
          <p:nvPr>
            <p:ph type="ctrTitle" idx="4294967295"/>
          </p:nvPr>
        </p:nvSpPr>
        <p:spPr>
          <a:xfrm>
            <a:off x="2400150" y="951473"/>
            <a:ext cx="4343700"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dirty="0"/>
              <a:t>THANKS!</a:t>
            </a:r>
            <a:endParaRPr sz="7200" dirty="0"/>
          </a:p>
        </p:txBody>
      </p:sp>
      <p:sp>
        <p:nvSpPr>
          <p:cNvPr id="151" name="Text Box 5">
            <a:extLst>
              <a:ext uri="{FF2B5EF4-FFF2-40B4-BE49-F238E27FC236}">
                <a16:creationId xmlns:a16="http://schemas.microsoft.com/office/drawing/2014/main" id="{5B8C7300-81E6-4E6D-8D84-F0254D8FA68B}"/>
              </a:ext>
            </a:extLst>
          </p:cNvPr>
          <p:cNvSpPr txBox="1">
            <a:spLocks noChangeArrowheads="1"/>
          </p:cNvSpPr>
          <p:nvPr/>
        </p:nvSpPr>
        <p:spPr bwMode="auto">
          <a:xfrm>
            <a:off x="541351" y="1922255"/>
            <a:ext cx="17581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tx1"/>
                </a:solidFill>
                <a:latin typeface="Calibri" panose="020F0502020204030204" pitchFamily="34" charset="0"/>
                <a:cs typeface="Calibri" panose="020F0502020204030204" pitchFamily="34" charset="0"/>
              </a:rPr>
              <a:t>CONTACT US</a:t>
            </a:r>
          </a:p>
        </p:txBody>
      </p:sp>
      <p:sp>
        <p:nvSpPr>
          <p:cNvPr id="152" name="Text Box 5">
            <a:extLst>
              <a:ext uri="{FF2B5EF4-FFF2-40B4-BE49-F238E27FC236}">
                <a16:creationId xmlns:a16="http://schemas.microsoft.com/office/drawing/2014/main" id="{39E05877-7009-4BB1-9416-3E4DDA11891C}"/>
              </a:ext>
            </a:extLst>
          </p:cNvPr>
          <p:cNvSpPr txBox="1">
            <a:spLocks noChangeArrowheads="1"/>
          </p:cNvSpPr>
          <p:nvPr/>
        </p:nvSpPr>
        <p:spPr bwMode="auto">
          <a:xfrm>
            <a:off x="541350" y="2381548"/>
            <a:ext cx="36743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dirty="0">
                <a:solidFill>
                  <a:schemeClr val="tx1"/>
                </a:solidFill>
                <a:latin typeface="Calibri" panose="020F0502020204030204" pitchFamily="34" charset="0"/>
                <a:cs typeface="Calibri" panose="020F0502020204030204" pitchFamily="34" charset="0"/>
              </a:rPr>
              <a:t>+1-213-908-1090 (USA)</a:t>
            </a:r>
          </a:p>
          <a:p>
            <a:r>
              <a:rPr lang="en-US" altLang="zh-CN" sz="2000" dirty="0">
                <a:solidFill>
                  <a:schemeClr val="tx1"/>
                </a:solidFill>
                <a:latin typeface="Calibri" panose="020F0502020204030204" pitchFamily="34" charset="0"/>
                <a:cs typeface="Calibri" panose="020F0502020204030204" pitchFamily="34" charset="0"/>
              </a:rPr>
              <a:t>+61-2-8011-4668 (AUS)</a:t>
            </a:r>
          </a:p>
        </p:txBody>
      </p:sp>
      <p:grpSp>
        <p:nvGrpSpPr>
          <p:cNvPr id="153" name="Group 152">
            <a:extLst>
              <a:ext uri="{FF2B5EF4-FFF2-40B4-BE49-F238E27FC236}">
                <a16:creationId xmlns:a16="http://schemas.microsoft.com/office/drawing/2014/main" id="{752395B6-B12C-4078-9755-8A53EE8C7E42}"/>
              </a:ext>
            </a:extLst>
          </p:cNvPr>
          <p:cNvGrpSpPr/>
          <p:nvPr/>
        </p:nvGrpSpPr>
        <p:grpSpPr>
          <a:xfrm>
            <a:off x="541351" y="3432634"/>
            <a:ext cx="3356882" cy="814090"/>
            <a:chOff x="919234" y="3192330"/>
            <a:chExt cx="3356882" cy="814090"/>
          </a:xfrm>
        </p:grpSpPr>
        <p:sp>
          <p:nvSpPr>
            <p:cNvPr id="154" name="Text Box 5">
              <a:extLst>
                <a:ext uri="{FF2B5EF4-FFF2-40B4-BE49-F238E27FC236}">
                  <a16:creationId xmlns:a16="http://schemas.microsoft.com/office/drawing/2014/main" id="{CAEF4FA4-C1CD-45C4-8774-1F3A88A959BD}"/>
                </a:ext>
              </a:extLst>
            </p:cNvPr>
            <p:cNvSpPr txBox="1">
              <a:spLocks noChangeArrowheads="1"/>
            </p:cNvSpPr>
            <p:nvPr/>
          </p:nvSpPr>
          <p:spPr bwMode="auto">
            <a:xfrm>
              <a:off x="919234" y="3192330"/>
              <a:ext cx="1544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tx1"/>
                  </a:solidFill>
                  <a:latin typeface="Calibri" panose="020F0502020204030204" pitchFamily="34" charset="0"/>
                  <a:cs typeface="Calibri" panose="020F0502020204030204" pitchFamily="34" charset="0"/>
                </a:rPr>
                <a:t>EMAIL</a:t>
              </a:r>
            </a:p>
          </p:txBody>
        </p:sp>
        <p:sp>
          <p:nvSpPr>
            <p:cNvPr id="155" name="Text Box 5">
              <a:extLst>
                <a:ext uri="{FF2B5EF4-FFF2-40B4-BE49-F238E27FC236}">
                  <a16:creationId xmlns:a16="http://schemas.microsoft.com/office/drawing/2014/main" id="{831C1C56-03AC-4155-B28E-A6958E543381}"/>
                </a:ext>
              </a:extLst>
            </p:cNvPr>
            <p:cNvSpPr txBox="1">
              <a:spLocks noChangeArrowheads="1"/>
            </p:cNvSpPr>
            <p:nvPr/>
          </p:nvSpPr>
          <p:spPr bwMode="auto">
            <a:xfrm>
              <a:off x="919234" y="3544755"/>
              <a:ext cx="3356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400" dirty="0">
                  <a:latin typeface="Calibri" panose="020F0502020204030204" pitchFamily="34" charset="0"/>
                  <a:cs typeface="Calibri" panose="020F0502020204030204" pitchFamily="34" charset="0"/>
                </a:rPr>
                <a:t>info@weblineglobal.com</a:t>
              </a:r>
              <a:endParaRPr lang="en-US" altLang="zh-CN" sz="4000" dirty="0">
                <a:solidFill>
                  <a:schemeClr val="tx1"/>
                </a:solidFill>
                <a:latin typeface="Calibri" panose="020F0502020204030204" pitchFamily="34" charset="0"/>
                <a:cs typeface="Calibri" panose="020F0502020204030204" pitchFamily="34" charset="0"/>
              </a:endParaRPr>
            </a:p>
          </p:txBody>
        </p:sp>
      </p:grpSp>
      <p:sp>
        <p:nvSpPr>
          <p:cNvPr id="156" name="Text Box 5">
            <a:extLst>
              <a:ext uri="{FF2B5EF4-FFF2-40B4-BE49-F238E27FC236}">
                <a16:creationId xmlns:a16="http://schemas.microsoft.com/office/drawing/2014/main" id="{9AAE30B1-E090-4B5B-B79C-DE9CC1F56CE3}"/>
              </a:ext>
            </a:extLst>
          </p:cNvPr>
          <p:cNvSpPr txBox="1">
            <a:spLocks noChangeArrowheads="1"/>
          </p:cNvSpPr>
          <p:nvPr/>
        </p:nvSpPr>
        <p:spPr bwMode="auto">
          <a:xfrm>
            <a:off x="4209990" y="2389985"/>
            <a:ext cx="31882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dirty="0">
                <a:solidFill>
                  <a:schemeClr val="tx1"/>
                </a:solidFill>
                <a:latin typeface="Calibri" panose="020F0502020204030204" pitchFamily="34" charset="0"/>
                <a:cs typeface="Calibri" panose="020F0502020204030204" pitchFamily="34" charset="0"/>
              </a:rPr>
              <a:t>+44-207-193-7507 (UK)</a:t>
            </a:r>
          </a:p>
          <a:p>
            <a:r>
              <a:rPr lang="en-US" altLang="zh-CN" sz="2000" dirty="0">
                <a:solidFill>
                  <a:schemeClr val="tx1"/>
                </a:solidFill>
                <a:latin typeface="Calibri" panose="020F0502020204030204" pitchFamily="34" charset="0"/>
                <a:cs typeface="Calibri" panose="020F0502020204030204" pitchFamily="34" charset="0"/>
              </a:rPr>
              <a:t>+91-79-26420897 (IND)</a:t>
            </a:r>
          </a:p>
        </p:txBody>
      </p:sp>
      <p:grpSp>
        <p:nvGrpSpPr>
          <p:cNvPr id="157" name="Group 156">
            <a:extLst>
              <a:ext uri="{FF2B5EF4-FFF2-40B4-BE49-F238E27FC236}">
                <a16:creationId xmlns:a16="http://schemas.microsoft.com/office/drawing/2014/main" id="{F768F91F-655C-4C4A-A522-B42B47B2F34C}"/>
              </a:ext>
            </a:extLst>
          </p:cNvPr>
          <p:cNvGrpSpPr/>
          <p:nvPr/>
        </p:nvGrpSpPr>
        <p:grpSpPr>
          <a:xfrm>
            <a:off x="4259495" y="3441071"/>
            <a:ext cx="3255326" cy="814090"/>
            <a:chOff x="4325621" y="3101336"/>
            <a:chExt cx="3255326" cy="814090"/>
          </a:xfrm>
        </p:grpSpPr>
        <p:sp>
          <p:nvSpPr>
            <p:cNvPr id="158" name="Text Box 5">
              <a:extLst>
                <a:ext uri="{FF2B5EF4-FFF2-40B4-BE49-F238E27FC236}">
                  <a16:creationId xmlns:a16="http://schemas.microsoft.com/office/drawing/2014/main" id="{15126AAC-07B3-4DEE-B994-3EAFDCC43D28}"/>
                </a:ext>
              </a:extLst>
            </p:cNvPr>
            <p:cNvSpPr txBox="1">
              <a:spLocks noChangeArrowheads="1"/>
            </p:cNvSpPr>
            <p:nvPr/>
          </p:nvSpPr>
          <p:spPr bwMode="auto">
            <a:xfrm>
              <a:off x="4325621" y="3101336"/>
              <a:ext cx="1544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tx1"/>
                  </a:solidFill>
                  <a:latin typeface="Calibri" panose="020F0502020204030204" pitchFamily="34" charset="0"/>
                  <a:cs typeface="Calibri" panose="020F0502020204030204" pitchFamily="34" charset="0"/>
                </a:rPr>
                <a:t>WEBSITE</a:t>
              </a:r>
            </a:p>
          </p:txBody>
        </p:sp>
        <p:sp>
          <p:nvSpPr>
            <p:cNvPr id="159" name="Text Box 5">
              <a:extLst>
                <a:ext uri="{FF2B5EF4-FFF2-40B4-BE49-F238E27FC236}">
                  <a16:creationId xmlns:a16="http://schemas.microsoft.com/office/drawing/2014/main" id="{9C14D6A7-10C7-4690-BFC9-AF595268C5DB}"/>
                </a:ext>
              </a:extLst>
            </p:cNvPr>
            <p:cNvSpPr txBox="1">
              <a:spLocks noChangeArrowheads="1"/>
            </p:cNvSpPr>
            <p:nvPr/>
          </p:nvSpPr>
          <p:spPr bwMode="auto">
            <a:xfrm>
              <a:off x="4325621" y="3453761"/>
              <a:ext cx="3255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tx1"/>
                  </a:solidFill>
                  <a:latin typeface="Calibri" panose="020F0502020204030204" pitchFamily="34" charset="0"/>
                  <a:cs typeface="Calibri" panose="020F0502020204030204" pitchFamily="34" charset="0"/>
                </a:rPr>
                <a:t>www.weblineglobal.com</a:t>
              </a:r>
            </a:p>
          </p:txBody>
        </p:sp>
      </p:grpSp>
      <p:pic>
        <p:nvPicPr>
          <p:cNvPr id="160" name="Graphic 159">
            <a:extLst>
              <a:ext uri="{FF2B5EF4-FFF2-40B4-BE49-F238E27FC236}">
                <a16:creationId xmlns:a16="http://schemas.microsoft.com/office/drawing/2014/main" id="{E75F231F-BDD7-4D4E-8C8B-87A3C2CA29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663" y="293595"/>
            <a:ext cx="1791177" cy="3768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Why Should You Hire React Native App developers?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5" name="Google Shape;595;p17"/>
          <p:cNvSpPr txBox="1">
            <a:spLocks noGrp="1"/>
          </p:cNvSpPr>
          <p:nvPr>
            <p:ph type="body" idx="1"/>
          </p:nvPr>
        </p:nvSpPr>
        <p:spPr>
          <a:xfrm>
            <a:off x="315953" y="1339314"/>
            <a:ext cx="6100107" cy="387481"/>
          </a:xfrm>
          <a:prstGeom prst="rect">
            <a:avLst/>
          </a:prstGeom>
        </p:spPr>
        <p:txBody>
          <a:bodyPr spcFirstLastPara="1" wrap="square" lIns="0" tIns="0" rIns="0" bIns="0" anchor="t" anchorCtr="0">
            <a:noAutofit/>
          </a:body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Ease of Development</a:t>
            </a: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TextBox 1">
            <a:extLst>
              <a:ext uri="{FF2B5EF4-FFF2-40B4-BE49-F238E27FC236}">
                <a16:creationId xmlns:a16="http://schemas.microsoft.com/office/drawing/2014/main" id="{10EBEE15-A8A5-471D-BDA3-CAE1BC5CC597}"/>
              </a:ext>
            </a:extLst>
          </p:cNvPr>
          <p:cNvSpPr txBox="1"/>
          <p:nvPr/>
        </p:nvSpPr>
        <p:spPr>
          <a:xfrm>
            <a:off x="774700" y="1737006"/>
            <a:ext cx="5369572" cy="52322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As React Native supports both server-side and client-side processing, a single piece of code can be used for both.</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2438004"/>
            <a:ext cx="6100107" cy="1347237"/>
            <a:chOff x="315953" y="2349104"/>
            <a:chExt cx="6100107" cy="1347237"/>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Mobile App Development for Multiple Platforms</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700" y="2742234"/>
              <a:ext cx="5369572" cy="954107"/>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React Native relies on a single codebase for cross-platform app development &amp; thus when you hire react native developers, you will be able to design high-end apps that can be launched on a range of devices.</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49" name="Google Shape;3917;p48">
            <a:extLst>
              <a:ext uri="{FF2B5EF4-FFF2-40B4-BE49-F238E27FC236}">
                <a16:creationId xmlns:a16="http://schemas.microsoft.com/office/drawing/2014/main" id="{4B917E9E-A07C-48A5-B766-4E87B0765944}"/>
              </a:ext>
            </a:extLst>
          </p:cNvPr>
          <p:cNvGrpSpPr/>
          <p:nvPr/>
        </p:nvGrpSpPr>
        <p:grpSpPr>
          <a:xfrm>
            <a:off x="6438521" y="1533054"/>
            <a:ext cx="2389526" cy="2596440"/>
            <a:chOff x="2244025" y="145922"/>
            <a:chExt cx="4382832" cy="4762352"/>
          </a:xfrm>
        </p:grpSpPr>
        <p:grpSp>
          <p:nvGrpSpPr>
            <p:cNvPr id="150" name="Google Shape;3918;p48">
              <a:extLst>
                <a:ext uri="{FF2B5EF4-FFF2-40B4-BE49-F238E27FC236}">
                  <a16:creationId xmlns:a16="http://schemas.microsoft.com/office/drawing/2014/main" id="{40E5F6A2-EC83-49EB-852B-683A1BC82C71}"/>
                </a:ext>
              </a:extLst>
            </p:cNvPr>
            <p:cNvGrpSpPr/>
            <p:nvPr/>
          </p:nvGrpSpPr>
          <p:grpSpPr>
            <a:xfrm>
              <a:off x="4124355" y="330300"/>
              <a:ext cx="2502502" cy="3373185"/>
              <a:chOff x="5785580" y="1232275"/>
              <a:chExt cx="2502502" cy="3373185"/>
            </a:xfrm>
          </p:grpSpPr>
          <p:sp>
            <p:nvSpPr>
              <p:cNvPr id="298" name="Google Shape;3919;p48">
                <a:extLst>
                  <a:ext uri="{FF2B5EF4-FFF2-40B4-BE49-F238E27FC236}">
                    <a16:creationId xmlns:a16="http://schemas.microsoft.com/office/drawing/2014/main" id="{2927A887-1EC8-4C0A-9D23-F8F9A4229744}"/>
                  </a:ext>
                </a:extLst>
              </p:cNvPr>
              <p:cNvSpPr/>
              <p:nvPr/>
            </p:nvSpPr>
            <p:spPr>
              <a:xfrm>
                <a:off x="6314607" y="3851433"/>
                <a:ext cx="944490" cy="545783"/>
              </a:xfrm>
              <a:custGeom>
                <a:avLst/>
                <a:gdLst/>
                <a:ahLst/>
                <a:cxnLst/>
                <a:rect l="l" t="t" r="r" b="b"/>
                <a:pathLst>
                  <a:path w="944490" h="545783" extrusionOk="0">
                    <a:moveTo>
                      <a:pt x="500911" y="532447"/>
                    </a:moveTo>
                    <a:lnTo>
                      <a:pt x="23232" y="256222"/>
                    </a:lnTo>
                    <a:cubicBezTo>
                      <a:pt x="-11153" y="236411"/>
                      <a:pt x="-6867" y="201644"/>
                      <a:pt x="32757" y="178689"/>
                    </a:cubicBezTo>
                    <a:lnTo>
                      <a:pt x="342129" y="0"/>
                    </a:lnTo>
                    <a:lnTo>
                      <a:pt x="944490" y="347758"/>
                    </a:lnTo>
                    <a:lnTo>
                      <a:pt x="635023" y="526447"/>
                    </a:lnTo>
                    <a:cubicBezTo>
                      <a:pt x="595494" y="549783"/>
                      <a:pt x="535296" y="552259"/>
                      <a:pt x="500911" y="53244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3920;p48">
                <a:extLst>
                  <a:ext uri="{FF2B5EF4-FFF2-40B4-BE49-F238E27FC236}">
                    <a16:creationId xmlns:a16="http://schemas.microsoft.com/office/drawing/2014/main" id="{0E86A292-EE6E-4E41-8867-AB4E8775F125}"/>
                  </a:ext>
                </a:extLst>
              </p:cNvPr>
              <p:cNvSpPr/>
              <p:nvPr/>
            </p:nvSpPr>
            <p:spPr>
              <a:xfrm>
                <a:off x="6357717" y="3826573"/>
                <a:ext cx="944624" cy="545413"/>
              </a:xfrm>
              <a:custGeom>
                <a:avLst/>
                <a:gdLst/>
                <a:ahLst/>
                <a:cxnLst/>
                <a:rect l="l" t="t" r="r" b="b"/>
                <a:pathLst>
                  <a:path w="944624" h="545413" extrusionOk="0">
                    <a:moveTo>
                      <a:pt x="500854" y="531971"/>
                    </a:moveTo>
                    <a:lnTo>
                      <a:pt x="23271" y="256223"/>
                    </a:lnTo>
                    <a:cubicBezTo>
                      <a:pt x="-11210" y="236315"/>
                      <a:pt x="-6828" y="201644"/>
                      <a:pt x="32796" y="178689"/>
                    </a:cubicBezTo>
                    <a:lnTo>
                      <a:pt x="342263" y="0"/>
                    </a:lnTo>
                    <a:lnTo>
                      <a:pt x="944624" y="347758"/>
                    </a:lnTo>
                    <a:lnTo>
                      <a:pt x="635252" y="526352"/>
                    </a:lnTo>
                    <a:cubicBezTo>
                      <a:pt x="595533" y="549402"/>
                      <a:pt x="535335" y="551879"/>
                      <a:pt x="500854" y="53197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921;p48">
                <a:extLst>
                  <a:ext uri="{FF2B5EF4-FFF2-40B4-BE49-F238E27FC236}">
                    <a16:creationId xmlns:a16="http://schemas.microsoft.com/office/drawing/2014/main" id="{A7EFFFCC-471D-4838-B619-8C2DB785064C}"/>
                  </a:ext>
                </a:extLst>
              </p:cNvPr>
              <p:cNvSpPr/>
              <p:nvPr/>
            </p:nvSpPr>
            <p:spPr>
              <a:xfrm>
                <a:off x="7274623" y="4156138"/>
                <a:ext cx="27813" cy="18192"/>
              </a:xfrm>
              <a:custGeom>
                <a:avLst/>
                <a:gdLst/>
                <a:ahLst/>
                <a:cxnLst/>
                <a:rect l="l" t="t" r="r" b="b"/>
                <a:pathLst>
                  <a:path w="27813" h="18192" extrusionOk="0">
                    <a:moveTo>
                      <a:pt x="27813" y="18193"/>
                    </a:moveTo>
                    <a:lnTo>
                      <a:pt x="27813" y="0"/>
                    </a:lnTo>
                    <a:lnTo>
                      <a:pt x="0" y="16002"/>
                    </a:lnTo>
                    <a:lnTo>
                      <a:pt x="27813" y="1819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922;p48">
                <a:extLst>
                  <a:ext uri="{FF2B5EF4-FFF2-40B4-BE49-F238E27FC236}">
                    <a16:creationId xmlns:a16="http://schemas.microsoft.com/office/drawing/2014/main" id="{99DA2A98-42A3-467D-A802-E625B4CCF6E6}"/>
                  </a:ext>
                </a:extLst>
              </p:cNvPr>
              <p:cNvSpPr/>
              <p:nvPr/>
            </p:nvSpPr>
            <p:spPr>
              <a:xfrm>
                <a:off x="6357747" y="4031456"/>
                <a:ext cx="28575" cy="18478"/>
              </a:xfrm>
              <a:custGeom>
                <a:avLst/>
                <a:gdLst/>
                <a:ahLst/>
                <a:cxnLst/>
                <a:rect l="l" t="t" r="r" b="b"/>
                <a:pathLst>
                  <a:path w="28575" h="18478" extrusionOk="0">
                    <a:moveTo>
                      <a:pt x="0" y="18479"/>
                    </a:moveTo>
                    <a:lnTo>
                      <a:pt x="0" y="0"/>
                    </a:lnTo>
                    <a:lnTo>
                      <a:pt x="28575" y="11811"/>
                    </a:lnTo>
                    <a:lnTo>
                      <a:pt x="0" y="1847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923;p48">
                <a:extLst>
                  <a:ext uri="{FF2B5EF4-FFF2-40B4-BE49-F238E27FC236}">
                    <a16:creationId xmlns:a16="http://schemas.microsoft.com/office/drawing/2014/main" id="{191EF92A-FBBD-4486-95AE-EB8C4826024C}"/>
                  </a:ext>
                </a:extLst>
              </p:cNvPr>
              <p:cNvSpPr/>
              <p:nvPr/>
            </p:nvSpPr>
            <p:spPr>
              <a:xfrm>
                <a:off x="6357717" y="3808380"/>
                <a:ext cx="944624" cy="545381"/>
              </a:xfrm>
              <a:custGeom>
                <a:avLst/>
                <a:gdLst/>
                <a:ahLst/>
                <a:cxnLst/>
                <a:rect l="l" t="t" r="r" b="b"/>
                <a:pathLst>
                  <a:path w="944624" h="545381" extrusionOk="0">
                    <a:moveTo>
                      <a:pt x="500854" y="531971"/>
                    </a:moveTo>
                    <a:lnTo>
                      <a:pt x="23271" y="256223"/>
                    </a:lnTo>
                    <a:cubicBezTo>
                      <a:pt x="-11210" y="236316"/>
                      <a:pt x="-6828" y="201549"/>
                      <a:pt x="32796" y="178594"/>
                    </a:cubicBezTo>
                    <a:lnTo>
                      <a:pt x="342263" y="0"/>
                    </a:lnTo>
                    <a:lnTo>
                      <a:pt x="944624" y="347758"/>
                    </a:lnTo>
                    <a:lnTo>
                      <a:pt x="635157" y="526352"/>
                    </a:lnTo>
                    <a:cubicBezTo>
                      <a:pt x="595533" y="549307"/>
                      <a:pt x="535335" y="551879"/>
                      <a:pt x="500854" y="531971"/>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924;p48">
                <a:extLst>
                  <a:ext uri="{FF2B5EF4-FFF2-40B4-BE49-F238E27FC236}">
                    <a16:creationId xmlns:a16="http://schemas.microsoft.com/office/drawing/2014/main" id="{8586A640-5D81-4F5D-845A-2B62D2FEBAA2}"/>
                  </a:ext>
                </a:extLst>
              </p:cNvPr>
              <p:cNvSpPr/>
              <p:nvPr/>
            </p:nvSpPr>
            <p:spPr>
              <a:xfrm>
                <a:off x="6627114" y="3561873"/>
                <a:ext cx="675322" cy="594264"/>
              </a:xfrm>
              <a:custGeom>
                <a:avLst/>
                <a:gdLst/>
                <a:ahLst/>
                <a:cxnLst/>
                <a:rect l="l" t="t" r="r" b="b"/>
                <a:pathLst>
                  <a:path w="675322" h="594264" extrusionOk="0">
                    <a:moveTo>
                      <a:pt x="74581" y="247269"/>
                    </a:moveTo>
                    <a:lnTo>
                      <a:pt x="0" y="0"/>
                    </a:lnTo>
                    <a:lnTo>
                      <a:pt x="608933" y="349186"/>
                    </a:lnTo>
                    <a:lnTo>
                      <a:pt x="675322" y="594265"/>
                    </a:lnTo>
                    <a:lnTo>
                      <a:pt x="74581" y="24726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925;p48">
                <a:extLst>
                  <a:ext uri="{FF2B5EF4-FFF2-40B4-BE49-F238E27FC236}">
                    <a16:creationId xmlns:a16="http://schemas.microsoft.com/office/drawing/2014/main" id="{3C263E73-BD82-4D86-9564-EF665803B4B5}"/>
                  </a:ext>
                </a:extLst>
              </p:cNvPr>
              <p:cNvSpPr/>
              <p:nvPr/>
            </p:nvSpPr>
            <p:spPr>
              <a:xfrm>
                <a:off x="7276147" y="4135183"/>
                <a:ext cx="26289" cy="31146"/>
              </a:xfrm>
              <a:custGeom>
                <a:avLst/>
                <a:gdLst/>
                <a:ahLst/>
                <a:cxnLst/>
                <a:rect l="l" t="t" r="r" b="b"/>
                <a:pathLst>
                  <a:path w="26289" h="31146" extrusionOk="0">
                    <a:moveTo>
                      <a:pt x="8572" y="31147"/>
                    </a:moveTo>
                    <a:lnTo>
                      <a:pt x="26289" y="20955"/>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926;p48">
                <a:extLst>
                  <a:ext uri="{FF2B5EF4-FFF2-40B4-BE49-F238E27FC236}">
                    <a16:creationId xmlns:a16="http://schemas.microsoft.com/office/drawing/2014/main" id="{F5C327E5-B538-448B-AE16-DD2505903875}"/>
                  </a:ext>
                </a:extLst>
              </p:cNvPr>
              <p:cNvSpPr/>
              <p:nvPr/>
            </p:nvSpPr>
            <p:spPr>
              <a:xfrm>
                <a:off x="6607968" y="3571113"/>
                <a:ext cx="676751" cy="595217"/>
              </a:xfrm>
              <a:custGeom>
                <a:avLst/>
                <a:gdLst/>
                <a:ahLst/>
                <a:cxnLst/>
                <a:rect l="l" t="t" r="r" b="b"/>
                <a:pathLst>
                  <a:path w="676751" h="595217" extrusionOk="0">
                    <a:moveTo>
                      <a:pt x="74486" y="247364"/>
                    </a:moveTo>
                    <a:lnTo>
                      <a:pt x="0" y="0"/>
                    </a:lnTo>
                    <a:lnTo>
                      <a:pt x="608933" y="349282"/>
                    </a:lnTo>
                    <a:lnTo>
                      <a:pt x="676751" y="595217"/>
                    </a:lnTo>
                    <a:lnTo>
                      <a:pt x="74486" y="24736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927;p48">
                <a:extLst>
                  <a:ext uri="{FF2B5EF4-FFF2-40B4-BE49-F238E27FC236}">
                    <a16:creationId xmlns:a16="http://schemas.microsoft.com/office/drawing/2014/main" id="{43DEAEE6-6B61-479C-814F-350C9B9BDF51}"/>
                  </a:ext>
                </a:extLst>
              </p:cNvPr>
              <p:cNvSpPr/>
              <p:nvPr/>
            </p:nvSpPr>
            <p:spPr>
              <a:xfrm>
                <a:off x="5811392" y="1232275"/>
                <a:ext cx="2476690" cy="3358041"/>
              </a:xfrm>
              <a:custGeom>
                <a:avLst/>
                <a:gdLst/>
                <a:ahLst/>
                <a:cxnLst/>
                <a:rect l="l" t="t" r="r" b="b"/>
                <a:pathLst>
                  <a:path w="2476690" h="3358041" extrusionOk="0">
                    <a:moveTo>
                      <a:pt x="2416778" y="3350869"/>
                    </a:moveTo>
                    <a:lnTo>
                      <a:pt x="59817" y="1990032"/>
                    </a:lnTo>
                    <a:cubicBezTo>
                      <a:pt x="26765" y="1970982"/>
                      <a:pt x="0" y="1919737"/>
                      <a:pt x="0" y="1875732"/>
                    </a:cubicBezTo>
                    <a:lnTo>
                      <a:pt x="0" y="52456"/>
                    </a:lnTo>
                    <a:cubicBezTo>
                      <a:pt x="0" y="8356"/>
                      <a:pt x="26765" y="-11933"/>
                      <a:pt x="59817" y="7213"/>
                    </a:cubicBezTo>
                    <a:lnTo>
                      <a:pt x="2416778" y="1368050"/>
                    </a:lnTo>
                    <a:cubicBezTo>
                      <a:pt x="2449925" y="1387100"/>
                      <a:pt x="2476691" y="1438344"/>
                      <a:pt x="2476691" y="1482350"/>
                    </a:cubicBezTo>
                    <a:lnTo>
                      <a:pt x="2476691" y="3305625"/>
                    </a:lnTo>
                    <a:cubicBezTo>
                      <a:pt x="2476691" y="3349726"/>
                      <a:pt x="2449925" y="3369919"/>
                      <a:pt x="2416778" y="335086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928;p48">
                <a:extLst>
                  <a:ext uri="{FF2B5EF4-FFF2-40B4-BE49-F238E27FC236}">
                    <a16:creationId xmlns:a16="http://schemas.microsoft.com/office/drawing/2014/main" id="{05238B43-4907-4DCB-A5FD-5C5B176D3A27}"/>
                  </a:ext>
                </a:extLst>
              </p:cNvPr>
              <p:cNvSpPr/>
              <p:nvPr/>
            </p:nvSpPr>
            <p:spPr>
              <a:xfrm>
                <a:off x="8240363" y="4509420"/>
                <a:ext cx="26098" cy="92487"/>
              </a:xfrm>
              <a:custGeom>
                <a:avLst/>
                <a:gdLst/>
                <a:ahLst/>
                <a:cxnLst/>
                <a:rect l="l" t="t" r="r" b="b"/>
                <a:pathLst>
                  <a:path w="26098" h="92487" extrusionOk="0">
                    <a:moveTo>
                      <a:pt x="0" y="92488"/>
                    </a:moveTo>
                    <a:lnTo>
                      <a:pt x="26098" y="77438"/>
                    </a:lnTo>
                    <a:lnTo>
                      <a:pt x="14859" y="0"/>
                    </a:lnTo>
                    <a:lnTo>
                      <a:pt x="0" y="9248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929;p48">
                <a:extLst>
                  <a:ext uri="{FF2B5EF4-FFF2-40B4-BE49-F238E27FC236}">
                    <a16:creationId xmlns:a16="http://schemas.microsoft.com/office/drawing/2014/main" id="{C148E498-B85E-4DE5-B2F8-67917484E5E5}"/>
                  </a:ext>
                </a:extLst>
              </p:cNvPr>
              <p:cNvSpPr/>
              <p:nvPr/>
            </p:nvSpPr>
            <p:spPr>
              <a:xfrm>
                <a:off x="5807106" y="1235868"/>
                <a:ext cx="62674" cy="27245"/>
              </a:xfrm>
              <a:custGeom>
                <a:avLst/>
                <a:gdLst/>
                <a:ahLst/>
                <a:cxnLst/>
                <a:rect l="l" t="t" r="r" b="b"/>
                <a:pathLst>
                  <a:path w="62674" h="27245" extrusionOk="0">
                    <a:moveTo>
                      <a:pt x="0" y="14859"/>
                    </a:moveTo>
                    <a:lnTo>
                      <a:pt x="25717" y="0"/>
                    </a:lnTo>
                    <a:lnTo>
                      <a:pt x="62675" y="21431"/>
                    </a:lnTo>
                    <a:cubicBezTo>
                      <a:pt x="62675" y="21431"/>
                      <a:pt x="23336" y="27432"/>
                      <a:pt x="22384" y="27242"/>
                    </a:cubicBezTo>
                    <a:cubicBezTo>
                      <a:pt x="21431" y="27051"/>
                      <a:pt x="0" y="14859"/>
                      <a:pt x="0" y="1485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930;p48">
                <a:extLst>
                  <a:ext uri="{FF2B5EF4-FFF2-40B4-BE49-F238E27FC236}">
                    <a16:creationId xmlns:a16="http://schemas.microsoft.com/office/drawing/2014/main" id="{6FC565F9-5E88-4B3E-BF6C-4DAC24A36764}"/>
                  </a:ext>
                </a:extLst>
              </p:cNvPr>
              <p:cNvSpPr/>
              <p:nvPr/>
            </p:nvSpPr>
            <p:spPr>
              <a:xfrm>
                <a:off x="5789771" y="1244753"/>
                <a:ext cx="2476690" cy="3358040"/>
              </a:xfrm>
              <a:custGeom>
                <a:avLst/>
                <a:gdLst/>
                <a:ahLst/>
                <a:cxnLst/>
                <a:rect l="l" t="t" r="r" b="b"/>
                <a:pathLst>
                  <a:path w="2476690" h="3358040" extrusionOk="0">
                    <a:moveTo>
                      <a:pt x="2416874" y="3350869"/>
                    </a:moveTo>
                    <a:lnTo>
                      <a:pt x="59817" y="1990032"/>
                    </a:lnTo>
                    <a:cubicBezTo>
                      <a:pt x="26765" y="1970982"/>
                      <a:pt x="0" y="1919737"/>
                      <a:pt x="0" y="1875732"/>
                    </a:cubicBezTo>
                    <a:lnTo>
                      <a:pt x="0" y="52456"/>
                    </a:lnTo>
                    <a:cubicBezTo>
                      <a:pt x="0" y="8356"/>
                      <a:pt x="26765" y="-11933"/>
                      <a:pt x="59817" y="7213"/>
                    </a:cubicBezTo>
                    <a:lnTo>
                      <a:pt x="2416874" y="1368049"/>
                    </a:lnTo>
                    <a:cubicBezTo>
                      <a:pt x="2449925" y="1387099"/>
                      <a:pt x="2476691" y="1438344"/>
                      <a:pt x="2476691" y="1482349"/>
                    </a:cubicBezTo>
                    <a:lnTo>
                      <a:pt x="2476691" y="3305625"/>
                    </a:lnTo>
                    <a:cubicBezTo>
                      <a:pt x="2476691" y="3349726"/>
                      <a:pt x="2449925" y="3369919"/>
                      <a:pt x="2416874" y="335086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931;p48">
                <a:extLst>
                  <a:ext uri="{FF2B5EF4-FFF2-40B4-BE49-F238E27FC236}">
                    <a16:creationId xmlns:a16="http://schemas.microsoft.com/office/drawing/2014/main" id="{8013BD91-7BE6-4AC2-A4BE-D3CBE7531208}"/>
                  </a:ext>
                </a:extLst>
              </p:cNvPr>
              <p:cNvSpPr/>
              <p:nvPr/>
            </p:nvSpPr>
            <p:spPr>
              <a:xfrm>
                <a:off x="5785580" y="1247175"/>
                <a:ext cx="2476785" cy="3358285"/>
              </a:xfrm>
              <a:custGeom>
                <a:avLst/>
                <a:gdLst/>
                <a:ahLst/>
                <a:cxnLst/>
                <a:rect l="l" t="t" r="r" b="b"/>
                <a:pathLst>
                  <a:path w="2476785" h="3358285" extrusionOk="0">
                    <a:moveTo>
                      <a:pt x="2476786" y="1482309"/>
                    </a:moveTo>
                    <a:lnTo>
                      <a:pt x="2476786" y="3305775"/>
                    </a:lnTo>
                    <a:cubicBezTo>
                      <a:pt x="2476786" y="3349971"/>
                      <a:pt x="2449925" y="3370259"/>
                      <a:pt x="2416874" y="3351019"/>
                    </a:cubicBezTo>
                    <a:lnTo>
                      <a:pt x="59817" y="1989992"/>
                    </a:lnTo>
                    <a:cubicBezTo>
                      <a:pt x="26765" y="1970942"/>
                      <a:pt x="0" y="1919697"/>
                      <a:pt x="0" y="1875692"/>
                    </a:cubicBezTo>
                    <a:lnTo>
                      <a:pt x="0" y="52416"/>
                    </a:lnTo>
                    <a:cubicBezTo>
                      <a:pt x="0" y="8315"/>
                      <a:pt x="26765" y="-11878"/>
                      <a:pt x="59817" y="7172"/>
                    </a:cubicBezTo>
                    <a:lnTo>
                      <a:pt x="2416874" y="1368009"/>
                    </a:lnTo>
                    <a:cubicBezTo>
                      <a:pt x="2449925" y="1387059"/>
                      <a:pt x="2476786" y="1438304"/>
                      <a:pt x="2476786" y="148230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932;p48">
                <a:extLst>
                  <a:ext uri="{FF2B5EF4-FFF2-40B4-BE49-F238E27FC236}">
                    <a16:creationId xmlns:a16="http://schemas.microsoft.com/office/drawing/2014/main" id="{14A67402-CE45-4233-ACD5-A56FA6805365}"/>
                  </a:ext>
                </a:extLst>
              </p:cNvPr>
              <p:cNvSpPr/>
              <p:nvPr/>
            </p:nvSpPr>
            <p:spPr>
              <a:xfrm>
                <a:off x="5815488" y="1286421"/>
                <a:ext cx="2415539" cy="3200710"/>
              </a:xfrm>
              <a:custGeom>
                <a:avLst/>
                <a:gdLst/>
                <a:ahLst/>
                <a:cxnLst/>
                <a:rect l="l" t="t" r="r" b="b"/>
                <a:pathLst>
                  <a:path w="2415539" h="3200710" extrusionOk="0">
                    <a:moveTo>
                      <a:pt x="2414111" y="3200711"/>
                    </a:moveTo>
                    <a:lnTo>
                      <a:pt x="0" y="1806727"/>
                    </a:lnTo>
                    <a:lnTo>
                      <a:pt x="1333" y="20504"/>
                    </a:lnTo>
                    <a:cubicBezTo>
                      <a:pt x="1333" y="2121"/>
                      <a:pt x="14097" y="-5214"/>
                      <a:pt x="29908" y="3930"/>
                    </a:cubicBezTo>
                    <a:lnTo>
                      <a:pt x="2386965" y="1364672"/>
                    </a:lnTo>
                    <a:cubicBezTo>
                      <a:pt x="2403853" y="1375759"/>
                      <a:pt x="2414464" y="1394219"/>
                      <a:pt x="2415540" y="141439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933;p48">
                <a:extLst>
                  <a:ext uri="{FF2B5EF4-FFF2-40B4-BE49-F238E27FC236}">
                    <a16:creationId xmlns:a16="http://schemas.microsoft.com/office/drawing/2014/main" id="{58873348-8F2A-4E01-B0C6-793DA690C1B0}"/>
                  </a:ext>
                </a:extLst>
              </p:cNvPr>
              <p:cNvSpPr/>
              <p:nvPr/>
            </p:nvSpPr>
            <p:spPr>
              <a:xfrm>
                <a:off x="5915882" y="1476290"/>
                <a:ext cx="2188940" cy="1460906"/>
              </a:xfrm>
              <a:custGeom>
                <a:avLst/>
                <a:gdLst/>
                <a:ahLst/>
                <a:cxnLst/>
                <a:rect l="l" t="t" r="r" b="b"/>
                <a:pathLst>
                  <a:path w="2188940" h="1460906" extrusionOk="0">
                    <a:moveTo>
                      <a:pt x="2164556" y="1457981"/>
                    </a:moveTo>
                    <a:lnTo>
                      <a:pt x="24384" y="222303"/>
                    </a:lnTo>
                    <a:cubicBezTo>
                      <a:pt x="9306" y="211583"/>
                      <a:pt x="248" y="194317"/>
                      <a:pt x="0" y="175821"/>
                    </a:cubicBezTo>
                    <a:lnTo>
                      <a:pt x="0" y="21326"/>
                    </a:lnTo>
                    <a:cubicBezTo>
                      <a:pt x="0" y="3419"/>
                      <a:pt x="10858" y="-4868"/>
                      <a:pt x="24384" y="2942"/>
                    </a:cubicBezTo>
                    <a:lnTo>
                      <a:pt x="2164556" y="1238335"/>
                    </a:lnTo>
                    <a:cubicBezTo>
                      <a:pt x="2179587" y="1249136"/>
                      <a:pt x="2188626" y="1266405"/>
                      <a:pt x="2188940" y="1284912"/>
                    </a:cubicBezTo>
                    <a:lnTo>
                      <a:pt x="2188940" y="1439408"/>
                    </a:lnTo>
                    <a:cubicBezTo>
                      <a:pt x="2188940" y="1457410"/>
                      <a:pt x="2177987" y="1465792"/>
                      <a:pt x="2164556" y="145798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934;p48">
                <a:extLst>
                  <a:ext uri="{FF2B5EF4-FFF2-40B4-BE49-F238E27FC236}">
                    <a16:creationId xmlns:a16="http://schemas.microsoft.com/office/drawing/2014/main" id="{838810ED-33EF-45D3-A9B9-F90AA64E8E92}"/>
                  </a:ext>
                </a:extLst>
              </p:cNvPr>
              <p:cNvSpPr/>
              <p:nvPr/>
            </p:nvSpPr>
            <p:spPr>
              <a:xfrm rot="-1801764">
                <a:off x="5975652" y="1564561"/>
                <a:ext cx="76512" cy="132469"/>
              </a:xfrm>
              <a:custGeom>
                <a:avLst/>
                <a:gdLst/>
                <a:ahLst/>
                <a:cxnLst/>
                <a:rect l="l" t="t" r="r" b="b"/>
                <a:pathLst>
                  <a:path w="76580" h="132587" extrusionOk="0">
                    <a:moveTo>
                      <a:pt x="76581" y="66294"/>
                    </a:moveTo>
                    <a:cubicBezTo>
                      <a:pt x="76581" y="102907"/>
                      <a:pt x="59438" y="132588"/>
                      <a:pt x="38290" y="132588"/>
                    </a:cubicBezTo>
                    <a:cubicBezTo>
                      <a:pt x="17143" y="132588"/>
                      <a:pt x="0" y="102907"/>
                      <a:pt x="0" y="66294"/>
                    </a:cubicBezTo>
                    <a:cubicBezTo>
                      <a:pt x="0" y="29681"/>
                      <a:pt x="17143" y="0"/>
                      <a:pt x="38290" y="0"/>
                    </a:cubicBezTo>
                    <a:cubicBezTo>
                      <a:pt x="59438" y="0"/>
                      <a:pt x="76581" y="29681"/>
                      <a:pt x="76581" y="66294"/>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935;p48">
                <a:extLst>
                  <a:ext uri="{FF2B5EF4-FFF2-40B4-BE49-F238E27FC236}">
                    <a16:creationId xmlns:a16="http://schemas.microsoft.com/office/drawing/2014/main" id="{CE562C5F-5C9A-4518-BA61-FF6BD6EAD708}"/>
                  </a:ext>
                </a:extLst>
              </p:cNvPr>
              <p:cNvSpPr/>
              <p:nvPr/>
            </p:nvSpPr>
            <p:spPr>
              <a:xfrm>
                <a:off x="6935438" y="2145169"/>
                <a:ext cx="197262" cy="149154"/>
              </a:xfrm>
              <a:custGeom>
                <a:avLst/>
                <a:gdLst/>
                <a:ahLst/>
                <a:cxnLst/>
                <a:rect l="l" t="t" r="r" b="b"/>
                <a:pathLst>
                  <a:path w="197262" h="149154" extrusionOk="0">
                    <a:moveTo>
                      <a:pt x="191167" y="148450"/>
                    </a:moveTo>
                    <a:lnTo>
                      <a:pt x="6096" y="41485"/>
                    </a:lnTo>
                    <a:cubicBezTo>
                      <a:pt x="2314" y="38818"/>
                      <a:pt x="48" y="34493"/>
                      <a:pt x="0" y="29864"/>
                    </a:cubicBezTo>
                    <a:lnTo>
                      <a:pt x="0" y="5385"/>
                    </a:lnTo>
                    <a:cubicBezTo>
                      <a:pt x="0" y="813"/>
                      <a:pt x="2667" y="-1187"/>
                      <a:pt x="6096" y="718"/>
                    </a:cubicBezTo>
                    <a:lnTo>
                      <a:pt x="191167" y="107683"/>
                    </a:lnTo>
                    <a:cubicBezTo>
                      <a:pt x="194948" y="110350"/>
                      <a:pt x="197215" y="114675"/>
                      <a:pt x="197263" y="119304"/>
                    </a:cubicBezTo>
                    <a:lnTo>
                      <a:pt x="197263" y="143783"/>
                    </a:lnTo>
                    <a:cubicBezTo>
                      <a:pt x="197263" y="148260"/>
                      <a:pt x="194596" y="150355"/>
                      <a:pt x="191167" y="148450"/>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936;p48">
                <a:extLst>
                  <a:ext uri="{FF2B5EF4-FFF2-40B4-BE49-F238E27FC236}">
                    <a16:creationId xmlns:a16="http://schemas.microsoft.com/office/drawing/2014/main" id="{B46A333B-4637-47BB-98C9-E6242AC20207}"/>
                  </a:ext>
                </a:extLst>
              </p:cNvPr>
              <p:cNvSpPr/>
              <p:nvPr/>
            </p:nvSpPr>
            <p:spPr>
              <a:xfrm>
                <a:off x="7235094" y="2318577"/>
                <a:ext cx="197262" cy="148968"/>
              </a:xfrm>
              <a:custGeom>
                <a:avLst/>
                <a:gdLst/>
                <a:ahLst/>
                <a:cxnLst/>
                <a:rect l="l" t="t" r="r" b="b"/>
                <a:pathLst>
                  <a:path w="197262" h="148968" extrusionOk="0">
                    <a:moveTo>
                      <a:pt x="191167" y="148397"/>
                    </a:moveTo>
                    <a:lnTo>
                      <a:pt x="6096" y="41527"/>
                    </a:lnTo>
                    <a:cubicBezTo>
                      <a:pt x="2324" y="38850"/>
                      <a:pt x="57" y="34535"/>
                      <a:pt x="0" y="29906"/>
                    </a:cubicBezTo>
                    <a:lnTo>
                      <a:pt x="0" y="5332"/>
                    </a:lnTo>
                    <a:cubicBezTo>
                      <a:pt x="0" y="855"/>
                      <a:pt x="2667" y="-1241"/>
                      <a:pt x="6096" y="760"/>
                    </a:cubicBezTo>
                    <a:lnTo>
                      <a:pt x="191167" y="107630"/>
                    </a:lnTo>
                    <a:cubicBezTo>
                      <a:pt x="194948" y="110297"/>
                      <a:pt x="197215" y="114622"/>
                      <a:pt x="197263" y="119251"/>
                    </a:cubicBezTo>
                    <a:lnTo>
                      <a:pt x="197263" y="143825"/>
                    </a:lnTo>
                    <a:cubicBezTo>
                      <a:pt x="197263" y="148397"/>
                      <a:pt x="194405" y="149921"/>
                      <a:pt x="191167" y="14839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937;p48">
                <a:extLst>
                  <a:ext uri="{FF2B5EF4-FFF2-40B4-BE49-F238E27FC236}">
                    <a16:creationId xmlns:a16="http://schemas.microsoft.com/office/drawing/2014/main" id="{525696F4-3215-4D31-A5B8-160CE9CC794A}"/>
                  </a:ext>
                </a:extLst>
              </p:cNvPr>
              <p:cNvSpPr/>
              <p:nvPr/>
            </p:nvSpPr>
            <p:spPr>
              <a:xfrm>
                <a:off x="7529798" y="2488369"/>
                <a:ext cx="197358" cy="149033"/>
              </a:xfrm>
              <a:custGeom>
                <a:avLst/>
                <a:gdLst/>
                <a:ahLst/>
                <a:cxnLst/>
                <a:rect l="l" t="t" r="r" b="b"/>
                <a:pathLst>
                  <a:path w="197358" h="149033" extrusionOk="0">
                    <a:moveTo>
                      <a:pt x="191262" y="148437"/>
                    </a:moveTo>
                    <a:lnTo>
                      <a:pt x="6096" y="41566"/>
                    </a:lnTo>
                    <a:cubicBezTo>
                      <a:pt x="2353" y="38823"/>
                      <a:pt x="105" y="34489"/>
                      <a:pt x="0" y="29851"/>
                    </a:cubicBezTo>
                    <a:lnTo>
                      <a:pt x="0" y="5371"/>
                    </a:lnTo>
                    <a:cubicBezTo>
                      <a:pt x="0" y="894"/>
                      <a:pt x="2762" y="-1201"/>
                      <a:pt x="6096" y="704"/>
                    </a:cubicBezTo>
                    <a:lnTo>
                      <a:pt x="191262" y="107670"/>
                    </a:lnTo>
                    <a:cubicBezTo>
                      <a:pt x="195043" y="110337"/>
                      <a:pt x="197310" y="114661"/>
                      <a:pt x="197358" y="119290"/>
                    </a:cubicBezTo>
                    <a:lnTo>
                      <a:pt x="197358" y="143769"/>
                    </a:lnTo>
                    <a:cubicBezTo>
                      <a:pt x="197358" y="148342"/>
                      <a:pt x="194977" y="150056"/>
                      <a:pt x="191262" y="14843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938;p48">
                <a:extLst>
                  <a:ext uri="{FF2B5EF4-FFF2-40B4-BE49-F238E27FC236}">
                    <a16:creationId xmlns:a16="http://schemas.microsoft.com/office/drawing/2014/main" id="{74EC4C60-103F-4E4A-B2D1-851D56AAEE68}"/>
                  </a:ext>
                </a:extLst>
              </p:cNvPr>
              <p:cNvSpPr/>
              <p:nvPr/>
            </p:nvSpPr>
            <p:spPr>
              <a:xfrm>
                <a:off x="7829454" y="2661668"/>
                <a:ext cx="197358" cy="148943"/>
              </a:xfrm>
              <a:custGeom>
                <a:avLst/>
                <a:gdLst/>
                <a:ahLst/>
                <a:cxnLst/>
                <a:rect l="l" t="t" r="r" b="b"/>
                <a:pathLst>
                  <a:path w="197358" h="148943" extrusionOk="0">
                    <a:moveTo>
                      <a:pt x="191262" y="148207"/>
                    </a:moveTo>
                    <a:lnTo>
                      <a:pt x="6096" y="41336"/>
                    </a:lnTo>
                    <a:cubicBezTo>
                      <a:pt x="2362" y="38631"/>
                      <a:pt x="105" y="34326"/>
                      <a:pt x="0" y="29716"/>
                    </a:cubicBezTo>
                    <a:lnTo>
                      <a:pt x="0" y="5332"/>
                    </a:lnTo>
                    <a:cubicBezTo>
                      <a:pt x="0" y="855"/>
                      <a:pt x="2762" y="-1241"/>
                      <a:pt x="6096" y="760"/>
                    </a:cubicBezTo>
                    <a:lnTo>
                      <a:pt x="191262" y="107630"/>
                    </a:lnTo>
                    <a:cubicBezTo>
                      <a:pt x="195024" y="110316"/>
                      <a:pt x="197282" y="114631"/>
                      <a:pt x="197358" y="119251"/>
                    </a:cubicBezTo>
                    <a:lnTo>
                      <a:pt x="197358" y="143825"/>
                    </a:lnTo>
                    <a:cubicBezTo>
                      <a:pt x="197358" y="148207"/>
                      <a:pt x="194596" y="150112"/>
                      <a:pt x="191262" y="14820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939;p48">
                <a:extLst>
                  <a:ext uri="{FF2B5EF4-FFF2-40B4-BE49-F238E27FC236}">
                    <a16:creationId xmlns:a16="http://schemas.microsoft.com/office/drawing/2014/main" id="{70DE2042-DB57-45BA-A87D-FCEE3ECB3A43}"/>
                  </a:ext>
                </a:extLst>
              </p:cNvPr>
              <p:cNvSpPr/>
              <p:nvPr/>
            </p:nvSpPr>
            <p:spPr>
              <a:xfrm>
                <a:off x="7391400" y="2634856"/>
                <a:ext cx="551783" cy="685887"/>
              </a:xfrm>
              <a:custGeom>
                <a:avLst/>
                <a:gdLst/>
                <a:ahLst/>
                <a:cxnLst/>
                <a:rect l="l" t="t" r="r" b="b"/>
                <a:pathLst>
                  <a:path w="551783" h="685887" extrusionOk="0">
                    <a:moveTo>
                      <a:pt x="527018" y="682987"/>
                    </a:moveTo>
                    <a:lnTo>
                      <a:pt x="23908" y="392474"/>
                    </a:lnTo>
                    <a:cubicBezTo>
                      <a:pt x="9173" y="381730"/>
                      <a:pt x="324" y="364700"/>
                      <a:pt x="0" y="346469"/>
                    </a:cubicBezTo>
                    <a:lnTo>
                      <a:pt x="0" y="21285"/>
                    </a:lnTo>
                    <a:cubicBezTo>
                      <a:pt x="0" y="3378"/>
                      <a:pt x="10859" y="-4813"/>
                      <a:pt x="24289" y="2902"/>
                    </a:cubicBezTo>
                    <a:lnTo>
                      <a:pt x="527399" y="293319"/>
                    </a:lnTo>
                    <a:cubicBezTo>
                      <a:pt x="542430" y="304120"/>
                      <a:pt x="551469" y="321389"/>
                      <a:pt x="551783" y="339896"/>
                    </a:cubicBezTo>
                    <a:lnTo>
                      <a:pt x="551783" y="664508"/>
                    </a:lnTo>
                    <a:cubicBezTo>
                      <a:pt x="551402" y="682511"/>
                      <a:pt x="540448" y="690702"/>
                      <a:pt x="527018" y="6829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940;p48">
                <a:extLst>
                  <a:ext uri="{FF2B5EF4-FFF2-40B4-BE49-F238E27FC236}">
                    <a16:creationId xmlns:a16="http://schemas.microsoft.com/office/drawing/2014/main" id="{5BF116E1-2A4A-44C5-A42A-9E6A04E77AC0}"/>
                  </a:ext>
                </a:extLst>
              </p:cNvPr>
              <p:cNvSpPr/>
              <p:nvPr/>
            </p:nvSpPr>
            <p:spPr>
              <a:xfrm>
                <a:off x="5981604" y="2604685"/>
                <a:ext cx="1286351" cy="820016"/>
              </a:xfrm>
              <a:custGeom>
                <a:avLst/>
                <a:gdLst/>
                <a:ahLst/>
                <a:cxnLst/>
                <a:rect l="l" t="t" r="r" b="b"/>
                <a:pathLst>
                  <a:path w="1286351" h="820016" extrusionOk="0">
                    <a:moveTo>
                      <a:pt x="1274159" y="818599"/>
                    </a:moveTo>
                    <a:lnTo>
                      <a:pt x="12192" y="89937"/>
                    </a:lnTo>
                    <a:cubicBezTo>
                      <a:pt x="4686" y="84555"/>
                      <a:pt x="162" y="75935"/>
                      <a:pt x="0" y="66696"/>
                    </a:cubicBezTo>
                    <a:lnTo>
                      <a:pt x="0" y="10784"/>
                    </a:lnTo>
                    <a:cubicBezTo>
                      <a:pt x="0" y="1830"/>
                      <a:pt x="5525" y="-2265"/>
                      <a:pt x="12192" y="1259"/>
                    </a:cubicBezTo>
                    <a:lnTo>
                      <a:pt x="1274159" y="729826"/>
                    </a:lnTo>
                    <a:cubicBezTo>
                      <a:pt x="1281693" y="735189"/>
                      <a:pt x="1286218" y="743818"/>
                      <a:pt x="1286351" y="753067"/>
                    </a:cubicBezTo>
                    <a:lnTo>
                      <a:pt x="1286351" y="808979"/>
                    </a:lnTo>
                    <a:cubicBezTo>
                      <a:pt x="1285970" y="818313"/>
                      <a:pt x="1280922" y="822409"/>
                      <a:pt x="1274159" y="81859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941;p48">
                <a:extLst>
                  <a:ext uri="{FF2B5EF4-FFF2-40B4-BE49-F238E27FC236}">
                    <a16:creationId xmlns:a16="http://schemas.microsoft.com/office/drawing/2014/main" id="{6C5D87A1-72F8-45A3-8250-1289C574F961}"/>
                  </a:ext>
                </a:extLst>
              </p:cNvPr>
              <p:cNvSpPr/>
              <p:nvPr/>
            </p:nvSpPr>
            <p:spPr>
              <a:xfrm>
                <a:off x="5985319" y="2767047"/>
                <a:ext cx="1158430" cy="718178"/>
              </a:xfrm>
              <a:custGeom>
                <a:avLst/>
                <a:gdLst/>
                <a:ahLst/>
                <a:cxnLst/>
                <a:rect l="l" t="t" r="r" b="b"/>
                <a:pathLst>
                  <a:path w="1158430" h="718178" extrusionOk="0">
                    <a:moveTo>
                      <a:pt x="1146239" y="716722"/>
                    </a:moveTo>
                    <a:lnTo>
                      <a:pt x="12192" y="61878"/>
                    </a:lnTo>
                    <a:cubicBezTo>
                      <a:pt x="4658" y="56515"/>
                      <a:pt x="133" y="47886"/>
                      <a:pt x="0" y="38637"/>
                    </a:cubicBezTo>
                    <a:lnTo>
                      <a:pt x="0" y="10824"/>
                    </a:lnTo>
                    <a:cubicBezTo>
                      <a:pt x="0" y="1870"/>
                      <a:pt x="5429" y="-2321"/>
                      <a:pt x="12192" y="1299"/>
                    </a:cubicBezTo>
                    <a:lnTo>
                      <a:pt x="1146239" y="656047"/>
                    </a:lnTo>
                    <a:cubicBezTo>
                      <a:pt x="1153735" y="661448"/>
                      <a:pt x="1158249" y="670059"/>
                      <a:pt x="1158431" y="679288"/>
                    </a:cubicBezTo>
                    <a:lnTo>
                      <a:pt x="1158431" y="707101"/>
                    </a:lnTo>
                    <a:cubicBezTo>
                      <a:pt x="1158431" y="716436"/>
                      <a:pt x="1152906" y="720627"/>
                      <a:pt x="1146239" y="71672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942;p48">
                <a:extLst>
                  <a:ext uri="{FF2B5EF4-FFF2-40B4-BE49-F238E27FC236}">
                    <a16:creationId xmlns:a16="http://schemas.microsoft.com/office/drawing/2014/main" id="{667DECDC-6EDE-4B52-9F14-0AFA48078C17}"/>
                  </a:ext>
                </a:extLst>
              </p:cNvPr>
              <p:cNvSpPr/>
              <p:nvPr/>
            </p:nvSpPr>
            <p:spPr>
              <a:xfrm>
                <a:off x="5985319" y="2872624"/>
                <a:ext cx="1158430" cy="718059"/>
              </a:xfrm>
              <a:custGeom>
                <a:avLst/>
                <a:gdLst/>
                <a:ahLst/>
                <a:cxnLst/>
                <a:rect l="l" t="t" r="r" b="b"/>
                <a:pathLst>
                  <a:path w="1158430" h="718059" extrusionOk="0">
                    <a:moveTo>
                      <a:pt x="1146239" y="716587"/>
                    </a:moveTo>
                    <a:lnTo>
                      <a:pt x="12192" y="61933"/>
                    </a:lnTo>
                    <a:cubicBezTo>
                      <a:pt x="4658" y="56523"/>
                      <a:pt x="133" y="47865"/>
                      <a:pt x="0" y="38597"/>
                    </a:cubicBezTo>
                    <a:lnTo>
                      <a:pt x="0" y="10784"/>
                    </a:lnTo>
                    <a:cubicBezTo>
                      <a:pt x="0" y="1830"/>
                      <a:pt x="5429" y="-2265"/>
                      <a:pt x="12192" y="1259"/>
                    </a:cubicBezTo>
                    <a:lnTo>
                      <a:pt x="1146239" y="655912"/>
                    </a:lnTo>
                    <a:cubicBezTo>
                      <a:pt x="1153735" y="661351"/>
                      <a:pt x="1158249" y="669990"/>
                      <a:pt x="1158431" y="679248"/>
                    </a:cubicBezTo>
                    <a:lnTo>
                      <a:pt x="1158431" y="707062"/>
                    </a:lnTo>
                    <a:cubicBezTo>
                      <a:pt x="1158431" y="716396"/>
                      <a:pt x="1152906" y="720492"/>
                      <a:pt x="1146239" y="7165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943;p48">
                <a:extLst>
                  <a:ext uri="{FF2B5EF4-FFF2-40B4-BE49-F238E27FC236}">
                    <a16:creationId xmlns:a16="http://schemas.microsoft.com/office/drawing/2014/main" id="{0FBEC601-940E-4200-A30A-7C4B5F63E7FE}"/>
                  </a:ext>
                </a:extLst>
              </p:cNvPr>
              <p:cNvSpPr/>
              <p:nvPr/>
            </p:nvSpPr>
            <p:spPr>
              <a:xfrm>
                <a:off x="5985319" y="2978121"/>
                <a:ext cx="868489" cy="550694"/>
              </a:xfrm>
              <a:custGeom>
                <a:avLst/>
                <a:gdLst/>
                <a:ahLst/>
                <a:cxnLst/>
                <a:rect l="l" t="t" r="r" b="b"/>
                <a:pathLst>
                  <a:path w="868489" h="550694" extrusionOk="0">
                    <a:moveTo>
                      <a:pt x="856297" y="549272"/>
                    </a:moveTo>
                    <a:lnTo>
                      <a:pt x="12192" y="61878"/>
                    </a:lnTo>
                    <a:cubicBezTo>
                      <a:pt x="4658" y="56515"/>
                      <a:pt x="133" y="47885"/>
                      <a:pt x="0" y="38637"/>
                    </a:cubicBezTo>
                    <a:lnTo>
                      <a:pt x="0" y="10824"/>
                    </a:lnTo>
                    <a:cubicBezTo>
                      <a:pt x="0" y="1870"/>
                      <a:pt x="5429" y="-2321"/>
                      <a:pt x="12192" y="1299"/>
                    </a:cubicBezTo>
                    <a:lnTo>
                      <a:pt x="856297" y="488979"/>
                    </a:lnTo>
                    <a:cubicBezTo>
                      <a:pt x="863889" y="494294"/>
                      <a:pt x="868432" y="502952"/>
                      <a:pt x="868489" y="512220"/>
                    </a:cubicBezTo>
                    <a:lnTo>
                      <a:pt x="868489" y="540033"/>
                    </a:lnTo>
                    <a:cubicBezTo>
                      <a:pt x="868489" y="548986"/>
                      <a:pt x="863155" y="553082"/>
                      <a:pt x="856297" y="54927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944;p48">
                <a:extLst>
                  <a:ext uri="{FF2B5EF4-FFF2-40B4-BE49-F238E27FC236}">
                    <a16:creationId xmlns:a16="http://schemas.microsoft.com/office/drawing/2014/main" id="{83775F54-A59C-4B43-B368-EDD5C2C09C2F}"/>
                  </a:ext>
                </a:extLst>
              </p:cNvPr>
              <p:cNvSpPr/>
              <p:nvPr/>
            </p:nvSpPr>
            <p:spPr>
              <a:xfrm>
                <a:off x="7391018" y="3086134"/>
                <a:ext cx="551783" cy="368151"/>
              </a:xfrm>
              <a:custGeom>
                <a:avLst/>
                <a:gdLst/>
                <a:ahLst/>
                <a:cxnLst/>
                <a:rect l="l" t="t" r="r" b="b"/>
                <a:pathLst>
                  <a:path w="551783" h="368151"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945;p48">
                <a:extLst>
                  <a:ext uri="{FF2B5EF4-FFF2-40B4-BE49-F238E27FC236}">
                    <a16:creationId xmlns:a16="http://schemas.microsoft.com/office/drawing/2014/main" id="{918A828C-7127-4C32-8E30-E5DF0DACFBC9}"/>
                  </a:ext>
                </a:extLst>
              </p:cNvPr>
              <p:cNvSpPr/>
              <p:nvPr/>
            </p:nvSpPr>
            <p:spPr>
              <a:xfrm>
                <a:off x="7391018" y="3191616"/>
                <a:ext cx="551783" cy="368230"/>
              </a:xfrm>
              <a:custGeom>
                <a:avLst/>
                <a:gdLst/>
                <a:ahLst/>
                <a:cxnLst/>
                <a:rect l="l" t="t" r="r" b="b"/>
                <a:pathLst>
                  <a:path w="551783" h="368230" extrusionOk="0">
                    <a:moveTo>
                      <a:pt x="539591" y="366733"/>
                    </a:moveTo>
                    <a:lnTo>
                      <a:pt x="12192" y="61933"/>
                    </a:lnTo>
                    <a:cubicBezTo>
                      <a:pt x="4648" y="56542"/>
                      <a:pt x="114" y="47874"/>
                      <a:pt x="0" y="38597"/>
                    </a:cubicBezTo>
                    <a:lnTo>
                      <a:pt x="0" y="10784"/>
                    </a:lnTo>
                    <a:cubicBezTo>
                      <a:pt x="0" y="1831"/>
                      <a:pt x="5429" y="-2265"/>
                      <a:pt x="12192" y="1259"/>
                    </a:cubicBezTo>
                    <a:lnTo>
                      <a:pt x="539591" y="306059"/>
                    </a:lnTo>
                    <a:cubicBezTo>
                      <a:pt x="547126" y="311422"/>
                      <a:pt x="551650" y="320051"/>
                      <a:pt x="551784" y="329300"/>
                    </a:cubicBezTo>
                    <a:lnTo>
                      <a:pt x="551784" y="357113"/>
                    </a:lnTo>
                    <a:cubicBezTo>
                      <a:pt x="551784" y="366447"/>
                      <a:pt x="546354" y="370734"/>
                      <a:pt x="539591" y="36673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946;p48">
                <a:extLst>
                  <a:ext uri="{FF2B5EF4-FFF2-40B4-BE49-F238E27FC236}">
                    <a16:creationId xmlns:a16="http://schemas.microsoft.com/office/drawing/2014/main" id="{E2C5F0EB-EB07-489E-9793-F0157FF7234E}"/>
                  </a:ext>
                </a:extLst>
              </p:cNvPr>
              <p:cNvSpPr/>
              <p:nvPr/>
            </p:nvSpPr>
            <p:spPr>
              <a:xfrm>
                <a:off x="7391018" y="3297399"/>
                <a:ext cx="413670" cy="288153"/>
              </a:xfrm>
              <a:custGeom>
                <a:avLst/>
                <a:gdLst/>
                <a:ahLst/>
                <a:cxnLst/>
                <a:rect l="l" t="t" r="r" b="b"/>
                <a:pathLst>
                  <a:path w="413670" h="288153" extrusionOk="0">
                    <a:moveTo>
                      <a:pt x="401479" y="286668"/>
                    </a:moveTo>
                    <a:lnTo>
                      <a:pt x="12192" y="61878"/>
                    </a:lnTo>
                    <a:cubicBezTo>
                      <a:pt x="4658" y="56515"/>
                      <a:pt x="133" y="47885"/>
                      <a:pt x="0" y="38637"/>
                    </a:cubicBezTo>
                    <a:lnTo>
                      <a:pt x="0" y="10824"/>
                    </a:lnTo>
                    <a:cubicBezTo>
                      <a:pt x="0" y="1870"/>
                      <a:pt x="5429" y="-2321"/>
                      <a:pt x="12192" y="1299"/>
                    </a:cubicBezTo>
                    <a:lnTo>
                      <a:pt x="401479" y="226851"/>
                    </a:lnTo>
                    <a:cubicBezTo>
                      <a:pt x="409023" y="232242"/>
                      <a:pt x="413556" y="240910"/>
                      <a:pt x="413671" y="250187"/>
                    </a:cubicBezTo>
                    <a:lnTo>
                      <a:pt x="413671" y="277905"/>
                    </a:lnTo>
                    <a:cubicBezTo>
                      <a:pt x="413671" y="286477"/>
                      <a:pt x="408242" y="290573"/>
                      <a:pt x="401479" y="28666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947;p48">
                <a:extLst>
                  <a:ext uri="{FF2B5EF4-FFF2-40B4-BE49-F238E27FC236}">
                    <a16:creationId xmlns:a16="http://schemas.microsoft.com/office/drawing/2014/main" id="{BC618653-EF4F-4548-92D1-72AC4EBDFB69}"/>
                  </a:ext>
                </a:extLst>
              </p:cNvPr>
              <p:cNvSpPr/>
              <p:nvPr/>
            </p:nvSpPr>
            <p:spPr>
              <a:xfrm>
                <a:off x="7391400" y="3447774"/>
                <a:ext cx="551783" cy="685927"/>
              </a:xfrm>
              <a:custGeom>
                <a:avLst/>
                <a:gdLst/>
                <a:ahLst/>
                <a:cxnLst/>
                <a:rect l="l" t="t" r="r" b="b"/>
                <a:pathLst>
                  <a:path w="551783" h="685927" extrusionOk="0">
                    <a:moveTo>
                      <a:pt x="527018" y="683027"/>
                    </a:moveTo>
                    <a:lnTo>
                      <a:pt x="23908" y="392515"/>
                    </a:lnTo>
                    <a:cubicBezTo>
                      <a:pt x="9039" y="381675"/>
                      <a:pt x="172" y="364435"/>
                      <a:pt x="0" y="346033"/>
                    </a:cubicBezTo>
                    <a:lnTo>
                      <a:pt x="0" y="21326"/>
                    </a:lnTo>
                    <a:cubicBezTo>
                      <a:pt x="0" y="3419"/>
                      <a:pt x="10859" y="-4868"/>
                      <a:pt x="24289" y="2942"/>
                    </a:cubicBezTo>
                    <a:lnTo>
                      <a:pt x="527399" y="293359"/>
                    </a:lnTo>
                    <a:cubicBezTo>
                      <a:pt x="542430" y="304161"/>
                      <a:pt x="551469" y="321430"/>
                      <a:pt x="551783" y="339937"/>
                    </a:cubicBezTo>
                    <a:lnTo>
                      <a:pt x="551783" y="664549"/>
                    </a:lnTo>
                    <a:cubicBezTo>
                      <a:pt x="551402" y="682551"/>
                      <a:pt x="540448" y="690742"/>
                      <a:pt x="527018" y="68302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948;p48">
                <a:extLst>
                  <a:ext uri="{FF2B5EF4-FFF2-40B4-BE49-F238E27FC236}">
                    <a16:creationId xmlns:a16="http://schemas.microsoft.com/office/drawing/2014/main" id="{09F2B71F-FD09-44B7-BF1E-345140E09D17}"/>
                  </a:ext>
                </a:extLst>
              </p:cNvPr>
              <p:cNvSpPr/>
              <p:nvPr/>
            </p:nvSpPr>
            <p:spPr>
              <a:xfrm>
                <a:off x="7391018" y="3899093"/>
                <a:ext cx="551783" cy="368152"/>
              </a:xfrm>
              <a:custGeom>
                <a:avLst/>
                <a:gdLst/>
                <a:ahLst/>
                <a:cxnLst/>
                <a:rect l="l" t="t" r="r" b="b"/>
                <a:pathLst>
                  <a:path w="551783" h="368152"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949;p48">
                <a:extLst>
                  <a:ext uri="{FF2B5EF4-FFF2-40B4-BE49-F238E27FC236}">
                    <a16:creationId xmlns:a16="http://schemas.microsoft.com/office/drawing/2014/main" id="{6D19FE94-A789-4168-AE08-490424F82A83}"/>
                  </a:ext>
                </a:extLst>
              </p:cNvPr>
              <p:cNvSpPr/>
              <p:nvPr/>
            </p:nvSpPr>
            <p:spPr>
              <a:xfrm>
                <a:off x="7462456" y="2876264"/>
                <a:ext cx="257937" cy="241458"/>
              </a:xfrm>
              <a:custGeom>
                <a:avLst/>
                <a:gdLst/>
                <a:ahLst/>
                <a:cxnLst/>
                <a:rect l="l" t="t" r="r" b="b"/>
                <a:pathLst>
                  <a:path w="257937" h="241458" extrusionOk="0">
                    <a:moveTo>
                      <a:pt x="99632" y="92012"/>
                    </a:moveTo>
                    <a:lnTo>
                      <a:pt x="64294" y="1048"/>
                    </a:lnTo>
                    <a:lnTo>
                      <a:pt x="0" y="92488"/>
                    </a:lnTo>
                    <a:lnTo>
                      <a:pt x="70580" y="133255"/>
                    </a:lnTo>
                    <a:lnTo>
                      <a:pt x="128588" y="166783"/>
                    </a:lnTo>
                    <a:lnTo>
                      <a:pt x="257937" y="241459"/>
                    </a:lnTo>
                    <a:lnTo>
                      <a:pt x="164306" y="0"/>
                    </a:lnTo>
                    <a:lnTo>
                      <a:pt x="99632"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950;p48">
                <a:extLst>
                  <a:ext uri="{FF2B5EF4-FFF2-40B4-BE49-F238E27FC236}">
                    <a16:creationId xmlns:a16="http://schemas.microsoft.com/office/drawing/2014/main" id="{6B6AFDE6-E10D-4B2C-863F-F29D30CAF372}"/>
                  </a:ext>
                </a:extLst>
              </p:cNvPr>
              <p:cNvSpPr/>
              <p:nvPr/>
            </p:nvSpPr>
            <p:spPr>
              <a:xfrm rot="-1801764">
                <a:off x="7788337" y="2912905"/>
                <a:ext cx="68709" cy="119146"/>
              </a:xfrm>
              <a:custGeom>
                <a:avLst/>
                <a:gdLst/>
                <a:ahLst/>
                <a:cxnLst/>
                <a:rect l="l" t="t" r="r" b="b"/>
                <a:pathLst>
                  <a:path w="68770" h="119252" extrusionOk="0">
                    <a:moveTo>
                      <a:pt x="68771" y="59627"/>
                    </a:moveTo>
                    <a:cubicBezTo>
                      <a:pt x="68771" y="92557"/>
                      <a:pt x="53376" y="119253"/>
                      <a:pt x="34386" y="119253"/>
                    </a:cubicBezTo>
                    <a:cubicBezTo>
                      <a:pt x="15395" y="119253"/>
                      <a:pt x="0" y="92557"/>
                      <a:pt x="0" y="59627"/>
                    </a:cubicBezTo>
                    <a:cubicBezTo>
                      <a:pt x="0" y="26696"/>
                      <a:pt x="15395" y="0"/>
                      <a:pt x="34386" y="0"/>
                    </a:cubicBezTo>
                    <a:cubicBezTo>
                      <a:pt x="53376" y="0"/>
                      <a:pt x="68771" y="26696"/>
                      <a:pt x="68771" y="5962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951;p48">
                <a:extLst>
                  <a:ext uri="{FF2B5EF4-FFF2-40B4-BE49-F238E27FC236}">
                    <a16:creationId xmlns:a16="http://schemas.microsoft.com/office/drawing/2014/main" id="{E42F734D-58A4-484B-9547-3F64D9FA35E5}"/>
                  </a:ext>
                </a:extLst>
              </p:cNvPr>
              <p:cNvSpPr/>
              <p:nvPr/>
            </p:nvSpPr>
            <p:spPr>
              <a:xfrm>
                <a:off x="7466171" y="3701224"/>
                <a:ext cx="257936" cy="241363"/>
              </a:xfrm>
              <a:custGeom>
                <a:avLst/>
                <a:gdLst/>
                <a:ahLst/>
                <a:cxnLst/>
                <a:rect l="l" t="t" r="r" b="b"/>
                <a:pathLst>
                  <a:path w="257936" h="241363" extrusionOk="0">
                    <a:moveTo>
                      <a:pt x="99536" y="92012"/>
                    </a:moveTo>
                    <a:lnTo>
                      <a:pt x="64294" y="1048"/>
                    </a:lnTo>
                    <a:lnTo>
                      <a:pt x="0" y="92488"/>
                    </a:lnTo>
                    <a:lnTo>
                      <a:pt x="70580" y="133255"/>
                    </a:lnTo>
                    <a:lnTo>
                      <a:pt x="128588" y="166688"/>
                    </a:lnTo>
                    <a:lnTo>
                      <a:pt x="257937" y="241364"/>
                    </a:lnTo>
                    <a:lnTo>
                      <a:pt x="164211" y="0"/>
                    </a:lnTo>
                    <a:lnTo>
                      <a:pt x="99536"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952;p48">
                <a:extLst>
                  <a:ext uri="{FF2B5EF4-FFF2-40B4-BE49-F238E27FC236}">
                    <a16:creationId xmlns:a16="http://schemas.microsoft.com/office/drawing/2014/main" id="{B33E4F4F-36D1-4B46-A2FE-D968C77818DC}"/>
                  </a:ext>
                </a:extLst>
              </p:cNvPr>
              <p:cNvSpPr/>
              <p:nvPr/>
            </p:nvSpPr>
            <p:spPr>
              <a:xfrm rot="-1790023">
                <a:off x="7807389" y="3748630"/>
                <a:ext cx="69009" cy="119667"/>
              </a:xfrm>
              <a:custGeom>
                <a:avLst/>
                <a:gdLst/>
                <a:ahLst/>
                <a:cxnLst/>
                <a:rect l="l" t="t" r="r" b="b"/>
                <a:pathLst>
                  <a:path w="69007" h="119663" extrusionOk="0">
                    <a:moveTo>
                      <a:pt x="69009" y="59833"/>
                    </a:moveTo>
                    <a:cubicBezTo>
                      <a:pt x="69009" y="92877"/>
                      <a:pt x="53561" y="119665"/>
                      <a:pt x="34505" y="119665"/>
                    </a:cubicBezTo>
                    <a:cubicBezTo>
                      <a:pt x="15450" y="119665"/>
                      <a:pt x="2" y="92877"/>
                      <a:pt x="2" y="59833"/>
                    </a:cubicBezTo>
                    <a:cubicBezTo>
                      <a:pt x="2" y="26789"/>
                      <a:pt x="15450" y="1"/>
                      <a:pt x="34505" y="1"/>
                    </a:cubicBezTo>
                    <a:cubicBezTo>
                      <a:pt x="53561" y="1"/>
                      <a:pt x="69009" y="26789"/>
                      <a:pt x="69009" y="59833"/>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953;p48">
                <a:extLst>
                  <a:ext uri="{FF2B5EF4-FFF2-40B4-BE49-F238E27FC236}">
                    <a16:creationId xmlns:a16="http://schemas.microsoft.com/office/drawing/2014/main" id="{735A8395-02B5-4E3D-8315-62C137E3C5A6}"/>
                  </a:ext>
                </a:extLst>
              </p:cNvPr>
              <p:cNvSpPr/>
              <p:nvPr/>
            </p:nvSpPr>
            <p:spPr>
              <a:xfrm>
                <a:off x="5996654" y="1854288"/>
                <a:ext cx="1266348" cy="1335535"/>
              </a:xfrm>
              <a:custGeom>
                <a:avLst/>
                <a:gdLst/>
                <a:ahLst/>
                <a:cxnLst/>
                <a:rect l="l" t="t" r="r" b="b"/>
                <a:pathLst>
                  <a:path w="1266348" h="1335535" extrusionOk="0">
                    <a:moveTo>
                      <a:pt x="1244537" y="1332871"/>
                    </a:moveTo>
                    <a:lnTo>
                      <a:pt x="21907" y="630498"/>
                    </a:lnTo>
                    <a:cubicBezTo>
                      <a:pt x="8382" y="620868"/>
                      <a:pt x="257" y="605380"/>
                      <a:pt x="0" y="588778"/>
                    </a:cubicBezTo>
                    <a:lnTo>
                      <a:pt x="0" y="19088"/>
                    </a:lnTo>
                    <a:cubicBezTo>
                      <a:pt x="0" y="3086"/>
                      <a:pt x="9525" y="-4343"/>
                      <a:pt x="21907" y="2610"/>
                    </a:cubicBezTo>
                    <a:lnTo>
                      <a:pt x="1244537" y="704983"/>
                    </a:lnTo>
                    <a:cubicBezTo>
                      <a:pt x="1257995" y="714651"/>
                      <a:pt x="1266092" y="730129"/>
                      <a:pt x="1266349" y="746703"/>
                    </a:cubicBezTo>
                    <a:lnTo>
                      <a:pt x="1266349" y="1316393"/>
                    </a:lnTo>
                    <a:cubicBezTo>
                      <a:pt x="1266349" y="1332491"/>
                      <a:pt x="1256538" y="1339920"/>
                      <a:pt x="1244537" y="13328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954;p48">
                <a:extLst>
                  <a:ext uri="{FF2B5EF4-FFF2-40B4-BE49-F238E27FC236}">
                    <a16:creationId xmlns:a16="http://schemas.microsoft.com/office/drawing/2014/main" id="{429B2F42-F873-417B-AE24-6C6D0C1C35CB}"/>
                  </a:ext>
                </a:extLst>
              </p:cNvPr>
              <p:cNvSpPr/>
              <p:nvPr/>
            </p:nvSpPr>
            <p:spPr>
              <a:xfrm>
                <a:off x="6187916" y="2312479"/>
                <a:ext cx="441007" cy="412813"/>
              </a:xfrm>
              <a:custGeom>
                <a:avLst/>
                <a:gdLst/>
                <a:ahLst/>
                <a:cxnLst/>
                <a:rect l="l" t="t" r="r" b="b"/>
                <a:pathLst>
                  <a:path w="441007" h="412813" extrusionOk="0">
                    <a:moveTo>
                      <a:pt x="170307" y="157353"/>
                    </a:moveTo>
                    <a:lnTo>
                      <a:pt x="109919" y="1810"/>
                    </a:lnTo>
                    <a:lnTo>
                      <a:pt x="0" y="158210"/>
                    </a:lnTo>
                    <a:lnTo>
                      <a:pt x="120682" y="227838"/>
                    </a:lnTo>
                    <a:lnTo>
                      <a:pt x="219837" y="285083"/>
                    </a:lnTo>
                    <a:lnTo>
                      <a:pt x="441008" y="412813"/>
                    </a:lnTo>
                    <a:lnTo>
                      <a:pt x="280797" y="0"/>
                    </a:lnTo>
                    <a:lnTo>
                      <a:pt x="170307" y="15735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955;p48">
                <a:extLst>
                  <a:ext uri="{FF2B5EF4-FFF2-40B4-BE49-F238E27FC236}">
                    <a16:creationId xmlns:a16="http://schemas.microsoft.com/office/drawing/2014/main" id="{73B59F1B-3E0B-4A1F-9D42-921048EBF1A3}"/>
                  </a:ext>
                </a:extLst>
              </p:cNvPr>
              <p:cNvSpPr/>
              <p:nvPr/>
            </p:nvSpPr>
            <p:spPr>
              <a:xfrm rot="-1801764">
                <a:off x="6969573" y="2537060"/>
                <a:ext cx="117623" cy="203653"/>
              </a:xfrm>
              <a:custGeom>
                <a:avLst/>
                <a:gdLst/>
                <a:ahLst/>
                <a:cxnLst/>
                <a:rect l="l" t="t" r="r" b="b"/>
                <a:pathLst>
                  <a:path w="117728" h="203834" extrusionOk="0">
                    <a:moveTo>
                      <a:pt x="117729" y="101918"/>
                    </a:moveTo>
                    <a:cubicBezTo>
                      <a:pt x="117729" y="158205"/>
                      <a:pt x="91374" y="203835"/>
                      <a:pt x="58864" y="203835"/>
                    </a:cubicBezTo>
                    <a:cubicBezTo>
                      <a:pt x="26354" y="203835"/>
                      <a:pt x="0" y="158205"/>
                      <a:pt x="0" y="101918"/>
                    </a:cubicBezTo>
                    <a:cubicBezTo>
                      <a:pt x="0" y="45630"/>
                      <a:pt x="26354" y="0"/>
                      <a:pt x="58864" y="0"/>
                    </a:cubicBezTo>
                    <a:cubicBezTo>
                      <a:pt x="91374" y="0"/>
                      <a:pt x="117729" y="45630"/>
                      <a:pt x="117729" y="101918"/>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 name="Google Shape;3956;p48">
              <a:extLst>
                <a:ext uri="{FF2B5EF4-FFF2-40B4-BE49-F238E27FC236}">
                  <a16:creationId xmlns:a16="http://schemas.microsoft.com/office/drawing/2014/main" id="{43B36C11-344C-41CA-9B1D-5AE6CDB95F89}"/>
                </a:ext>
              </a:extLst>
            </p:cNvPr>
            <p:cNvSpPr/>
            <p:nvPr/>
          </p:nvSpPr>
          <p:spPr>
            <a:xfrm>
              <a:off x="4124355" y="1157329"/>
              <a:ext cx="276891" cy="1108478"/>
            </a:xfrm>
            <a:custGeom>
              <a:avLst/>
              <a:gdLst/>
              <a:ahLst/>
              <a:cxnLst/>
              <a:rect l="l" t="t" r="r" b="b"/>
              <a:pathLst>
                <a:path w="276891" h="1108478" extrusionOk="0">
                  <a:moveTo>
                    <a:pt x="276892" y="217170"/>
                  </a:moveTo>
                  <a:lnTo>
                    <a:pt x="276892" y="1070610"/>
                  </a:lnTo>
                  <a:cubicBezTo>
                    <a:pt x="276892" y="1102424"/>
                    <a:pt x="257842" y="1117092"/>
                    <a:pt x="233648" y="1103281"/>
                  </a:cubicBezTo>
                  <a:lnTo>
                    <a:pt x="0" y="968693"/>
                  </a:lnTo>
                  <a:lnTo>
                    <a:pt x="0" y="0"/>
                  </a:lnTo>
                  <a:lnTo>
                    <a:pt x="233648" y="134779"/>
                  </a:lnTo>
                  <a:cubicBezTo>
                    <a:pt x="257461" y="148590"/>
                    <a:pt x="276892" y="185642"/>
                    <a:pt x="276892" y="217170"/>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957;p48">
              <a:extLst>
                <a:ext uri="{FF2B5EF4-FFF2-40B4-BE49-F238E27FC236}">
                  <a16:creationId xmlns:a16="http://schemas.microsoft.com/office/drawing/2014/main" id="{36A4F7BC-07F2-4D81-919C-9340A4FBF536}"/>
                </a:ext>
              </a:extLst>
            </p:cNvPr>
            <p:cNvSpPr/>
            <p:nvPr/>
          </p:nvSpPr>
          <p:spPr>
            <a:xfrm>
              <a:off x="3407027" y="665933"/>
              <a:ext cx="814853" cy="1408939"/>
            </a:xfrm>
            <a:custGeom>
              <a:avLst/>
              <a:gdLst/>
              <a:ahLst/>
              <a:cxnLst/>
              <a:rect l="l" t="t" r="r" b="b"/>
              <a:pathLst>
                <a:path w="814853" h="1408939" extrusionOk="0">
                  <a:moveTo>
                    <a:pt x="771144" y="419483"/>
                  </a:moveTo>
                  <a:lnTo>
                    <a:pt x="53340" y="5050"/>
                  </a:lnTo>
                  <a:cubicBezTo>
                    <a:pt x="45901" y="-81"/>
                    <a:pt x="36462" y="-1389"/>
                    <a:pt x="27908" y="1526"/>
                  </a:cubicBezTo>
                  <a:lnTo>
                    <a:pt x="27908" y="1526"/>
                  </a:lnTo>
                  <a:cubicBezTo>
                    <a:pt x="25956" y="2313"/>
                    <a:pt x="24136" y="3372"/>
                    <a:pt x="22479" y="4669"/>
                  </a:cubicBezTo>
                  <a:lnTo>
                    <a:pt x="0" y="17718"/>
                  </a:lnTo>
                  <a:lnTo>
                    <a:pt x="10477" y="31720"/>
                  </a:lnTo>
                  <a:cubicBezTo>
                    <a:pt x="10477" y="33625"/>
                    <a:pt x="10477" y="35625"/>
                    <a:pt x="10477" y="37721"/>
                  </a:cubicBezTo>
                  <a:lnTo>
                    <a:pt x="10477" y="891161"/>
                  </a:lnTo>
                  <a:cubicBezTo>
                    <a:pt x="10477" y="922974"/>
                    <a:pt x="29527" y="959931"/>
                    <a:pt x="53721" y="973743"/>
                  </a:cubicBezTo>
                  <a:lnTo>
                    <a:pt x="757904" y="1380365"/>
                  </a:lnTo>
                  <a:lnTo>
                    <a:pt x="766858" y="1408940"/>
                  </a:lnTo>
                  <a:lnTo>
                    <a:pt x="797624" y="1391700"/>
                  </a:lnTo>
                  <a:cubicBezTo>
                    <a:pt x="799176" y="1391004"/>
                    <a:pt x="800643" y="1390147"/>
                    <a:pt x="802005" y="1389128"/>
                  </a:cubicBezTo>
                  <a:lnTo>
                    <a:pt x="802005" y="1389128"/>
                  </a:lnTo>
                  <a:cubicBezTo>
                    <a:pt x="811178" y="1380508"/>
                    <a:pt x="815854" y="1368135"/>
                    <a:pt x="814673" y="1355600"/>
                  </a:cubicBezTo>
                  <a:lnTo>
                    <a:pt x="814673" y="502160"/>
                  </a:lnTo>
                  <a:cubicBezTo>
                    <a:pt x="814388" y="470442"/>
                    <a:pt x="795052" y="433294"/>
                    <a:pt x="771144" y="41948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3958;p48">
              <a:extLst>
                <a:ext uri="{FF2B5EF4-FFF2-40B4-BE49-F238E27FC236}">
                  <a16:creationId xmlns:a16="http://schemas.microsoft.com/office/drawing/2014/main" id="{25CFF6F6-D965-4711-A03D-C5156FA7EEC5}"/>
                </a:ext>
              </a:extLst>
            </p:cNvPr>
            <p:cNvSpPr/>
            <p:nvPr/>
          </p:nvSpPr>
          <p:spPr>
            <a:xfrm>
              <a:off x="3387120" y="682740"/>
              <a:ext cx="804386" cy="1393465"/>
            </a:xfrm>
            <a:custGeom>
              <a:avLst/>
              <a:gdLst/>
              <a:ahLst/>
              <a:cxnLst/>
              <a:rect l="l" t="t" r="r" b="b"/>
              <a:pathLst>
                <a:path w="804386" h="1393465" extrusionOk="0">
                  <a:moveTo>
                    <a:pt x="761143" y="1388323"/>
                  </a:moveTo>
                  <a:lnTo>
                    <a:pt x="43244" y="973890"/>
                  </a:lnTo>
                  <a:cubicBezTo>
                    <a:pt x="19431" y="960079"/>
                    <a:pt x="0" y="923122"/>
                    <a:pt x="0" y="891213"/>
                  </a:cubicBezTo>
                  <a:lnTo>
                    <a:pt x="0" y="37869"/>
                  </a:lnTo>
                  <a:cubicBezTo>
                    <a:pt x="0" y="6055"/>
                    <a:pt x="19050" y="-8613"/>
                    <a:pt x="43244" y="5198"/>
                  </a:cubicBezTo>
                  <a:lnTo>
                    <a:pt x="761143" y="419631"/>
                  </a:lnTo>
                  <a:cubicBezTo>
                    <a:pt x="785050" y="433442"/>
                    <a:pt x="804386" y="470399"/>
                    <a:pt x="804386" y="502308"/>
                  </a:cubicBezTo>
                  <a:lnTo>
                    <a:pt x="804386" y="1355652"/>
                  </a:lnTo>
                  <a:cubicBezTo>
                    <a:pt x="804386" y="1387085"/>
                    <a:pt x="785050" y="1402134"/>
                    <a:pt x="761143" y="1388323"/>
                  </a:cubicBezTo>
                  <a:close/>
                </a:path>
              </a:pathLst>
            </a:custGeom>
            <a:solidFill>
              <a:srgbClr val="F5F7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959;p48">
              <a:extLst>
                <a:ext uri="{FF2B5EF4-FFF2-40B4-BE49-F238E27FC236}">
                  <a16:creationId xmlns:a16="http://schemas.microsoft.com/office/drawing/2014/main" id="{49D5FB1C-74E7-4ED2-A3E4-047E14082077}"/>
                </a:ext>
              </a:extLst>
            </p:cNvPr>
            <p:cNvSpPr/>
            <p:nvPr/>
          </p:nvSpPr>
          <p:spPr>
            <a:xfrm>
              <a:off x="3499610" y="847672"/>
              <a:ext cx="17240" cy="769048"/>
            </a:xfrm>
            <a:custGeom>
              <a:avLst/>
              <a:gdLst/>
              <a:ahLst/>
              <a:cxnLst/>
              <a:rect l="l" t="t" r="r" b="b"/>
              <a:pathLst>
                <a:path w="17240" h="769048" extrusionOk="0">
                  <a:moveTo>
                    <a:pt x="0" y="759047"/>
                  </a:moveTo>
                  <a:lnTo>
                    <a:pt x="17240" y="769048"/>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3960;p48">
              <a:extLst>
                <a:ext uri="{FF2B5EF4-FFF2-40B4-BE49-F238E27FC236}">
                  <a16:creationId xmlns:a16="http://schemas.microsoft.com/office/drawing/2014/main" id="{F0159B57-8B27-4A72-95CC-565F6D572289}"/>
                </a:ext>
              </a:extLst>
            </p:cNvPr>
            <p:cNvSpPr/>
            <p:nvPr/>
          </p:nvSpPr>
          <p:spPr>
            <a:xfrm>
              <a:off x="3477988" y="1035502"/>
              <a:ext cx="60483" cy="177021"/>
            </a:xfrm>
            <a:custGeom>
              <a:avLst/>
              <a:gdLst/>
              <a:ahLst/>
              <a:cxnLst/>
              <a:rect l="l" t="t" r="r" b="b"/>
              <a:pathLst>
                <a:path w="60483" h="177021" extrusionOk="0">
                  <a:moveTo>
                    <a:pt x="30289" y="173358"/>
                  </a:moveTo>
                  <a:lnTo>
                    <a:pt x="30289" y="173358"/>
                  </a:lnTo>
                  <a:cubicBezTo>
                    <a:pt x="11573" y="160004"/>
                    <a:pt x="324" y="138535"/>
                    <a:pt x="0" y="115541"/>
                  </a:cubicBezTo>
                  <a:lnTo>
                    <a:pt x="0" y="26483"/>
                  </a:lnTo>
                  <a:cubicBezTo>
                    <a:pt x="0" y="4194"/>
                    <a:pt x="13525" y="-5998"/>
                    <a:pt x="30289" y="3623"/>
                  </a:cubicBezTo>
                  <a:lnTo>
                    <a:pt x="30289" y="3623"/>
                  </a:lnTo>
                  <a:cubicBezTo>
                    <a:pt x="48949" y="17022"/>
                    <a:pt x="60150" y="38472"/>
                    <a:pt x="60484" y="61439"/>
                  </a:cubicBezTo>
                  <a:lnTo>
                    <a:pt x="60484" y="150498"/>
                  </a:lnTo>
                  <a:cubicBezTo>
                    <a:pt x="60484" y="172787"/>
                    <a:pt x="46958" y="183074"/>
                    <a:pt x="30289"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3961;p48">
              <a:extLst>
                <a:ext uri="{FF2B5EF4-FFF2-40B4-BE49-F238E27FC236}">
                  <a16:creationId xmlns:a16="http://schemas.microsoft.com/office/drawing/2014/main" id="{AE895976-8CF7-423A-80ED-F9B4E66B942C}"/>
                </a:ext>
              </a:extLst>
            </p:cNvPr>
            <p:cNvSpPr/>
            <p:nvPr/>
          </p:nvSpPr>
          <p:spPr>
            <a:xfrm>
              <a:off x="3684776" y="951970"/>
              <a:ext cx="17335" cy="768953"/>
            </a:xfrm>
            <a:custGeom>
              <a:avLst/>
              <a:gdLst/>
              <a:ahLst/>
              <a:cxnLst/>
              <a:rect l="l" t="t" r="r" b="b"/>
              <a:pathLst>
                <a:path w="17335" h="768953" extrusionOk="0">
                  <a:moveTo>
                    <a:pt x="0" y="758952"/>
                  </a:moveTo>
                  <a:lnTo>
                    <a:pt x="17336" y="768953"/>
                  </a:lnTo>
                  <a:lnTo>
                    <a:pt x="17336" y="10001"/>
                  </a:lnTo>
                  <a:lnTo>
                    <a:pt x="0" y="0"/>
                  </a:lnTo>
                  <a:lnTo>
                    <a:pt x="0" y="75895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3962;p48">
              <a:extLst>
                <a:ext uri="{FF2B5EF4-FFF2-40B4-BE49-F238E27FC236}">
                  <a16:creationId xmlns:a16="http://schemas.microsoft.com/office/drawing/2014/main" id="{F64C17AF-01EC-4E15-8A6B-BAB040D32046}"/>
                </a:ext>
              </a:extLst>
            </p:cNvPr>
            <p:cNvSpPr/>
            <p:nvPr/>
          </p:nvSpPr>
          <p:spPr>
            <a:xfrm>
              <a:off x="3663154" y="1389355"/>
              <a:ext cx="60579" cy="177060"/>
            </a:xfrm>
            <a:custGeom>
              <a:avLst/>
              <a:gdLst/>
              <a:ahLst/>
              <a:cxnLst/>
              <a:rect l="l" t="t" r="r" b="b"/>
              <a:pathLst>
                <a:path w="60579" h="177060" extrusionOk="0">
                  <a:moveTo>
                    <a:pt x="30289" y="173453"/>
                  </a:moveTo>
                  <a:lnTo>
                    <a:pt x="30289" y="173453"/>
                  </a:lnTo>
                  <a:cubicBezTo>
                    <a:pt x="11621" y="160014"/>
                    <a:pt x="391" y="138544"/>
                    <a:pt x="0" y="115541"/>
                  </a:cubicBezTo>
                  <a:lnTo>
                    <a:pt x="0" y="26483"/>
                  </a:lnTo>
                  <a:cubicBezTo>
                    <a:pt x="0" y="4194"/>
                    <a:pt x="13621" y="-5998"/>
                    <a:pt x="30289" y="3623"/>
                  </a:cubicBezTo>
                  <a:lnTo>
                    <a:pt x="30289" y="3623"/>
                  </a:lnTo>
                  <a:cubicBezTo>
                    <a:pt x="48987" y="17005"/>
                    <a:pt x="60217" y="38456"/>
                    <a:pt x="60579" y="61439"/>
                  </a:cubicBezTo>
                  <a:lnTo>
                    <a:pt x="60579" y="150498"/>
                  </a:lnTo>
                  <a:cubicBezTo>
                    <a:pt x="60579" y="172787"/>
                    <a:pt x="47053" y="183074"/>
                    <a:pt x="30289" y="1734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3963;p48">
              <a:extLst>
                <a:ext uri="{FF2B5EF4-FFF2-40B4-BE49-F238E27FC236}">
                  <a16:creationId xmlns:a16="http://schemas.microsoft.com/office/drawing/2014/main" id="{46D75AD3-61E2-4427-A4ED-4BCC5CC96466}"/>
                </a:ext>
              </a:extLst>
            </p:cNvPr>
            <p:cNvSpPr/>
            <p:nvPr/>
          </p:nvSpPr>
          <p:spPr>
            <a:xfrm>
              <a:off x="3870037" y="1058841"/>
              <a:ext cx="17335" cy="769048"/>
            </a:xfrm>
            <a:custGeom>
              <a:avLst/>
              <a:gdLst/>
              <a:ahLst/>
              <a:cxnLst/>
              <a:rect l="l" t="t" r="r" b="b"/>
              <a:pathLst>
                <a:path w="17335" h="769048" extrusionOk="0">
                  <a:moveTo>
                    <a:pt x="0" y="759047"/>
                  </a:moveTo>
                  <a:lnTo>
                    <a:pt x="17335" y="769049"/>
                  </a:lnTo>
                  <a:lnTo>
                    <a:pt x="17335"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3964;p48">
              <a:extLst>
                <a:ext uri="{FF2B5EF4-FFF2-40B4-BE49-F238E27FC236}">
                  <a16:creationId xmlns:a16="http://schemas.microsoft.com/office/drawing/2014/main" id="{545CB4C2-7014-4E18-A19D-90973382E9AC}"/>
                </a:ext>
              </a:extLst>
            </p:cNvPr>
            <p:cNvSpPr/>
            <p:nvPr/>
          </p:nvSpPr>
          <p:spPr>
            <a:xfrm>
              <a:off x="3848416" y="1146769"/>
              <a:ext cx="60579" cy="177060"/>
            </a:xfrm>
            <a:custGeom>
              <a:avLst/>
              <a:gdLst/>
              <a:ahLst/>
              <a:cxnLst/>
              <a:rect l="l" t="t" r="r" b="b"/>
              <a:pathLst>
                <a:path w="60579" h="177060" extrusionOk="0">
                  <a:moveTo>
                    <a:pt x="30289" y="173438"/>
                  </a:moveTo>
                  <a:lnTo>
                    <a:pt x="30289" y="173438"/>
                  </a:lnTo>
                  <a:cubicBezTo>
                    <a:pt x="11592" y="160055"/>
                    <a:pt x="362" y="138605"/>
                    <a:pt x="0" y="115621"/>
                  </a:cubicBezTo>
                  <a:lnTo>
                    <a:pt x="0" y="26562"/>
                  </a:lnTo>
                  <a:cubicBezTo>
                    <a:pt x="0" y="4274"/>
                    <a:pt x="13525" y="-6013"/>
                    <a:pt x="30289" y="3607"/>
                  </a:cubicBezTo>
                  <a:lnTo>
                    <a:pt x="30289" y="3607"/>
                  </a:lnTo>
                  <a:cubicBezTo>
                    <a:pt x="48958" y="17047"/>
                    <a:pt x="60188" y="38516"/>
                    <a:pt x="60579" y="61519"/>
                  </a:cubicBezTo>
                  <a:lnTo>
                    <a:pt x="60579" y="150578"/>
                  </a:lnTo>
                  <a:cubicBezTo>
                    <a:pt x="60579" y="172866"/>
                    <a:pt x="46958" y="183058"/>
                    <a:pt x="30289" y="173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3965;p48">
              <a:extLst>
                <a:ext uri="{FF2B5EF4-FFF2-40B4-BE49-F238E27FC236}">
                  <a16:creationId xmlns:a16="http://schemas.microsoft.com/office/drawing/2014/main" id="{4D9A11FD-908E-4103-A962-5E8F60094698}"/>
                </a:ext>
              </a:extLst>
            </p:cNvPr>
            <p:cNvSpPr/>
            <p:nvPr/>
          </p:nvSpPr>
          <p:spPr>
            <a:xfrm>
              <a:off x="4055299" y="1165807"/>
              <a:ext cx="17240" cy="768953"/>
            </a:xfrm>
            <a:custGeom>
              <a:avLst/>
              <a:gdLst/>
              <a:ahLst/>
              <a:cxnLst/>
              <a:rect l="l" t="t" r="r" b="b"/>
              <a:pathLst>
                <a:path w="17240" h="768953" extrusionOk="0">
                  <a:moveTo>
                    <a:pt x="0" y="759047"/>
                  </a:moveTo>
                  <a:lnTo>
                    <a:pt x="17240" y="768953"/>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3966;p48">
              <a:extLst>
                <a:ext uri="{FF2B5EF4-FFF2-40B4-BE49-F238E27FC236}">
                  <a16:creationId xmlns:a16="http://schemas.microsoft.com/office/drawing/2014/main" id="{95E6D804-85E2-475F-A307-C6F4A179D817}"/>
                </a:ext>
              </a:extLst>
            </p:cNvPr>
            <p:cNvSpPr/>
            <p:nvPr/>
          </p:nvSpPr>
          <p:spPr>
            <a:xfrm>
              <a:off x="4033677" y="1453459"/>
              <a:ext cx="60483" cy="177021"/>
            </a:xfrm>
            <a:custGeom>
              <a:avLst/>
              <a:gdLst/>
              <a:ahLst/>
              <a:cxnLst/>
              <a:rect l="l" t="t" r="r" b="b"/>
              <a:pathLst>
                <a:path w="60483" h="177021" extrusionOk="0">
                  <a:moveTo>
                    <a:pt x="30290" y="173358"/>
                  </a:moveTo>
                  <a:lnTo>
                    <a:pt x="30290" y="173358"/>
                  </a:lnTo>
                  <a:cubicBezTo>
                    <a:pt x="11573" y="160004"/>
                    <a:pt x="324" y="138535"/>
                    <a:pt x="0" y="115541"/>
                  </a:cubicBezTo>
                  <a:lnTo>
                    <a:pt x="0" y="26483"/>
                  </a:lnTo>
                  <a:cubicBezTo>
                    <a:pt x="0" y="4194"/>
                    <a:pt x="13525" y="-5998"/>
                    <a:pt x="30290" y="3623"/>
                  </a:cubicBezTo>
                  <a:lnTo>
                    <a:pt x="30290" y="3623"/>
                  </a:lnTo>
                  <a:cubicBezTo>
                    <a:pt x="48949" y="17024"/>
                    <a:pt x="60150" y="38475"/>
                    <a:pt x="60484" y="61439"/>
                  </a:cubicBezTo>
                  <a:lnTo>
                    <a:pt x="60484" y="150498"/>
                  </a:lnTo>
                  <a:cubicBezTo>
                    <a:pt x="60484" y="172787"/>
                    <a:pt x="46958" y="183074"/>
                    <a:pt x="30290"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 name="Google Shape;3967;p48">
              <a:extLst>
                <a:ext uri="{FF2B5EF4-FFF2-40B4-BE49-F238E27FC236}">
                  <a16:creationId xmlns:a16="http://schemas.microsoft.com/office/drawing/2014/main" id="{E7ED619C-AA71-400E-A1D6-D5D1F127298B}"/>
                </a:ext>
              </a:extLst>
            </p:cNvPr>
            <p:cNvGrpSpPr/>
            <p:nvPr/>
          </p:nvGrpSpPr>
          <p:grpSpPr>
            <a:xfrm>
              <a:off x="3457891" y="2611797"/>
              <a:ext cx="595122" cy="410622"/>
              <a:chOff x="5119116" y="3513772"/>
              <a:chExt cx="595122" cy="410622"/>
            </a:xfrm>
          </p:grpSpPr>
          <p:sp>
            <p:nvSpPr>
              <p:cNvPr id="281" name="Google Shape;3968;p48">
                <a:extLst>
                  <a:ext uri="{FF2B5EF4-FFF2-40B4-BE49-F238E27FC236}">
                    <a16:creationId xmlns:a16="http://schemas.microsoft.com/office/drawing/2014/main" id="{75387939-57EB-4EB0-A6FA-5CFDE2B1C4B0}"/>
                  </a:ext>
                </a:extLst>
              </p:cNvPr>
              <p:cNvSpPr/>
              <p:nvPr/>
            </p:nvSpPr>
            <p:spPr>
              <a:xfrm>
                <a:off x="5119116" y="361864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3969;p48">
                <a:extLst>
                  <a:ext uri="{FF2B5EF4-FFF2-40B4-BE49-F238E27FC236}">
                    <a16:creationId xmlns:a16="http://schemas.microsoft.com/office/drawing/2014/main" id="{3033D775-4D64-4D31-A5CC-8F1ADFF61D60}"/>
                  </a:ext>
                </a:extLst>
              </p:cNvPr>
              <p:cNvSpPr/>
              <p:nvPr/>
            </p:nvSpPr>
            <p:spPr>
              <a:xfrm>
                <a:off x="5184648" y="357930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3970;p48">
                <a:extLst>
                  <a:ext uri="{FF2B5EF4-FFF2-40B4-BE49-F238E27FC236}">
                    <a16:creationId xmlns:a16="http://schemas.microsoft.com/office/drawing/2014/main" id="{F2F7A914-C793-4A47-8FD5-711F4659E46D}"/>
                  </a:ext>
                </a:extLst>
              </p:cNvPr>
              <p:cNvSpPr/>
              <p:nvPr/>
            </p:nvSpPr>
            <p:spPr>
              <a:xfrm>
                <a:off x="5184743" y="3664839"/>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3971;p48">
                <a:extLst>
                  <a:ext uri="{FF2B5EF4-FFF2-40B4-BE49-F238E27FC236}">
                    <a16:creationId xmlns:a16="http://schemas.microsoft.com/office/drawing/2014/main" id="{360CA5FA-394C-47C4-BCD0-869F709304D0}"/>
                  </a:ext>
                </a:extLst>
              </p:cNvPr>
              <p:cNvSpPr/>
              <p:nvPr/>
            </p:nvSpPr>
            <p:spPr>
              <a:xfrm>
                <a:off x="5674423" y="3666648"/>
                <a:ext cx="39814" cy="93916"/>
              </a:xfrm>
              <a:custGeom>
                <a:avLst/>
                <a:gdLst/>
                <a:ahLst/>
                <a:cxnLst/>
                <a:rect l="l" t="t" r="r" b="b"/>
                <a:pathLst>
                  <a:path w="39814" h="93916" extrusionOk="0">
                    <a:moveTo>
                      <a:pt x="39814" y="0"/>
                    </a:moveTo>
                    <a:lnTo>
                      <a:pt x="39814" y="65532"/>
                    </a:lnTo>
                    <a:lnTo>
                      <a:pt x="13049" y="93916"/>
                    </a:lnTo>
                    <a:lnTo>
                      <a:pt x="0" y="18955"/>
                    </a:lnTo>
                    <a:lnTo>
                      <a:pt x="39814"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3972;p48">
                <a:extLst>
                  <a:ext uri="{FF2B5EF4-FFF2-40B4-BE49-F238E27FC236}">
                    <a16:creationId xmlns:a16="http://schemas.microsoft.com/office/drawing/2014/main" id="{66D91D30-C4A6-4934-8B57-2146AA60A6E9}"/>
                  </a:ext>
                </a:extLst>
              </p:cNvPr>
              <p:cNvSpPr/>
              <p:nvPr/>
            </p:nvSpPr>
            <p:spPr>
              <a:xfrm>
                <a:off x="5184648" y="3513772"/>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3973;p48">
                <a:extLst>
                  <a:ext uri="{FF2B5EF4-FFF2-40B4-BE49-F238E27FC236}">
                    <a16:creationId xmlns:a16="http://schemas.microsoft.com/office/drawing/2014/main" id="{C4BF5465-580F-4164-996B-0FA5DF47336E}"/>
                  </a:ext>
                </a:extLst>
              </p:cNvPr>
              <p:cNvSpPr/>
              <p:nvPr/>
            </p:nvSpPr>
            <p:spPr>
              <a:xfrm>
                <a:off x="5260027" y="3555420"/>
                <a:ext cx="379097" cy="218860"/>
              </a:xfrm>
              <a:custGeom>
                <a:avLst/>
                <a:gdLst/>
                <a:ahLst/>
                <a:cxnLst/>
                <a:rect l="l" t="t" r="r" b="b"/>
                <a:pathLst>
                  <a:path w="379097"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6"/>
                    </a:cubicBezTo>
                    <a:cubicBezTo>
                      <a:pt x="129503" y="-10692"/>
                      <a:pt x="249518" y="-10692"/>
                      <a:pt x="323623" y="32076"/>
                    </a:cubicBezTo>
                    <a:cubicBezTo>
                      <a:pt x="363437" y="55031"/>
                      <a:pt x="381821"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3974;p48">
                <a:extLst>
                  <a:ext uri="{FF2B5EF4-FFF2-40B4-BE49-F238E27FC236}">
                    <a16:creationId xmlns:a16="http://schemas.microsoft.com/office/drawing/2014/main" id="{96BE3AA2-105E-445A-B740-F5FF16CB0FDD}"/>
                  </a:ext>
                </a:extLst>
              </p:cNvPr>
              <p:cNvSpPr/>
              <p:nvPr/>
            </p:nvSpPr>
            <p:spPr>
              <a:xfrm>
                <a:off x="5260371" y="3568469"/>
                <a:ext cx="378428" cy="205811"/>
              </a:xfrm>
              <a:custGeom>
                <a:avLst/>
                <a:gdLst/>
                <a:ahLst/>
                <a:cxnLst/>
                <a:rect l="l" t="t" r="r" b="b"/>
                <a:pathLst>
                  <a:path w="378428" h="205811" extrusionOk="0">
                    <a:moveTo>
                      <a:pt x="378428" y="102942"/>
                    </a:moveTo>
                    <a:cubicBezTo>
                      <a:pt x="375761" y="128659"/>
                      <a:pt x="357378" y="154091"/>
                      <a:pt x="323279" y="173808"/>
                    </a:cubicBezTo>
                    <a:cubicBezTo>
                      <a:pt x="249174" y="216479"/>
                      <a:pt x="129159" y="216479"/>
                      <a:pt x="55150" y="173808"/>
                    </a:cubicBezTo>
                    <a:cubicBezTo>
                      <a:pt x="20955" y="154091"/>
                      <a:pt x="2667" y="128659"/>
                      <a:pt x="0" y="102942"/>
                    </a:cubicBezTo>
                    <a:cubicBezTo>
                      <a:pt x="2667" y="77224"/>
                      <a:pt x="20955" y="51792"/>
                      <a:pt x="55150" y="32076"/>
                    </a:cubicBezTo>
                    <a:cubicBezTo>
                      <a:pt x="129159" y="-10692"/>
                      <a:pt x="249174" y="-10692"/>
                      <a:pt x="323279" y="32076"/>
                    </a:cubicBezTo>
                    <a:cubicBezTo>
                      <a:pt x="357283" y="51792"/>
                      <a:pt x="375666"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3975;p48">
                <a:extLst>
                  <a:ext uri="{FF2B5EF4-FFF2-40B4-BE49-F238E27FC236}">
                    <a16:creationId xmlns:a16="http://schemas.microsoft.com/office/drawing/2014/main" id="{DA380659-25D6-430D-B1F7-41EBCF6B88A1}"/>
                  </a:ext>
                </a:extLst>
              </p:cNvPr>
              <p:cNvSpPr/>
              <p:nvPr/>
            </p:nvSpPr>
            <p:spPr>
              <a:xfrm>
                <a:off x="5357145" y="3618071"/>
                <a:ext cx="176643" cy="110490"/>
              </a:xfrm>
              <a:custGeom>
                <a:avLst/>
                <a:gdLst/>
                <a:ahLst/>
                <a:cxnLst/>
                <a:rect l="l" t="t" r="r" b="b"/>
                <a:pathLst>
                  <a:path w="176643" h="110490" extrusionOk="0">
                    <a:moveTo>
                      <a:pt x="89535" y="17526"/>
                    </a:moveTo>
                    <a:cubicBezTo>
                      <a:pt x="87202" y="17488"/>
                      <a:pt x="84877" y="17678"/>
                      <a:pt x="82582" y="18097"/>
                    </a:cubicBezTo>
                    <a:cubicBezTo>
                      <a:pt x="79439" y="18097"/>
                      <a:pt x="76010" y="19145"/>
                      <a:pt x="72104" y="20003"/>
                    </a:cubicBezTo>
                    <a:cubicBezTo>
                      <a:pt x="68199" y="20860"/>
                      <a:pt x="64199" y="21812"/>
                      <a:pt x="60008" y="23050"/>
                    </a:cubicBezTo>
                    <a:cubicBezTo>
                      <a:pt x="55959" y="24260"/>
                      <a:pt x="52007" y="25784"/>
                      <a:pt x="48197" y="27622"/>
                    </a:cubicBezTo>
                    <a:lnTo>
                      <a:pt x="78581" y="45148"/>
                    </a:lnTo>
                    <a:lnTo>
                      <a:pt x="84106" y="43244"/>
                    </a:lnTo>
                    <a:cubicBezTo>
                      <a:pt x="91821" y="40672"/>
                      <a:pt x="99155" y="38481"/>
                      <a:pt x="106013" y="36671"/>
                    </a:cubicBezTo>
                    <a:cubicBezTo>
                      <a:pt x="112462" y="34947"/>
                      <a:pt x="119063" y="33861"/>
                      <a:pt x="125730" y="33433"/>
                    </a:cubicBezTo>
                    <a:cubicBezTo>
                      <a:pt x="131788" y="33023"/>
                      <a:pt x="137884" y="33433"/>
                      <a:pt x="143828" y="34671"/>
                    </a:cubicBezTo>
                    <a:cubicBezTo>
                      <a:pt x="149943" y="35938"/>
                      <a:pt x="155801" y="38224"/>
                      <a:pt x="161163" y="41434"/>
                    </a:cubicBezTo>
                    <a:cubicBezTo>
                      <a:pt x="166468" y="44072"/>
                      <a:pt x="171002" y="48044"/>
                      <a:pt x="174308" y="52959"/>
                    </a:cubicBezTo>
                    <a:cubicBezTo>
                      <a:pt x="176498" y="56521"/>
                      <a:pt x="177184" y="60798"/>
                      <a:pt x="176213" y="64865"/>
                    </a:cubicBezTo>
                    <a:cubicBezTo>
                      <a:pt x="174927" y="69342"/>
                      <a:pt x="172460" y="73390"/>
                      <a:pt x="169069" y="76581"/>
                    </a:cubicBezTo>
                    <a:cubicBezTo>
                      <a:pt x="164887" y="80781"/>
                      <a:pt x="160220" y="84458"/>
                      <a:pt x="155162" y="87535"/>
                    </a:cubicBezTo>
                    <a:lnTo>
                      <a:pt x="174212" y="98679"/>
                    </a:lnTo>
                    <a:lnTo>
                      <a:pt x="163735" y="104775"/>
                    </a:lnTo>
                    <a:lnTo>
                      <a:pt x="144113" y="93536"/>
                    </a:lnTo>
                    <a:cubicBezTo>
                      <a:pt x="134969" y="98107"/>
                      <a:pt x="125397" y="101775"/>
                      <a:pt x="115538" y="104489"/>
                    </a:cubicBezTo>
                    <a:cubicBezTo>
                      <a:pt x="105032" y="107432"/>
                      <a:pt x="94298" y="109442"/>
                      <a:pt x="83439" y="110490"/>
                    </a:cubicBezTo>
                    <a:lnTo>
                      <a:pt x="73247" y="92202"/>
                    </a:lnTo>
                    <a:cubicBezTo>
                      <a:pt x="76114" y="92145"/>
                      <a:pt x="78981" y="91926"/>
                      <a:pt x="81820" y="91535"/>
                    </a:cubicBezTo>
                    <a:cubicBezTo>
                      <a:pt x="86116" y="91049"/>
                      <a:pt x="90373" y="90316"/>
                      <a:pt x="94583" y="89345"/>
                    </a:cubicBezTo>
                    <a:cubicBezTo>
                      <a:pt x="99251" y="88392"/>
                      <a:pt x="104108" y="87058"/>
                      <a:pt x="109442" y="85534"/>
                    </a:cubicBezTo>
                    <a:cubicBezTo>
                      <a:pt x="114529" y="84077"/>
                      <a:pt x="119501" y="82239"/>
                      <a:pt x="124301" y="80010"/>
                    </a:cubicBezTo>
                    <a:lnTo>
                      <a:pt x="94012" y="62579"/>
                    </a:lnTo>
                    <a:lnTo>
                      <a:pt x="90107" y="63913"/>
                    </a:lnTo>
                    <a:lnTo>
                      <a:pt x="85916" y="65151"/>
                    </a:lnTo>
                    <a:cubicBezTo>
                      <a:pt x="79038" y="67485"/>
                      <a:pt x="72047" y="69456"/>
                      <a:pt x="64961" y="71056"/>
                    </a:cubicBezTo>
                    <a:cubicBezTo>
                      <a:pt x="59112" y="72409"/>
                      <a:pt x="53150" y="73209"/>
                      <a:pt x="47149" y="73438"/>
                    </a:cubicBezTo>
                    <a:cubicBezTo>
                      <a:pt x="41834" y="73657"/>
                      <a:pt x="36519" y="73171"/>
                      <a:pt x="31337" y="72009"/>
                    </a:cubicBezTo>
                    <a:cubicBezTo>
                      <a:pt x="26213" y="70761"/>
                      <a:pt x="21308" y="68771"/>
                      <a:pt x="16764" y="66104"/>
                    </a:cubicBezTo>
                    <a:cubicBezTo>
                      <a:pt x="11792" y="63465"/>
                      <a:pt x="7468" y="59760"/>
                      <a:pt x="4096" y="55245"/>
                    </a:cubicBezTo>
                    <a:cubicBezTo>
                      <a:pt x="1676" y="51797"/>
                      <a:pt x="476" y="47644"/>
                      <a:pt x="667" y="43434"/>
                    </a:cubicBezTo>
                    <a:cubicBezTo>
                      <a:pt x="1105" y="39091"/>
                      <a:pt x="2829" y="34976"/>
                      <a:pt x="5620" y="31623"/>
                    </a:cubicBezTo>
                    <a:cubicBezTo>
                      <a:pt x="9182" y="27327"/>
                      <a:pt x="13354" y="23565"/>
                      <a:pt x="18002" y="20479"/>
                    </a:cubicBezTo>
                    <a:lnTo>
                      <a:pt x="0" y="10096"/>
                    </a:lnTo>
                    <a:lnTo>
                      <a:pt x="10573" y="4000"/>
                    </a:lnTo>
                    <a:lnTo>
                      <a:pt x="28385" y="14288"/>
                    </a:lnTo>
                    <a:cubicBezTo>
                      <a:pt x="36709" y="10163"/>
                      <a:pt x="45463" y="6963"/>
                      <a:pt x="54483" y="4763"/>
                    </a:cubicBezTo>
                    <a:cubicBezTo>
                      <a:pt x="63103" y="2600"/>
                      <a:pt x="71847" y="1010"/>
                      <a:pt x="80677" y="0"/>
                    </a:cubicBezTo>
                    <a:close/>
                    <a:moveTo>
                      <a:pt x="37814" y="49054"/>
                    </a:moveTo>
                    <a:cubicBezTo>
                      <a:pt x="41796" y="51340"/>
                      <a:pt x="46387" y="52340"/>
                      <a:pt x="50959" y="51911"/>
                    </a:cubicBezTo>
                    <a:cubicBezTo>
                      <a:pt x="57150" y="51197"/>
                      <a:pt x="63256" y="49825"/>
                      <a:pt x="69152" y="47815"/>
                    </a:cubicBezTo>
                    <a:lnTo>
                      <a:pt x="40577" y="31337"/>
                    </a:lnTo>
                    <a:cubicBezTo>
                      <a:pt x="30194" y="38576"/>
                      <a:pt x="29242" y="44482"/>
                      <a:pt x="37814" y="49054"/>
                    </a:cubicBezTo>
                    <a:close/>
                    <a:moveTo>
                      <a:pt x="137732" y="57340"/>
                    </a:moveTo>
                    <a:cubicBezTo>
                      <a:pt x="133398" y="54978"/>
                      <a:pt x="128416" y="54112"/>
                      <a:pt x="123539" y="54864"/>
                    </a:cubicBezTo>
                    <a:cubicBezTo>
                      <a:pt x="116777" y="55683"/>
                      <a:pt x="110109" y="57150"/>
                      <a:pt x="103632" y="59246"/>
                    </a:cubicBezTo>
                    <a:lnTo>
                      <a:pt x="132207" y="75533"/>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3976;p48">
                <a:extLst>
                  <a:ext uri="{FF2B5EF4-FFF2-40B4-BE49-F238E27FC236}">
                    <a16:creationId xmlns:a16="http://schemas.microsoft.com/office/drawing/2014/main" id="{E5035C70-197A-4C0F-A57B-255464F9C692}"/>
                  </a:ext>
                </a:extLst>
              </p:cNvPr>
              <p:cNvSpPr/>
              <p:nvPr/>
            </p:nvSpPr>
            <p:spPr>
              <a:xfrm>
                <a:off x="5430297" y="3699986"/>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3977;p48">
                <a:extLst>
                  <a:ext uri="{FF2B5EF4-FFF2-40B4-BE49-F238E27FC236}">
                    <a16:creationId xmlns:a16="http://schemas.microsoft.com/office/drawing/2014/main" id="{40291332-E16C-4BB4-B84D-BA1D9D3A4B1A}"/>
                  </a:ext>
                </a:extLst>
              </p:cNvPr>
              <p:cNvSpPr/>
              <p:nvPr/>
            </p:nvSpPr>
            <p:spPr>
              <a:xfrm>
                <a:off x="5506497" y="3706463"/>
                <a:ext cx="25145" cy="11810"/>
              </a:xfrm>
              <a:custGeom>
                <a:avLst/>
                <a:gdLst/>
                <a:ahLst/>
                <a:cxnLst/>
                <a:rect l="l" t="t" r="r" b="b"/>
                <a:pathLst>
                  <a:path w="25145" h="11810" extrusionOk="0">
                    <a:moveTo>
                      <a:pt x="25146" y="10287"/>
                    </a:moveTo>
                    <a:lnTo>
                      <a:pt x="25146" y="0"/>
                    </a:lnTo>
                    <a:lnTo>
                      <a:pt x="0" y="2000"/>
                    </a:lnTo>
                    <a:lnTo>
                      <a:pt x="14478"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3978;p48">
                <a:extLst>
                  <a:ext uri="{FF2B5EF4-FFF2-40B4-BE49-F238E27FC236}">
                    <a16:creationId xmlns:a16="http://schemas.microsoft.com/office/drawing/2014/main" id="{B10F2D2D-A715-4DB2-A0A8-E486647BE79A}"/>
                  </a:ext>
                </a:extLst>
              </p:cNvPr>
              <p:cNvSpPr/>
              <p:nvPr/>
            </p:nvSpPr>
            <p:spPr>
              <a:xfrm>
                <a:off x="5514975" y="366874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3979;p48">
                <a:extLst>
                  <a:ext uri="{FF2B5EF4-FFF2-40B4-BE49-F238E27FC236}">
                    <a16:creationId xmlns:a16="http://schemas.microsoft.com/office/drawing/2014/main" id="{B9385053-A408-441A-AFD1-F2495F08B2E5}"/>
                  </a:ext>
                </a:extLst>
              </p:cNvPr>
              <p:cNvSpPr/>
              <p:nvPr/>
            </p:nvSpPr>
            <p:spPr>
              <a:xfrm>
                <a:off x="5455729" y="3672554"/>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8" y="12859"/>
                      <a:pt x="9906"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3980;p48">
                <a:extLst>
                  <a:ext uri="{FF2B5EF4-FFF2-40B4-BE49-F238E27FC236}">
                    <a16:creationId xmlns:a16="http://schemas.microsoft.com/office/drawing/2014/main" id="{96422CA1-0B64-4CE9-9EAB-F87E760DD3F0}"/>
                  </a:ext>
                </a:extLst>
              </p:cNvPr>
              <p:cNvSpPr/>
              <p:nvPr/>
            </p:nvSpPr>
            <p:spPr>
              <a:xfrm>
                <a:off x="5397817" y="3639502"/>
                <a:ext cx="35337" cy="23336"/>
              </a:xfrm>
              <a:custGeom>
                <a:avLst/>
                <a:gdLst/>
                <a:ahLst/>
                <a:cxnLst/>
                <a:rect l="l" t="t" r="r" b="b"/>
                <a:pathLst>
                  <a:path w="35337" h="23336" extrusionOk="0">
                    <a:moveTo>
                      <a:pt x="0" y="6667"/>
                    </a:moveTo>
                    <a:lnTo>
                      <a:pt x="29337" y="23336"/>
                    </a:lnTo>
                    <a:lnTo>
                      <a:pt x="35338" y="18955"/>
                    </a:lnTo>
                    <a:cubicBezTo>
                      <a:pt x="35338" y="18955"/>
                      <a:pt x="31718" y="14764"/>
                      <a:pt x="31433" y="14288"/>
                    </a:cubicBezTo>
                    <a:cubicBezTo>
                      <a:pt x="28651" y="11287"/>
                      <a:pt x="25441" y="8715"/>
                      <a:pt x="21908" y="6667"/>
                    </a:cubicBezTo>
                    <a:cubicBezTo>
                      <a:pt x="19717" y="6667"/>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3981;p48">
                <a:extLst>
                  <a:ext uri="{FF2B5EF4-FFF2-40B4-BE49-F238E27FC236}">
                    <a16:creationId xmlns:a16="http://schemas.microsoft.com/office/drawing/2014/main" id="{E8BC1697-C577-4209-8376-5CA413B97600}"/>
                  </a:ext>
                </a:extLst>
              </p:cNvPr>
              <p:cNvSpPr/>
              <p:nvPr/>
            </p:nvSpPr>
            <p:spPr>
              <a:xfrm>
                <a:off x="5430297" y="3620928"/>
                <a:ext cx="16383" cy="14668"/>
              </a:xfrm>
              <a:custGeom>
                <a:avLst/>
                <a:gdLst/>
                <a:ahLst/>
                <a:cxnLst/>
                <a:rect l="l" t="t" r="r" b="b"/>
                <a:pathLst>
                  <a:path w="16383" h="14668" extrusionOk="0">
                    <a:moveTo>
                      <a:pt x="16383" y="14669"/>
                    </a:moveTo>
                    <a:lnTo>
                      <a:pt x="16383" y="4381"/>
                    </a:lnTo>
                    <a:lnTo>
                      <a:pt x="2858"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3982;p48">
                <a:extLst>
                  <a:ext uri="{FF2B5EF4-FFF2-40B4-BE49-F238E27FC236}">
                    <a16:creationId xmlns:a16="http://schemas.microsoft.com/office/drawing/2014/main" id="{2F577A92-C28F-4437-B750-5501E926D59F}"/>
                  </a:ext>
                </a:extLst>
              </p:cNvPr>
              <p:cNvSpPr/>
              <p:nvPr/>
            </p:nvSpPr>
            <p:spPr>
              <a:xfrm>
                <a:off x="5357050" y="361788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3983;p48">
                <a:extLst>
                  <a:ext uri="{FF2B5EF4-FFF2-40B4-BE49-F238E27FC236}">
                    <a16:creationId xmlns:a16="http://schemas.microsoft.com/office/drawing/2014/main" id="{452325C2-BFB5-495A-812A-2ACDEA771850}"/>
                  </a:ext>
                </a:extLst>
              </p:cNvPr>
              <p:cNvSpPr/>
              <p:nvPr/>
            </p:nvSpPr>
            <p:spPr>
              <a:xfrm>
                <a:off x="5357621" y="3652361"/>
                <a:ext cx="18002" cy="18097"/>
              </a:xfrm>
              <a:custGeom>
                <a:avLst/>
                <a:gdLst/>
                <a:ahLst/>
                <a:cxnLst/>
                <a:rect l="l" t="t" r="r" b="b"/>
                <a:pathLst>
                  <a:path w="18002" h="18097" extrusionOk="0">
                    <a:moveTo>
                      <a:pt x="0" y="10668"/>
                    </a:moveTo>
                    <a:lnTo>
                      <a:pt x="0" y="0"/>
                    </a:lnTo>
                    <a:lnTo>
                      <a:pt x="18002" y="0"/>
                    </a:lnTo>
                    <a:lnTo>
                      <a:pt x="13621"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3984;p48">
                <a:extLst>
                  <a:ext uri="{FF2B5EF4-FFF2-40B4-BE49-F238E27FC236}">
                    <a16:creationId xmlns:a16="http://schemas.microsoft.com/office/drawing/2014/main" id="{4AD2A863-1A6C-443A-A515-DB3558D3C207}"/>
                  </a:ext>
                </a:extLst>
              </p:cNvPr>
              <p:cNvSpPr/>
              <p:nvPr/>
            </p:nvSpPr>
            <p:spPr>
              <a:xfrm>
                <a:off x="5357145" y="3607879"/>
                <a:ext cx="176643" cy="110394"/>
              </a:xfrm>
              <a:custGeom>
                <a:avLst/>
                <a:gdLst/>
                <a:ahLst/>
                <a:cxnLst/>
                <a:rect l="l" t="t" r="r" b="b"/>
                <a:pathLst>
                  <a:path w="176643" h="110394" extrusionOk="0">
                    <a:moveTo>
                      <a:pt x="89535" y="17431"/>
                    </a:moveTo>
                    <a:cubicBezTo>
                      <a:pt x="87202" y="17393"/>
                      <a:pt x="84877" y="17583"/>
                      <a:pt x="82582" y="18002"/>
                    </a:cubicBezTo>
                    <a:cubicBezTo>
                      <a:pt x="79439" y="18479"/>
                      <a:pt x="76010" y="19050"/>
                      <a:pt x="72104" y="19907"/>
                    </a:cubicBezTo>
                    <a:cubicBezTo>
                      <a:pt x="68199" y="20764"/>
                      <a:pt x="64199" y="21717"/>
                      <a:pt x="60008" y="22955"/>
                    </a:cubicBezTo>
                    <a:cubicBezTo>
                      <a:pt x="55959" y="24165"/>
                      <a:pt x="52007" y="25689"/>
                      <a:pt x="48197" y="27527"/>
                    </a:cubicBezTo>
                    <a:lnTo>
                      <a:pt x="78581" y="45053"/>
                    </a:lnTo>
                    <a:lnTo>
                      <a:pt x="84106" y="43148"/>
                    </a:lnTo>
                    <a:cubicBezTo>
                      <a:pt x="91821" y="40577"/>
                      <a:pt x="99155" y="38386"/>
                      <a:pt x="106013" y="36576"/>
                    </a:cubicBezTo>
                    <a:cubicBezTo>
                      <a:pt x="112462" y="34852"/>
                      <a:pt x="119063" y="33766"/>
                      <a:pt x="125730" y="33338"/>
                    </a:cubicBezTo>
                    <a:cubicBezTo>
                      <a:pt x="131788" y="32928"/>
                      <a:pt x="137884" y="33338"/>
                      <a:pt x="143828" y="34576"/>
                    </a:cubicBezTo>
                    <a:cubicBezTo>
                      <a:pt x="149943" y="35843"/>
                      <a:pt x="155801" y="38128"/>
                      <a:pt x="161163" y="41338"/>
                    </a:cubicBezTo>
                    <a:cubicBezTo>
                      <a:pt x="166468" y="43977"/>
                      <a:pt x="171002" y="47949"/>
                      <a:pt x="174308" y="52864"/>
                    </a:cubicBezTo>
                    <a:cubicBezTo>
                      <a:pt x="176498" y="56417"/>
                      <a:pt x="177184" y="60703"/>
                      <a:pt x="176213" y="64770"/>
                    </a:cubicBezTo>
                    <a:cubicBezTo>
                      <a:pt x="174927" y="69247"/>
                      <a:pt x="172460" y="73295"/>
                      <a:pt x="169069" y="76486"/>
                    </a:cubicBezTo>
                    <a:cubicBezTo>
                      <a:pt x="164887" y="80686"/>
                      <a:pt x="160220" y="84363"/>
                      <a:pt x="155162" y="87439"/>
                    </a:cubicBezTo>
                    <a:lnTo>
                      <a:pt x="174212" y="98679"/>
                    </a:lnTo>
                    <a:lnTo>
                      <a:pt x="163735" y="104775"/>
                    </a:lnTo>
                    <a:lnTo>
                      <a:pt x="144113" y="93440"/>
                    </a:lnTo>
                    <a:cubicBezTo>
                      <a:pt x="134969" y="98012"/>
                      <a:pt x="125397" y="101679"/>
                      <a:pt x="115538" y="104394"/>
                    </a:cubicBezTo>
                    <a:cubicBezTo>
                      <a:pt x="105032" y="107337"/>
                      <a:pt x="94298" y="109347"/>
                      <a:pt x="83439" y="110395"/>
                    </a:cubicBezTo>
                    <a:lnTo>
                      <a:pt x="73247" y="92107"/>
                    </a:lnTo>
                    <a:cubicBezTo>
                      <a:pt x="76114" y="92050"/>
                      <a:pt x="78981" y="91830"/>
                      <a:pt x="81820" y="91440"/>
                    </a:cubicBezTo>
                    <a:cubicBezTo>
                      <a:pt x="86116" y="90954"/>
                      <a:pt x="90373" y="90221"/>
                      <a:pt x="94583" y="89249"/>
                    </a:cubicBezTo>
                    <a:cubicBezTo>
                      <a:pt x="99251" y="88297"/>
                      <a:pt x="104108" y="86963"/>
                      <a:pt x="109442" y="85439"/>
                    </a:cubicBezTo>
                    <a:cubicBezTo>
                      <a:pt x="114529" y="83991"/>
                      <a:pt x="119501" y="82144"/>
                      <a:pt x="124301" y="79915"/>
                    </a:cubicBezTo>
                    <a:lnTo>
                      <a:pt x="94012" y="62484"/>
                    </a:lnTo>
                    <a:lnTo>
                      <a:pt x="90107" y="63818"/>
                    </a:lnTo>
                    <a:lnTo>
                      <a:pt x="85916" y="65056"/>
                    </a:lnTo>
                    <a:cubicBezTo>
                      <a:pt x="79038" y="67389"/>
                      <a:pt x="72047" y="69361"/>
                      <a:pt x="64961" y="70961"/>
                    </a:cubicBezTo>
                    <a:cubicBezTo>
                      <a:pt x="59122" y="72362"/>
                      <a:pt x="53150" y="73152"/>
                      <a:pt x="47149" y="73343"/>
                    </a:cubicBezTo>
                    <a:cubicBezTo>
                      <a:pt x="41834" y="73562"/>
                      <a:pt x="36519" y="73076"/>
                      <a:pt x="31337" y="71914"/>
                    </a:cubicBezTo>
                    <a:cubicBezTo>
                      <a:pt x="26213" y="70666"/>
                      <a:pt x="21308" y="68675"/>
                      <a:pt x="16764" y="66008"/>
                    </a:cubicBezTo>
                    <a:cubicBezTo>
                      <a:pt x="11763" y="63408"/>
                      <a:pt x="7430" y="59693"/>
                      <a:pt x="4096" y="55150"/>
                    </a:cubicBezTo>
                    <a:cubicBezTo>
                      <a:pt x="1696" y="51730"/>
                      <a:pt x="495" y="47606"/>
                      <a:pt x="667" y="43434"/>
                    </a:cubicBezTo>
                    <a:cubicBezTo>
                      <a:pt x="1095" y="39062"/>
                      <a:pt x="2819" y="34919"/>
                      <a:pt x="5620" y="31528"/>
                    </a:cubicBezTo>
                    <a:cubicBezTo>
                      <a:pt x="9182" y="27232"/>
                      <a:pt x="13354" y="23469"/>
                      <a:pt x="18002" y="20384"/>
                    </a:cubicBezTo>
                    <a:lnTo>
                      <a:pt x="0" y="10001"/>
                    </a:lnTo>
                    <a:lnTo>
                      <a:pt x="10573" y="3905"/>
                    </a:lnTo>
                    <a:lnTo>
                      <a:pt x="28385" y="14192"/>
                    </a:lnTo>
                    <a:cubicBezTo>
                      <a:pt x="36728" y="10106"/>
                      <a:pt x="45472" y="6915"/>
                      <a:pt x="54483" y="4667"/>
                    </a:cubicBezTo>
                    <a:cubicBezTo>
                      <a:pt x="63094" y="2486"/>
                      <a:pt x="71847" y="924"/>
                      <a:pt x="80677" y="0"/>
                    </a:cubicBezTo>
                    <a:close/>
                    <a:moveTo>
                      <a:pt x="37814" y="49721"/>
                    </a:moveTo>
                    <a:cubicBezTo>
                      <a:pt x="41796" y="52006"/>
                      <a:pt x="46387" y="53007"/>
                      <a:pt x="50959" y="52578"/>
                    </a:cubicBezTo>
                    <a:cubicBezTo>
                      <a:pt x="57150" y="51864"/>
                      <a:pt x="63256" y="50492"/>
                      <a:pt x="69152" y="48482"/>
                    </a:cubicBezTo>
                    <a:lnTo>
                      <a:pt x="40577" y="32004"/>
                    </a:lnTo>
                    <a:cubicBezTo>
                      <a:pt x="30194" y="38481"/>
                      <a:pt x="29242" y="44387"/>
                      <a:pt x="37814" y="49721"/>
                    </a:cubicBezTo>
                    <a:close/>
                    <a:moveTo>
                      <a:pt x="137732" y="58103"/>
                    </a:moveTo>
                    <a:cubicBezTo>
                      <a:pt x="133407" y="55712"/>
                      <a:pt x="128426" y="54807"/>
                      <a:pt x="123539" y="55531"/>
                    </a:cubicBezTo>
                    <a:cubicBezTo>
                      <a:pt x="116786" y="56397"/>
                      <a:pt x="110128" y="57864"/>
                      <a:pt x="103632" y="59912"/>
                    </a:cubicBezTo>
                    <a:lnTo>
                      <a:pt x="132207" y="76295"/>
                    </a:lnTo>
                    <a:cubicBezTo>
                      <a:pt x="144018" y="68771"/>
                      <a:pt x="145923" y="62389"/>
                      <a:pt x="137732"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3" name="Google Shape;3985;p48">
              <a:extLst>
                <a:ext uri="{FF2B5EF4-FFF2-40B4-BE49-F238E27FC236}">
                  <a16:creationId xmlns:a16="http://schemas.microsoft.com/office/drawing/2014/main" id="{4C5CE112-E13B-41AA-B281-9EC9D0564876}"/>
                </a:ext>
              </a:extLst>
            </p:cNvPr>
            <p:cNvGrpSpPr/>
            <p:nvPr/>
          </p:nvGrpSpPr>
          <p:grpSpPr>
            <a:xfrm>
              <a:off x="3545044" y="2530263"/>
              <a:ext cx="529590" cy="371284"/>
              <a:chOff x="5206269" y="3432238"/>
              <a:chExt cx="529590" cy="371284"/>
            </a:xfrm>
          </p:grpSpPr>
          <p:sp>
            <p:nvSpPr>
              <p:cNvPr id="265" name="Google Shape;3986;p48">
                <a:extLst>
                  <a:ext uri="{FF2B5EF4-FFF2-40B4-BE49-F238E27FC236}">
                    <a16:creationId xmlns:a16="http://schemas.microsoft.com/office/drawing/2014/main" id="{9A25BD30-C420-4430-8576-1CFB013F9A10}"/>
                  </a:ext>
                </a:extLst>
              </p:cNvPr>
              <p:cNvSpPr/>
              <p:nvPr/>
            </p:nvSpPr>
            <p:spPr>
              <a:xfrm>
                <a:off x="5206269" y="3497770"/>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3987;p48">
                <a:extLst>
                  <a:ext uri="{FF2B5EF4-FFF2-40B4-BE49-F238E27FC236}">
                    <a16:creationId xmlns:a16="http://schemas.microsoft.com/office/drawing/2014/main" id="{A07016E2-5ACF-4E0E-8D2D-B6F5D7E31519}"/>
                  </a:ext>
                </a:extLst>
              </p:cNvPr>
              <p:cNvSpPr/>
              <p:nvPr/>
            </p:nvSpPr>
            <p:spPr>
              <a:xfrm>
                <a:off x="5206365" y="3583305"/>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3988;p48">
                <a:extLst>
                  <a:ext uri="{FF2B5EF4-FFF2-40B4-BE49-F238E27FC236}">
                    <a16:creationId xmlns:a16="http://schemas.microsoft.com/office/drawing/2014/main" id="{659AED48-296F-4C05-B68E-2F6B663BD772}"/>
                  </a:ext>
                </a:extLst>
              </p:cNvPr>
              <p:cNvSpPr/>
              <p:nvPr/>
            </p:nvSpPr>
            <p:spPr>
              <a:xfrm>
                <a:off x="5696045" y="3585114"/>
                <a:ext cx="39814" cy="93916"/>
              </a:xfrm>
              <a:custGeom>
                <a:avLst/>
                <a:gdLst/>
                <a:ahLst/>
                <a:cxnLst/>
                <a:rect l="l" t="t" r="r" b="b"/>
                <a:pathLst>
                  <a:path w="39814" h="93916" extrusionOk="0">
                    <a:moveTo>
                      <a:pt x="39815" y="0"/>
                    </a:moveTo>
                    <a:lnTo>
                      <a:pt x="39815" y="65532"/>
                    </a:lnTo>
                    <a:lnTo>
                      <a:pt x="13049" y="93916"/>
                    </a:lnTo>
                    <a:lnTo>
                      <a:pt x="0" y="18955"/>
                    </a:lnTo>
                    <a:lnTo>
                      <a:pt x="3981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3989;p48">
                <a:extLst>
                  <a:ext uri="{FF2B5EF4-FFF2-40B4-BE49-F238E27FC236}">
                    <a16:creationId xmlns:a16="http://schemas.microsoft.com/office/drawing/2014/main" id="{FCCB2E7E-E42C-4F64-92DB-27C81E8C31FA}"/>
                  </a:ext>
                </a:extLst>
              </p:cNvPr>
              <p:cNvSpPr/>
              <p:nvPr/>
            </p:nvSpPr>
            <p:spPr>
              <a:xfrm>
                <a:off x="5206269" y="3432238"/>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3990;p48">
                <a:extLst>
                  <a:ext uri="{FF2B5EF4-FFF2-40B4-BE49-F238E27FC236}">
                    <a16:creationId xmlns:a16="http://schemas.microsoft.com/office/drawing/2014/main" id="{620C06C7-9E2D-48EF-A013-627755F9F40C}"/>
                  </a:ext>
                </a:extLst>
              </p:cNvPr>
              <p:cNvSpPr/>
              <p:nvPr/>
            </p:nvSpPr>
            <p:spPr>
              <a:xfrm>
                <a:off x="5281554" y="3473886"/>
                <a:ext cx="379116" cy="218860"/>
              </a:xfrm>
              <a:custGeom>
                <a:avLst/>
                <a:gdLst/>
                <a:ahLst/>
                <a:cxnLst/>
                <a:rect l="l" t="t" r="r" b="b"/>
                <a:pathLst>
                  <a:path w="379116"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5"/>
                    </a:cubicBezTo>
                    <a:cubicBezTo>
                      <a:pt x="129503" y="-10692"/>
                      <a:pt x="249518" y="-10692"/>
                      <a:pt x="323623" y="32075"/>
                    </a:cubicBezTo>
                    <a:cubicBezTo>
                      <a:pt x="363533" y="55031"/>
                      <a:pt x="381916"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3991;p48">
                <a:extLst>
                  <a:ext uri="{FF2B5EF4-FFF2-40B4-BE49-F238E27FC236}">
                    <a16:creationId xmlns:a16="http://schemas.microsoft.com/office/drawing/2014/main" id="{66743408-294B-486C-B279-7FC986302A6F}"/>
                  </a:ext>
                </a:extLst>
              </p:cNvPr>
              <p:cNvSpPr/>
              <p:nvPr/>
            </p:nvSpPr>
            <p:spPr>
              <a:xfrm>
                <a:off x="5281898" y="3486935"/>
                <a:ext cx="378428" cy="205811"/>
              </a:xfrm>
              <a:custGeom>
                <a:avLst/>
                <a:gdLst/>
                <a:ahLst/>
                <a:cxnLst/>
                <a:rect l="l" t="t" r="r" b="b"/>
                <a:pathLst>
                  <a:path w="378428" h="205811" extrusionOk="0">
                    <a:moveTo>
                      <a:pt x="378428" y="102942"/>
                    </a:moveTo>
                    <a:cubicBezTo>
                      <a:pt x="375761" y="128659"/>
                      <a:pt x="357378" y="154091"/>
                      <a:pt x="323279" y="173807"/>
                    </a:cubicBezTo>
                    <a:cubicBezTo>
                      <a:pt x="249174" y="216479"/>
                      <a:pt x="129159" y="216479"/>
                      <a:pt x="55150" y="173807"/>
                    </a:cubicBezTo>
                    <a:cubicBezTo>
                      <a:pt x="20955" y="154091"/>
                      <a:pt x="2667" y="128659"/>
                      <a:pt x="0" y="102942"/>
                    </a:cubicBezTo>
                    <a:cubicBezTo>
                      <a:pt x="2667" y="77224"/>
                      <a:pt x="20955" y="51792"/>
                      <a:pt x="55150" y="32075"/>
                    </a:cubicBezTo>
                    <a:cubicBezTo>
                      <a:pt x="129159" y="-10692"/>
                      <a:pt x="249174" y="-10692"/>
                      <a:pt x="323279" y="32075"/>
                    </a:cubicBezTo>
                    <a:cubicBezTo>
                      <a:pt x="357378" y="51792"/>
                      <a:pt x="375952"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3992;p48">
                <a:extLst>
                  <a:ext uri="{FF2B5EF4-FFF2-40B4-BE49-F238E27FC236}">
                    <a16:creationId xmlns:a16="http://schemas.microsoft.com/office/drawing/2014/main" id="{B08D20A6-F6CA-425F-BA21-7C6BFAE4F61D}"/>
                  </a:ext>
                </a:extLst>
              </p:cNvPr>
              <p:cNvSpPr/>
              <p:nvPr/>
            </p:nvSpPr>
            <p:spPr>
              <a:xfrm>
                <a:off x="5378767" y="3536823"/>
                <a:ext cx="177060" cy="109918"/>
              </a:xfrm>
              <a:custGeom>
                <a:avLst/>
                <a:gdLst/>
                <a:ahLst/>
                <a:cxnLst/>
                <a:rect l="l" t="t" r="r" b="b"/>
                <a:pathLst>
                  <a:path w="177060" h="109918" extrusionOk="0">
                    <a:moveTo>
                      <a:pt x="89535" y="17240"/>
                    </a:moveTo>
                    <a:cubicBezTo>
                      <a:pt x="87201" y="17202"/>
                      <a:pt x="84877" y="17393"/>
                      <a:pt x="82582" y="17812"/>
                    </a:cubicBezTo>
                    <a:cubicBezTo>
                      <a:pt x="79438" y="17812"/>
                      <a:pt x="76009" y="18859"/>
                      <a:pt x="72104" y="19717"/>
                    </a:cubicBezTo>
                    <a:cubicBezTo>
                      <a:pt x="68199" y="20574"/>
                      <a:pt x="64199" y="21526"/>
                      <a:pt x="60103" y="22765"/>
                    </a:cubicBezTo>
                    <a:cubicBezTo>
                      <a:pt x="56016" y="23955"/>
                      <a:pt x="52035" y="25489"/>
                      <a:pt x="48196" y="27337"/>
                    </a:cubicBezTo>
                    <a:lnTo>
                      <a:pt x="79058" y="44577"/>
                    </a:lnTo>
                    <a:lnTo>
                      <a:pt x="84487" y="42672"/>
                    </a:lnTo>
                    <a:cubicBezTo>
                      <a:pt x="92202" y="40100"/>
                      <a:pt x="99536" y="37909"/>
                      <a:pt x="106394" y="36100"/>
                    </a:cubicBezTo>
                    <a:cubicBezTo>
                      <a:pt x="112843" y="34376"/>
                      <a:pt x="119444" y="33290"/>
                      <a:pt x="126111" y="32861"/>
                    </a:cubicBezTo>
                    <a:cubicBezTo>
                      <a:pt x="132169" y="32452"/>
                      <a:pt x="138265" y="32861"/>
                      <a:pt x="144209" y="34099"/>
                    </a:cubicBezTo>
                    <a:cubicBezTo>
                      <a:pt x="150324" y="35366"/>
                      <a:pt x="156181" y="37652"/>
                      <a:pt x="161544" y="40862"/>
                    </a:cubicBezTo>
                    <a:cubicBezTo>
                      <a:pt x="166849" y="43501"/>
                      <a:pt x="171383" y="47472"/>
                      <a:pt x="174688" y="52388"/>
                    </a:cubicBezTo>
                    <a:cubicBezTo>
                      <a:pt x="176936" y="55921"/>
                      <a:pt x="177622" y="60236"/>
                      <a:pt x="176594" y="64294"/>
                    </a:cubicBezTo>
                    <a:cubicBezTo>
                      <a:pt x="175308" y="68771"/>
                      <a:pt x="172841" y="72819"/>
                      <a:pt x="169450" y="76009"/>
                    </a:cubicBezTo>
                    <a:cubicBezTo>
                      <a:pt x="165268" y="80210"/>
                      <a:pt x="160601" y="83887"/>
                      <a:pt x="155543" y="86963"/>
                    </a:cubicBezTo>
                    <a:lnTo>
                      <a:pt x="174593" y="98107"/>
                    </a:lnTo>
                    <a:lnTo>
                      <a:pt x="164021" y="104204"/>
                    </a:lnTo>
                    <a:lnTo>
                      <a:pt x="144971" y="92964"/>
                    </a:lnTo>
                    <a:cubicBezTo>
                      <a:pt x="135665" y="97555"/>
                      <a:pt x="125940" y="101222"/>
                      <a:pt x="115919" y="103918"/>
                    </a:cubicBezTo>
                    <a:cubicBezTo>
                      <a:pt x="105413" y="106861"/>
                      <a:pt x="94679" y="108871"/>
                      <a:pt x="83820" y="109918"/>
                    </a:cubicBezTo>
                    <a:lnTo>
                      <a:pt x="73152" y="92202"/>
                    </a:lnTo>
                    <a:cubicBezTo>
                      <a:pt x="76019" y="92145"/>
                      <a:pt x="78886" y="91926"/>
                      <a:pt x="81725" y="91535"/>
                    </a:cubicBezTo>
                    <a:cubicBezTo>
                      <a:pt x="86020" y="91059"/>
                      <a:pt x="90278" y="90326"/>
                      <a:pt x="94488" y="89345"/>
                    </a:cubicBezTo>
                    <a:cubicBezTo>
                      <a:pt x="99155" y="88392"/>
                      <a:pt x="104013" y="87058"/>
                      <a:pt x="109347" y="85534"/>
                    </a:cubicBezTo>
                    <a:cubicBezTo>
                      <a:pt x="114433" y="84077"/>
                      <a:pt x="119405" y="82239"/>
                      <a:pt x="124206" y="80010"/>
                    </a:cubicBezTo>
                    <a:lnTo>
                      <a:pt x="93917" y="62579"/>
                    </a:lnTo>
                    <a:lnTo>
                      <a:pt x="90011" y="63913"/>
                    </a:lnTo>
                    <a:lnTo>
                      <a:pt x="85820" y="65151"/>
                    </a:lnTo>
                    <a:cubicBezTo>
                      <a:pt x="78943" y="67485"/>
                      <a:pt x="71952" y="69456"/>
                      <a:pt x="64865" y="71056"/>
                    </a:cubicBezTo>
                    <a:cubicBezTo>
                      <a:pt x="59026" y="72457"/>
                      <a:pt x="53054" y="73247"/>
                      <a:pt x="47054" y="73438"/>
                    </a:cubicBezTo>
                    <a:cubicBezTo>
                      <a:pt x="41748" y="73657"/>
                      <a:pt x="36424" y="73171"/>
                      <a:pt x="31242" y="72009"/>
                    </a:cubicBezTo>
                    <a:cubicBezTo>
                      <a:pt x="26127" y="70742"/>
                      <a:pt x="21222" y="68761"/>
                      <a:pt x="16669" y="66104"/>
                    </a:cubicBezTo>
                    <a:cubicBezTo>
                      <a:pt x="11697" y="63465"/>
                      <a:pt x="7372" y="59760"/>
                      <a:pt x="4000" y="55245"/>
                    </a:cubicBezTo>
                    <a:cubicBezTo>
                      <a:pt x="1600" y="51825"/>
                      <a:pt x="400" y="47701"/>
                      <a:pt x="571" y="43529"/>
                    </a:cubicBezTo>
                    <a:cubicBezTo>
                      <a:pt x="1038" y="39148"/>
                      <a:pt x="2800" y="35004"/>
                      <a:pt x="5620" y="31623"/>
                    </a:cubicBezTo>
                    <a:cubicBezTo>
                      <a:pt x="9125" y="27299"/>
                      <a:pt x="13268" y="23546"/>
                      <a:pt x="17907" y="20479"/>
                    </a:cubicBezTo>
                    <a:lnTo>
                      <a:pt x="0" y="10096"/>
                    </a:lnTo>
                    <a:lnTo>
                      <a:pt x="10478" y="4000"/>
                    </a:lnTo>
                    <a:lnTo>
                      <a:pt x="28289" y="14288"/>
                    </a:lnTo>
                    <a:cubicBezTo>
                      <a:pt x="36614" y="10163"/>
                      <a:pt x="45368" y="6963"/>
                      <a:pt x="54388" y="4763"/>
                    </a:cubicBezTo>
                    <a:cubicBezTo>
                      <a:pt x="63008" y="2600"/>
                      <a:pt x="71752" y="1010"/>
                      <a:pt x="80582" y="0"/>
                    </a:cubicBezTo>
                    <a:close/>
                    <a:moveTo>
                      <a:pt x="37814" y="49149"/>
                    </a:moveTo>
                    <a:cubicBezTo>
                      <a:pt x="41796" y="51435"/>
                      <a:pt x="46387" y="52435"/>
                      <a:pt x="50959" y="52006"/>
                    </a:cubicBezTo>
                    <a:cubicBezTo>
                      <a:pt x="57150" y="51292"/>
                      <a:pt x="63256" y="49921"/>
                      <a:pt x="69152" y="47911"/>
                    </a:cubicBezTo>
                    <a:lnTo>
                      <a:pt x="40577" y="31432"/>
                    </a:lnTo>
                    <a:cubicBezTo>
                      <a:pt x="30194" y="38290"/>
                      <a:pt x="29242" y="44577"/>
                      <a:pt x="37814" y="49149"/>
                    </a:cubicBezTo>
                    <a:close/>
                    <a:moveTo>
                      <a:pt x="137732" y="57436"/>
                    </a:moveTo>
                    <a:cubicBezTo>
                      <a:pt x="133407" y="55054"/>
                      <a:pt x="128416" y="54188"/>
                      <a:pt x="123539" y="54959"/>
                    </a:cubicBezTo>
                    <a:cubicBezTo>
                      <a:pt x="116777" y="55778"/>
                      <a:pt x="110109" y="57245"/>
                      <a:pt x="103632" y="59341"/>
                    </a:cubicBezTo>
                    <a:lnTo>
                      <a:pt x="132207" y="75629"/>
                    </a:lnTo>
                    <a:cubicBezTo>
                      <a:pt x="144018" y="68294"/>
                      <a:pt x="145733" y="62198"/>
                      <a:pt x="137732" y="574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3993;p48">
                <a:extLst>
                  <a:ext uri="{FF2B5EF4-FFF2-40B4-BE49-F238E27FC236}">
                    <a16:creationId xmlns:a16="http://schemas.microsoft.com/office/drawing/2014/main" id="{C85AE013-E6F5-42A3-B5CA-AAF79CEA1598}"/>
                  </a:ext>
                </a:extLst>
              </p:cNvPr>
              <p:cNvSpPr/>
              <p:nvPr/>
            </p:nvSpPr>
            <p:spPr>
              <a:xfrm>
                <a:off x="5451919" y="3618738"/>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3994;p48">
                <a:extLst>
                  <a:ext uri="{FF2B5EF4-FFF2-40B4-BE49-F238E27FC236}">
                    <a16:creationId xmlns:a16="http://schemas.microsoft.com/office/drawing/2014/main" id="{E7A26BC0-A4A8-4203-817E-1BDB07CD54D8}"/>
                  </a:ext>
                </a:extLst>
              </p:cNvPr>
              <p:cNvSpPr/>
              <p:nvPr/>
            </p:nvSpPr>
            <p:spPr>
              <a:xfrm>
                <a:off x="5528119" y="3625024"/>
                <a:ext cx="25241" cy="11715"/>
              </a:xfrm>
              <a:custGeom>
                <a:avLst/>
                <a:gdLst/>
                <a:ahLst/>
                <a:cxnLst/>
                <a:rect l="l" t="t" r="r" b="b"/>
                <a:pathLst>
                  <a:path w="25241" h="11715" extrusionOk="0">
                    <a:moveTo>
                      <a:pt x="25241" y="10192"/>
                    </a:moveTo>
                    <a:lnTo>
                      <a:pt x="25241" y="0"/>
                    </a:lnTo>
                    <a:lnTo>
                      <a:pt x="0" y="1905"/>
                    </a:lnTo>
                    <a:lnTo>
                      <a:pt x="14478" y="11716"/>
                    </a:lnTo>
                    <a:lnTo>
                      <a:pt x="25241" y="1019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3995;p48">
                <a:extLst>
                  <a:ext uri="{FF2B5EF4-FFF2-40B4-BE49-F238E27FC236}">
                    <a16:creationId xmlns:a16="http://schemas.microsoft.com/office/drawing/2014/main" id="{0A69A713-31D5-4AA8-A195-F0A1DEA100A5}"/>
                  </a:ext>
                </a:extLst>
              </p:cNvPr>
              <p:cNvSpPr/>
              <p:nvPr/>
            </p:nvSpPr>
            <p:spPr>
              <a:xfrm>
                <a:off x="5536596" y="3587210"/>
                <a:ext cx="18859" cy="10382"/>
              </a:xfrm>
              <a:custGeom>
                <a:avLst/>
                <a:gdLst/>
                <a:ahLst/>
                <a:cxnLst/>
                <a:rect l="l" t="t" r="r" b="b"/>
                <a:pathLst>
                  <a:path w="18859" h="10382" extrusionOk="0">
                    <a:moveTo>
                      <a:pt x="18859" y="10383"/>
                    </a:moveTo>
                    <a:lnTo>
                      <a:pt x="18859" y="0"/>
                    </a:lnTo>
                    <a:lnTo>
                      <a:pt x="0" y="6763"/>
                    </a:lnTo>
                    <a:lnTo>
                      <a:pt x="18859" y="10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3996;p48">
                <a:extLst>
                  <a:ext uri="{FF2B5EF4-FFF2-40B4-BE49-F238E27FC236}">
                    <a16:creationId xmlns:a16="http://schemas.microsoft.com/office/drawing/2014/main" id="{5DA59203-5E29-4CD5-9F20-F12A0E3C1D67}"/>
                  </a:ext>
                </a:extLst>
              </p:cNvPr>
              <p:cNvSpPr/>
              <p:nvPr/>
            </p:nvSpPr>
            <p:spPr>
              <a:xfrm>
                <a:off x="5477351" y="3591020"/>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7" y="12859"/>
                      <a:pt x="10001"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3997;p48">
                <a:extLst>
                  <a:ext uri="{FF2B5EF4-FFF2-40B4-BE49-F238E27FC236}">
                    <a16:creationId xmlns:a16="http://schemas.microsoft.com/office/drawing/2014/main" id="{711DA24E-C71A-4D7C-A745-F4FA18EC1C20}"/>
                  </a:ext>
                </a:extLst>
              </p:cNvPr>
              <p:cNvSpPr/>
              <p:nvPr/>
            </p:nvSpPr>
            <p:spPr>
              <a:xfrm>
                <a:off x="5419725" y="3558063"/>
                <a:ext cx="35433" cy="23241"/>
              </a:xfrm>
              <a:custGeom>
                <a:avLst/>
                <a:gdLst/>
                <a:ahLst/>
                <a:cxnLst/>
                <a:rect l="l" t="t" r="r" b="b"/>
                <a:pathLst>
                  <a:path w="35433" h="23241" extrusionOk="0">
                    <a:moveTo>
                      <a:pt x="0" y="6572"/>
                    </a:moveTo>
                    <a:lnTo>
                      <a:pt x="29432" y="23241"/>
                    </a:lnTo>
                    <a:lnTo>
                      <a:pt x="35433" y="18860"/>
                    </a:lnTo>
                    <a:lnTo>
                      <a:pt x="31433" y="14288"/>
                    </a:lnTo>
                    <a:cubicBezTo>
                      <a:pt x="28689" y="11230"/>
                      <a:pt x="25470" y="8620"/>
                      <a:pt x="21908" y="6572"/>
                    </a:cubicBezTo>
                    <a:cubicBezTo>
                      <a:pt x="19717" y="6572"/>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3998;p48">
                <a:extLst>
                  <a:ext uri="{FF2B5EF4-FFF2-40B4-BE49-F238E27FC236}">
                    <a16:creationId xmlns:a16="http://schemas.microsoft.com/office/drawing/2014/main" id="{708E9919-4BFC-425A-91E9-1A8BAD3373B7}"/>
                  </a:ext>
                </a:extLst>
              </p:cNvPr>
              <p:cNvSpPr/>
              <p:nvPr/>
            </p:nvSpPr>
            <p:spPr>
              <a:xfrm>
                <a:off x="5451919" y="3539394"/>
                <a:ext cx="16383" cy="14668"/>
              </a:xfrm>
              <a:custGeom>
                <a:avLst/>
                <a:gdLst/>
                <a:ahLst/>
                <a:cxnLst/>
                <a:rect l="l" t="t" r="r" b="b"/>
                <a:pathLst>
                  <a:path w="16383" h="14668" extrusionOk="0">
                    <a:moveTo>
                      <a:pt x="16383" y="14669"/>
                    </a:moveTo>
                    <a:lnTo>
                      <a:pt x="16383" y="4381"/>
                    </a:lnTo>
                    <a:lnTo>
                      <a:pt x="2953"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3999;p48">
                <a:extLst>
                  <a:ext uri="{FF2B5EF4-FFF2-40B4-BE49-F238E27FC236}">
                    <a16:creationId xmlns:a16="http://schemas.microsoft.com/office/drawing/2014/main" id="{37CDC34D-0F13-46F2-9E8A-FDA1D0DDB726}"/>
                  </a:ext>
                </a:extLst>
              </p:cNvPr>
              <p:cNvSpPr/>
              <p:nvPr/>
            </p:nvSpPr>
            <p:spPr>
              <a:xfrm>
                <a:off x="5378672" y="3536346"/>
                <a:ext cx="15716" cy="11715"/>
              </a:xfrm>
              <a:custGeom>
                <a:avLst/>
                <a:gdLst/>
                <a:ahLst/>
                <a:cxnLst/>
                <a:rect l="l" t="t" r="r" b="b"/>
                <a:pathLst>
                  <a:path w="15716" h="11715" extrusionOk="0">
                    <a:moveTo>
                      <a:pt x="0" y="10287"/>
                    </a:moveTo>
                    <a:lnTo>
                      <a:pt x="0" y="0"/>
                    </a:lnTo>
                    <a:lnTo>
                      <a:pt x="15716" y="1715"/>
                    </a:lnTo>
                    <a:lnTo>
                      <a:pt x="10668" y="11716"/>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4000;p48">
                <a:extLst>
                  <a:ext uri="{FF2B5EF4-FFF2-40B4-BE49-F238E27FC236}">
                    <a16:creationId xmlns:a16="http://schemas.microsoft.com/office/drawing/2014/main" id="{BC2D7FC0-C168-47D4-B58B-9F4FC3D35392}"/>
                  </a:ext>
                </a:extLst>
              </p:cNvPr>
              <p:cNvSpPr/>
              <p:nvPr/>
            </p:nvSpPr>
            <p:spPr>
              <a:xfrm>
                <a:off x="5379338" y="3570732"/>
                <a:ext cx="17907" cy="18097"/>
              </a:xfrm>
              <a:custGeom>
                <a:avLst/>
                <a:gdLst/>
                <a:ahLst/>
                <a:cxnLst/>
                <a:rect l="l" t="t" r="r" b="b"/>
                <a:pathLst>
                  <a:path w="17907" h="18097" extrusionOk="0">
                    <a:moveTo>
                      <a:pt x="0" y="10668"/>
                    </a:moveTo>
                    <a:lnTo>
                      <a:pt x="0" y="0"/>
                    </a:lnTo>
                    <a:lnTo>
                      <a:pt x="17907" y="0"/>
                    </a:lnTo>
                    <a:lnTo>
                      <a:pt x="13525" y="9525"/>
                    </a:lnTo>
                    <a:lnTo>
                      <a:pt x="5715"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4001;p48">
                <a:extLst>
                  <a:ext uri="{FF2B5EF4-FFF2-40B4-BE49-F238E27FC236}">
                    <a16:creationId xmlns:a16="http://schemas.microsoft.com/office/drawing/2014/main" id="{AFE7DD67-7662-47AA-8B66-B4BDB8C022E1}"/>
                  </a:ext>
                </a:extLst>
              </p:cNvPr>
              <p:cNvSpPr/>
              <p:nvPr/>
            </p:nvSpPr>
            <p:spPr>
              <a:xfrm>
                <a:off x="5378958" y="3526345"/>
                <a:ext cx="176864" cy="110394"/>
              </a:xfrm>
              <a:custGeom>
                <a:avLst/>
                <a:gdLst/>
                <a:ahLst/>
                <a:cxnLst/>
                <a:rect l="l" t="t" r="r" b="b"/>
                <a:pathLst>
                  <a:path w="176864" h="110394" extrusionOk="0">
                    <a:moveTo>
                      <a:pt x="89345" y="17431"/>
                    </a:moveTo>
                    <a:cubicBezTo>
                      <a:pt x="87011" y="17393"/>
                      <a:pt x="84687" y="17583"/>
                      <a:pt x="82391" y="18002"/>
                    </a:cubicBezTo>
                    <a:cubicBezTo>
                      <a:pt x="79248" y="18479"/>
                      <a:pt x="75819" y="19050"/>
                      <a:pt x="71914" y="19907"/>
                    </a:cubicBezTo>
                    <a:cubicBezTo>
                      <a:pt x="68008" y="20764"/>
                      <a:pt x="64008" y="21717"/>
                      <a:pt x="59912" y="22955"/>
                    </a:cubicBezTo>
                    <a:cubicBezTo>
                      <a:pt x="55826" y="24146"/>
                      <a:pt x="51845" y="25679"/>
                      <a:pt x="48006" y="27527"/>
                    </a:cubicBezTo>
                    <a:lnTo>
                      <a:pt x="78867" y="45529"/>
                    </a:lnTo>
                    <a:lnTo>
                      <a:pt x="84296" y="43624"/>
                    </a:lnTo>
                    <a:cubicBezTo>
                      <a:pt x="92012" y="41053"/>
                      <a:pt x="99346" y="38862"/>
                      <a:pt x="106204" y="37052"/>
                    </a:cubicBezTo>
                    <a:cubicBezTo>
                      <a:pt x="112652" y="35328"/>
                      <a:pt x="119253" y="34242"/>
                      <a:pt x="125921" y="33814"/>
                    </a:cubicBezTo>
                    <a:cubicBezTo>
                      <a:pt x="131978" y="33404"/>
                      <a:pt x="138074" y="33814"/>
                      <a:pt x="144018" y="35052"/>
                    </a:cubicBezTo>
                    <a:cubicBezTo>
                      <a:pt x="150133" y="36319"/>
                      <a:pt x="155991" y="38605"/>
                      <a:pt x="161354" y="41815"/>
                    </a:cubicBezTo>
                    <a:cubicBezTo>
                      <a:pt x="166659" y="44453"/>
                      <a:pt x="171193" y="48425"/>
                      <a:pt x="174498" y="53340"/>
                    </a:cubicBezTo>
                    <a:cubicBezTo>
                      <a:pt x="176736" y="56883"/>
                      <a:pt x="177422" y="61179"/>
                      <a:pt x="176403" y="65246"/>
                    </a:cubicBezTo>
                    <a:cubicBezTo>
                      <a:pt x="175117" y="69723"/>
                      <a:pt x="172650" y="73771"/>
                      <a:pt x="169259" y="76962"/>
                    </a:cubicBezTo>
                    <a:cubicBezTo>
                      <a:pt x="164992" y="81039"/>
                      <a:pt x="160220" y="84563"/>
                      <a:pt x="155067" y="87439"/>
                    </a:cubicBezTo>
                    <a:lnTo>
                      <a:pt x="174117" y="98679"/>
                    </a:lnTo>
                    <a:lnTo>
                      <a:pt x="163544" y="104775"/>
                    </a:lnTo>
                    <a:lnTo>
                      <a:pt x="144494" y="93440"/>
                    </a:lnTo>
                    <a:cubicBezTo>
                      <a:pt x="135188" y="98031"/>
                      <a:pt x="125463" y="101698"/>
                      <a:pt x="115443" y="104394"/>
                    </a:cubicBezTo>
                    <a:cubicBezTo>
                      <a:pt x="104937" y="107337"/>
                      <a:pt x="94202" y="109347"/>
                      <a:pt x="83344" y="110395"/>
                    </a:cubicBezTo>
                    <a:lnTo>
                      <a:pt x="73152" y="92107"/>
                    </a:lnTo>
                    <a:cubicBezTo>
                      <a:pt x="76019" y="92050"/>
                      <a:pt x="78886" y="91830"/>
                      <a:pt x="81725" y="91440"/>
                    </a:cubicBezTo>
                    <a:cubicBezTo>
                      <a:pt x="86020" y="90964"/>
                      <a:pt x="90278" y="90230"/>
                      <a:pt x="94488" y="89249"/>
                    </a:cubicBezTo>
                    <a:cubicBezTo>
                      <a:pt x="99155" y="88297"/>
                      <a:pt x="104013" y="86963"/>
                      <a:pt x="109347" y="85439"/>
                    </a:cubicBezTo>
                    <a:cubicBezTo>
                      <a:pt x="114433" y="83991"/>
                      <a:pt x="119405" y="82144"/>
                      <a:pt x="124206" y="79915"/>
                    </a:cubicBezTo>
                    <a:lnTo>
                      <a:pt x="93917" y="62484"/>
                    </a:lnTo>
                    <a:lnTo>
                      <a:pt x="90011" y="63818"/>
                    </a:lnTo>
                    <a:lnTo>
                      <a:pt x="85820" y="65151"/>
                    </a:lnTo>
                    <a:cubicBezTo>
                      <a:pt x="78200" y="67628"/>
                      <a:pt x="71247" y="69532"/>
                      <a:pt x="64865" y="70961"/>
                    </a:cubicBezTo>
                    <a:cubicBezTo>
                      <a:pt x="59017" y="72342"/>
                      <a:pt x="53054" y="73171"/>
                      <a:pt x="47054" y="73438"/>
                    </a:cubicBezTo>
                    <a:cubicBezTo>
                      <a:pt x="41739" y="73581"/>
                      <a:pt x="36433" y="73066"/>
                      <a:pt x="31242" y="71914"/>
                    </a:cubicBezTo>
                    <a:cubicBezTo>
                      <a:pt x="26127" y="70647"/>
                      <a:pt x="21222" y="68666"/>
                      <a:pt x="16669" y="66008"/>
                    </a:cubicBezTo>
                    <a:cubicBezTo>
                      <a:pt x="11649" y="63437"/>
                      <a:pt x="7306" y="59712"/>
                      <a:pt x="4000" y="55150"/>
                    </a:cubicBezTo>
                    <a:cubicBezTo>
                      <a:pt x="1600" y="51730"/>
                      <a:pt x="400" y="47606"/>
                      <a:pt x="571" y="43434"/>
                    </a:cubicBezTo>
                    <a:cubicBezTo>
                      <a:pt x="1038" y="39053"/>
                      <a:pt x="2800" y="34909"/>
                      <a:pt x="5620" y="31528"/>
                    </a:cubicBezTo>
                    <a:cubicBezTo>
                      <a:pt x="9125" y="27203"/>
                      <a:pt x="13268" y="23451"/>
                      <a:pt x="17907" y="20383"/>
                    </a:cubicBezTo>
                    <a:lnTo>
                      <a:pt x="0" y="10001"/>
                    </a:lnTo>
                    <a:lnTo>
                      <a:pt x="10478" y="3905"/>
                    </a:lnTo>
                    <a:lnTo>
                      <a:pt x="28289" y="14192"/>
                    </a:lnTo>
                    <a:cubicBezTo>
                      <a:pt x="36633" y="10106"/>
                      <a:pt x="45377" y="6915"/>
                      <a:pt x="54388" y="4667"/>
                    </a:cubicBezTo>
                    <a:cubicBezTo>
                      <a:pt x="62998" y="2486"/>
                      <a:pt x="71752" y="924"/>
                      <a:pt x="80581" y="0"/>
                    </a:cubicBezTo>
                    <a:close/>
                    <a:moveTo>
                      <a:pt x="37624" y="49339"/>
                    </a:moveTo>
                    <a:cubicBezTo>
                      <a:pt x="41605" y="51626"/>
                      <a:pt x="46196" y="52626"/>
                      <a:pt x="50768" y="52197"/>
                    </a:cubicBezTo>
                    <a:cubicBezTo>
                      <a:pt x="56969" y="51530"/>
                      <a:pt x="63074" y="50159"/>
                      <a:pt x="68961" y="48101"/>
                    </a:cubicBezTo>
                    <a:lnTo>
                      <a:pt x="40386" y="31718"/>
                    </a:lnTo>
                    <a:cubicBezTo>
                      <a:pt x="30004" y="38481"/>
                      <a:pt x="29051" y="44387"/>
                      <a:pt x="37624" y="49339"/>
                    </a:cubicBezTo>
                    <a:close/>
                    <a:moveTo>
                      <a:pt x="137541" y="57721"/>
                    </a:moveTo>
                    <a:cubicBezTo>
                      <a:pt x="133226" y="55312"/>
                      <a:pt x="128235" y="54407"/>
                      <a:pt x="123349" y="55150"/>
                    </a:cubicBezTo>
                    <a:cubicBezTo>
                      <a:pt x="116596" y="56017"/>
                      <a:pt x="109937" y="57483"/>
                      <a:pt x="103442" y="59531"/>
                    </a:cubicBezTo>
                    <a:lnTo>
                      <a:pt x="132017" y="75914"/>
                    </a:lnTo>
                    <a:cubicBezTo>
                      <a:pt x="143828" y="68485"/>
                      <a:pt x="145542" y="62389"/>
                      <a:pt x="137541"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4002;p48">
              <a:extLst>
                <a:ext uri="{FF2B5EF4-FFF2-40B4-BE49-F238E27FC236}">
                  <a16:creationId xmlns:a16="http://schemas.microsoft.com/office/drawing/2014/main" id="{B92AF013-A419-4085-9448-400DCF124F3A}"/>
                </a:ext>
              </a:extLst>
            </p:cNvPr>
            <p:cNvGrpSpPr/>
            <p:nvPr/>
          </p:nvGrpSpPr>
          <p:grpSpPr>
            <a:xfrm>
              <a:off x="3528852" y="2451777"/>
              <a:ext cx="529590" cy="371284"/>
              <a:chOff x="5190077" y="3353752"/>
              <a:chExt cx="529590" cy="371284"/>
            </a:xfrm>
          </p:grpSpPr>
          <p:sp>
            <p:nvSpPr>
              <p:cNvPr id="249" name="Google Shape;4003;p48">
                <a:extLst>
                  <a:ext uri="{FF2B5EF4-FFF2-40B4-BE49-F238E27FC236}">
                    <a16:creationId xmlns:a16="http://schemas.microsoft.com/office/drawing/2014/main" id="{0548BB90-55A5-459A-84C1-5AD14080D664}"/>
                  </a:ext>
                </a:extLst>
              </p:cNvPr>
              <p:cNvSpPr/>
              <p:nvPr/>
            </p:nvSpPr>
            <p:spPr>
              <a:xfrm>
                <a:off x="5190077" y="341928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4004;p48">
                <a:extLst>
                  <a:ext uri="{FF2B5EF4-FFF2-40B4-BE49-F238E27FC236}">
                    <a16:creationId xmlns:a16="http://schemas.microsoft.com/office/drawing/2014/main" id="{82E3641B-3A6C-4935-9047-B700A6A58FDA}"/>
                  </a:ext>
                </a:extLst>
              </p:cNvPr>
              <p:cNvSpPr/>
              <p:nvPr/>
            </p:nvSpPr>
            <p:spPr>
              <a:xfrm>
                <a:off x="5190077" y="3504818"/>
                <a:ext cx="52387" cy="69627"/>
              </a:xfrm>
              <a:custGeom>
                <a:avLst/>
                <a:gdLst/>
                <a:ahLst/>
                <a:cxnLst/>
                <a:rect l="l" t="t" r="r" b="b"/>
                <a:pathLst>
                  <a:path w="52387" h="69627" extrusionOk="0">
                    <a:moveTo>
                      <a:pt x="0" y="69628"/>
                    </a:moveTo>
                    <a:lnTo>
                      <a:pt x="0" y="0"/>
                    </a:lnTo>
                    <a:lnTo>
                      <a:pt x="52388"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4005;p48">
                <a:extLst>
                  <a:ext uri="{FF2B5EF4-FFF2-40B4-BE49-F238E27FC236}">
                    <a16:creationId xmlns:a16="http://schemas.microsoft.com/office/drawing/2014/main" id="{B301DB50-141C-4BE5-89ED-6281C53761DE}"/>
                  </a:ext>
                </a:extLst>
              </p:cNvPr>
              <p:cNvSpPr/>
              <p:nvPr/>
            </p:nvSpPr>
            <p:spPr>
              <a:xfrm>
                <a:off x="5679757" y="3506628"/>
                <a:ext cx="39909" cy="93916"/>
              </a:xfrm>
              <a:custGeom>
                <a:avLst/>
                <a:gdLst/>
                <a:ahLst/>
                <a:cxnLst/>
                <a:rect l="l" t="t" r="r" b="b"/>
                <a:pathLst>
                  <a:path w="39909" h="93916" extrusionOk="0">
                    <a:moveTo>
                      <a:pt x="39910" y="0"/>
                    </a:moveTo>
                    <a:lnTo>
                      <a:pt x="39910" y="65532"/>
                    </a:lnTo>
                    <a:lnTo>
                      <a:pt x="13144" y="93917"/>
                    </a:lnTo>
                    <a:lnTo>
                      <a:pt x="0" y="18955"/>
                    </a:lnTo>
                    <a:lnTo>
                      <a:pt x="3991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4006;p48">
                <a:extLst>
                  <a:ext uri="{FF2B5EF4-FFF2-40B4-BE49-F238E27FC236}">
                    <a16:creationId xmlns:a16="http://schemas.microsoft.com/office/drawing/2014/main" id="{A64D8484-7DC1-4BB8-9F3A-6872701403B4}"/>
                  </a:ext>
                </a:extLst>
              </p:cNvPr>
              <p:cNvSpPr/>
              <p:nvPr/>
            </p:nvSpPr>
            <p:spPr>
              <a:xfrm>
                <a:off x="5190077" y="335375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4007;p48">
                <a:extLst>
                  <a:ext uri="{FF2B5EF4-FFF2-40B4-BE49-F238E27FC236}">
                    <a16:creationId xmlns:a16="http://schemas.microsoft.com/office/drawing/2014/main" id="{654EC5C9-127A-4AF5-8590-724395B06ECD}"/>
                  </a:ext>
                </a:extLst>
              </p:cNvPr>
              <p:cNvSpPr/>
              <p:nvPr/>
            </p:nvSpPr>
            <p:spPr>
              <a:xfrm>
                <a:off x="5265341" y="3395400"/>
                <a:ext cx="379048" cy="218860"/>
              </a:xfrm>
              <a:custGeom>
                <a:avLst/>
                <a:gdLst/>
                <a:ahLst/>
                <a:cxnLst/>
                <a:rect l="l" t="t" r="r" b="b"/>
                <a:pathLst>
                  <a:path w="379048" h="218860" extrusionOk="0">
                    <a:moveTo>
                      <a:pt x="378697" y="115991"/>
                    </a:moveTo>
                    <a:cubicBezTo>
                      <a:pt x="376030" y="141708"/>
                      <a:pt x="357742" y="167140"/>
                      <a:pt x="323547" y="186857"/>
                    </a:cubicBezTo>
                    <a:cubicBezTo>
                      <a:pt x="249538" y="229529"/>
                      <a:pt x="129523" y="229529"/>
                      <a:pt x="55418" y="186857"/>
                    </a:cubicBezTo>
                    <a:cubicBezTo>
                      <a:pt x="21319" y="167140"/>
                      <a:pt x="2936" y="141708"/>
                      <a:pt x="364" y="115991"/>
                    </a:cubicBezTo>
                    <a:cubicBezTo>
                      <a:pt x="-2875" y="85892"/>
                      <a:pt x="15509" y="55031"/>
                      <a:pt x="55418" y="32075"/>
                    </a:cubicBezTo>
                    <a:cubicBezTo>
                      <a:pt x="129523" y="-10692"/>
                      <a:pt x="249538" y="-10692"/>
                      <a:pt x="323547" y="32075"/>
                    </a:cubicBezTo>
                    <a:cubicBezTo>
                      <a:pt x="363933" y="55031"/>
                      <a:pt x="381840" y="85892"/>
                      <a:pt x="378697"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4008;p48">
                <a:extLst>
                  <a:ext uri="{FF2B5EF4-FFF2-40B4-BE49-F238E27FC236}">
                    <a16:creationId xmlns:a16="http://schemas.microsoft.com/office/drawing/2014/main" id="{A30AB9A9-1012-47FF-8C60-2111B64BF9B1}"/>
                  </a:ext>
                </a:extLst>
              </p:cNvPr>
              <p:cNvSpPr/>
              <p:nvPr/>
            </p:nvSpPr>
            <p:spPr>
              <a:xfrm>
                <a:off x="5265705" y="3408449"/>
                <a:ext cx="378333" cy="205811"/>
              </a:xfrm>
              <a:custGeom>
                <a:avLst/>
                <a:gdLst/>
                <a:ahLst/>
                <a:cxnLst/>
                <a:rect l="l" t="t" r="r" b="b"/>
                <a:pathLst>
                  <a:path w="378333" h="205811" extrusionOk="0">
                    <a:moveTo>
                      <a:pt x="378333" y="102941"/>
                    </a:moveTo>
                    <a:cubicBezTo>
                      <a:pt x="375666" y="128659"/>
                      <a:pt x="357378" y="154091"/>
                      <a:pt x="323183" y="173807"/>
                    </a:cubicBezTo>
                    <a:cubicBezTo>
                      <a:pt x="249174" y="216479"/>
                      <a:pt x="129159" y="216479"/>
                      <a:pt x="55054" y="173807"/>
                    </a:cubicBezTo>
                    <a:cubicBezTo>
                      <a:pt x="20955" y="154091"/>
                      <a:pt x="2572" y="128659"/>
                      <a:pt x="0" y="102941"/>
                    </a:cubicBezTo>
                    <a:cubicBezTo>
                      <a:pt x="2572" y="77224"/>
                      <a:pt x="20955" y="51792"/>
                      <a:pt x="55054" y="32075"/>
                    </a:cubicBezTo>
                    <a:cubicBezTo>
                      <a:pt x="129159" y="-10692"/>
                      <a:pt x="249174" y="-10692"/>
                      <a:pt x="323183" y="32075"/>
                    </a:cubicBezTo>
                    <a:cubicBezTo>
                      <a:pt x="357378" y="51792"/>
                      <a:pt x="375666" y="77700"/>
                      <a:pt x="378333" y="1029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4009;p48">
                <a:extLst>
                  <a:ext uri="{FF2B5EF4-FFF2-40B4-BE49-F238E27FC236}">
                    <a16:creationId xmlns:a16="http://schemas.microsoft.com/office/drawing/2014/main" id="{7B35D5D1-206F-4C2C-A1CC-9B651D7F5D0B}"/>
                  </a:ext>
                </a:extLst>
              </p:cNvPr>
              <p:cNvSpPr/>
              <p:nvPr/>
            </p:nvSpPr>
            <p:spPr>
              <a:xfrm>
                <a:off x="5362575" y="3458051"/>
                <a:ext cx="176618" cy="110489"/>
              </a:xfrm>
              <a:custGeom>
                <a:avLst/>
                <a:gdLst/>
                <a:ahLst/>
                <a:cxnLst/>
                <a:rect l="l" t="t" r="r" b="b"/>
                <a:pathLst>
                  <a:path w="176618" h="110489" extrusionOk="0">
                    <a:moveTo>
                      <a:pt x="89535" y="17526"/>
                    </a:moveTo>
                    <a:cubicBezTo>
                      <a:pt x="87201" y="17488"/>
                      <a:pt x="84877" y="17678"/>
                      <a:pt x="82582" y="18097"/>
                    </a:cubicBezTo>
                    <a:cubicBezTo>
                      <a:pt x="79438" y="18097"/>
                      <a:pt x="75914" y="19145"/>
                      <a:pt x="72104" y="20002"/>
                    </a:cubicBezTo>
                    <a:cubicBezTo>
                      <a:pt x="68294" y="20860"/>
                      <a:pt x="64199" y="21812"/>
                      <a:pt x="60008" y="23050"/>
                    </a:cubicBezTo>
                    <a:cubicBezTo>
                      <a:pt x="55921" y="24260"/>
                      <a:pt x="51940" y="25784"/>
                      <a:pt x="48101" y="27622"/>
                    </a:cubicBezTo>
                    <a:lnTo>
                      <a:pt x="78581" y="45149"/>
                    </a:lnTo>
                    <a:lnTo>
                      <a:pt x="84011" y="43243"/>
                    </a:lnTo>
                    <a:cubicBezTo>
                      <a:pt x="91821" y="40672"/>
                      <a:pt x="99060" y="38481"/>
                      <a:pt x="105918" y="36671"/>
                    </a:cubicBezTo>
                    <a:cubicBezTo>
                      <a:pt x="112366" y="34947"/>
                      <a:pt x="118967" y="33861"/>
                      <a:pt x="125635" y="33433"/>
                    </a:cubicBezTo>
                    <a:cubicBezTo>
                      <a:pt x="131731" y="33023"/>
                      <a:pt x="137846" y="33442"/>
                      <a:pt x="143828" y="34671"/>
                    </a:cubicBezTo>
                    <a:cubicBezTo>
                      <a:pt x="149933" y="35966"/>
                      <a:pt x="155791" y="38243"/>
                      <a:pt x="161163" y="41434"/>
                    </a:cubicBezTo>
                    <a:cubicBezTo>
                      <a:pt x="166421" y="44101"/>
                      <a:pt x="170917" y="48063"/>
                      <a:pt x="174212" y="52959"/>
                    </a:cubicBezTo>
                    <a:cubicBezTo>
                      <a:pt x="176441" y="56502"/>
                      <a:pt x="177155" y="60789"/>
                      <a:pt x="176213" y="64865"/>
                    </a:cubicBezTo>
                    <a:cubicBezTo>
                      <a:pt x="174850" y="69304"/>
                      <a:pt x="172393" y="73333"/>
                      <a:pt x="169069" y="76581"/>
                    </a:cubicBezTo>
                    <a:cubicBezTo>
                      <a:pt x="164868" y="80753"/>
                      <a:pt x="160201" y="84430"/>
                      <a:pt x="155162" y="87535"/>
                    </a:cubicBezTo>
                    <a:lnTo>
                      <a:pt x="174212" y="98679"/>
                    </a:lnTo>
                    <a:lnTo>
                      <a:pt x="163639" y="104775"/>
                    </a:lnTo>
                    <a:lnTo>
                      <a:pt x="144113" y="93535"/>
                    </a:lnTo>
                    <a:cubicBezTo>
                      <a:pt x="134969" y="98117"/>
                      <a:pt x="125397" y="101784"/>
                      <a:pt x="115538" y="104489"/>
                    </a:cubicBezTo>
                    <a:cubicBezTo>
                      <a:pt x="105070" y="107423"/>
                      <a:pt x="94355" y="109433"/>
                      <a:pt x="83534" y="110490"/>
                    </a:cubicBezTo>
                    <a:lnTo>
                      <a:pt x="73342" y="92202"/>
                    </a:lnTo>
                    <a:cubicBezTo>
                      <a:pt x="76181" y="92145"/>
                      <a:pt x="79010" y="91926"/>
                      <a:pt x="81820" y="91535"/>
                    </a:cubicBezTo>
                    <a:cubicBezTo>
                      <a:pt x="86116" y="91059"/>
                      <a:pt x="90373" y="90325"/>
                      <a:pt x="94583" y="89344"/>
                    </a:cubicBezTo>
                    <a:cubicBezTo>
                      <a:pt x="99346" y="88392"/>
                      <a:pt x="104108" y="87058"/>
                      <a:pt x="109442" y="85534"/>
                    </a:cubicBezTo>
                    <a:cubicBezTo>
                      <a:pt x="114557" y="84068"/>
                      <a:pt x="119558" y="82220"/>
                      <a:pt x="124396" y="80010"/>
                    </a:cubicBezTo>
                    <a:lnTo>
                      <a:pt x="94107" y="62579"/>
                    </a:lnTo>
                    <a:lnTo>
                      <a:pt x="90107" y="63913"/>
                    </a:lnTo>
                    <a:lnTo>
                      <a:pt x="86011" y="65151"/>
                    </a:lnTo>
                    <a:cubicBezTo>
                      <a:pt x="79134" y="67475"/>
                      <a:pt x="72133" y="69447"/>
                      <a:pt x="65056" y="71057"/>
                    </a:cubicBezTo>
                    <a:cubicBezTo>
                      <a:pt x="59179" y="72409"/>
                      <a:pt x="53178" y="73209"/>
                      <a:pt x="47149" y="73438"/>
                    </a:cubicBezTo>
                    <a:cubicBezTo>
                      <a:pt x="41872" y="73647"/>
                      <a:pt x="36586" y="73171"/>
                      <a:pt x="31433" y="72009"/>
                    </a:cubicBezTo>
                    <a:cubicBezTo>
                      <a:pt x="26308" y="70780"/>
                      <a:pt x="21393" y="68790"/>
                      <a:pt x="16859" y="66103"/>
                    </a:cubicBezTo>
                    <a:cubicBezTo>
                      <a:pt x="11887" y="63465"/>
                      <a:pt x="7563" y="59760"/>
                      <a:pt x="4191" y="55245"/>
                    </a:cubicBezTo>
                    <a:cubicBezTo>
                      <a:pt x="1695" y="51864"/>
                      <a:pt x="448" y="47730"/>
                      <a:pt x="667" y="43529"/>
                    </a:cubicBezTo>
                    <a:cubicBezTo>
                      <a:pt x="1162" y="39157"/>
                      <a:pt x="2915" y="35023"/>
                      <a:pt x="5715" y="31623"/>
                    </a:cubicBezTo>
                    <a:cubicBezTo>
                      <a:pt x="9220" y="27299"/>
                      <a:pt x="13364" y="23546"/>
                      <a:pt x="18002" y="20479"/>
                    </a:cubicBezTo>
                    <a:lnTo>
                      <a:pt x="0" y="10096"/>
                    </a:lnTo>
                    <a:lnTo>
                      <a:pt x="10573" y="4000"/>
                    </a:lnTo>
                    <a:lnTo>
                      <a:pt x="28384" y="14288"/>
                    </a:lnTo>
                    <a:cubicBezTo>
                      <a:pt x="36700" y="10144"/>
                      <a:pt x="45453" y="6944"/>
                      <a:pt x="54483" y="4763"/>
                    </a:cubicBezTo>
                    <a:cubicBezTo>
                      <a:pt x="63065" y="2600"/>
                      <a:pt x="71790" y="1010"/>
                      <a:pt x="80582" y="0"/>
                    </a:cubicBezTo>
                    <a:close/>
                    <a:moveTo>
                      <a:pt x="38100" y="49435"/>
                    </a:moveTo>
                    <a:cubicBezTo>
                      <a:pt x="42110" y="51730"/>
                      <a:pt x="46739" y="52721"/>
                      <a:pt x="51340" y="52292"/>
                    </a:cubicBezTo>
                    <a:cubicBezTo>
                      <a:pt x="57502" y="51578"/>
                      <a:pt x="63570" y="50206"/>
                      <a:pt x="69437" y="48196"/>
                    </a:cubicBezTo>
                    <a:lnTo>
                      <a:pt x="40862" y="31718"/>
                    </a:lnTo>
                    <a:cubicBezTo>
                      <a:pt x="30194" y="38576"/>
                      <a:pt x="29270" y="44482"/>
                      <a:pt x="38100" y="49435"/>
                    </a:cubicBezTo>
                    <a:close/>
                    <a:moveTo>
                      <a:pt x="138113" y="57721"/>
                    </a:moveTo>
                    <a:cubicBezTo>
                      <a:pt x="133750" y="55350"/>
                      <a:pt x="128730" y="54483"/>
                      <a:pt x="123825" y="55245"/>
                    </a:cubicBezTo>
                    <a:cubicBezTo>
                      <a:pt x="117062" y="56074"/>
                      <a:pt x="110404" y="57541"/>
                      <a:pt x="103918" y="59626"/>
                    </a:cubicBezTo>
                    <a:lnTo>
                      <a:pt x="132493" y="75914"/>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4010;p48">
                <a:extLst>
                  <a:ext uri="{FF2B5EF4-FFF2-40B4-BE49-F238E27FC236}">
                    <a16:creationId xmlns:a16="http://schemas.microsoft.com/office/drawing/2014/main" id="{9064D1CA-CC46-4D92-8806-992799BBA25A}"/>
                  </a:ext>
                </a:extLst>
              </p:cNvPr>
              <p:cNvSpPr/>
              <p:nvPr/>
            </p:nvSpPr>
            <p:spPr>
              <a:xfrm>
                <a:off x="5435726" y="3539966"/>
                <a:ext cx="11620" cy="15240"/>
              </a:xfrm>
              <a:custGeom>
                <a:avLst/>
                <a:gdLst/>
                <a:ahLst/>
                <a:cxnLst/>
                <a:rect l="l" t="t" r="r" b="b"/>
                <a:pathLst>
                  <a:path w="11620" h="15240"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4011;p48">
                <a:extLst>
                  <a:ext uri="{FF2B5EF4-FFF2-40B4-BE49-F238E27FC236}">
                    <a16:creationId xmlns:a16="http://schemas.microsoft.com/office/drawing/2014/main" id="{BDDCB9E8-5A65-41EA-B880-43B220CD0E49}"/>
                  </a:ext>
                </a:extLst>
              </p:cNvPr>
              <p:cNvSpPr/>
              <p:nvPr/>
            </p:nvSpPr>
            <p:spPr>
              <a:xfrm>
                <a:off x="5511926" y="3546443"/>
                <a:ext cx="25146" cy="11811"/>
              </a:xfrm>
              <a:custGeom>
                <a:avLst/>
                <a:gdLst/>
                <a:ahLst/>
                <a:cxnLst/>
                <a:rect l="l" t="t" r="r" b="b"/>
                <a:pathLst>
                  <a:path w="25146" h="11811" extrusionOk="0">
                    <a:moveTo>
                      <a:pt x="25146" y="10287"/>
                    </a:moveTo>
                    <a:lnTo>
                      <a:pt x="25146" y="0"/>
                    </a:lnTo>
                    <a:lnTo>
                      <a:pt x="0" y="2000"/>
                    </a:lnTo>
                    <a:lnTo>
                      <a:pt x="14383"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4012;p48">
                <a:extLst>
                  <a:ext uri="{FF2B5EF4-FFF2-40B4-BE49-F238E27FC236}">
                    <a16:creationId xmlns:a16="http://schemas.microsoft.com/office/drawing/2014/main" id="{E91D5BFB-3B19-4865-9D5F-360E8DF5D583}"/>
                  </a:ext>
                </a:extLst>
              </p:cNvPr>
              <p:cNvSpPr/>
              <p:nvPr/>
            </p:nvSpPr>
            <p:spPr>
              <a:xfrm>
                <a:off x="5520308" y="350872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4013;p48">
                <a:extLst>
                  <a:ext uri="{FF2B5EF4-FFF2-40B4-BE49-F238E27FC236}">
                    <a16:creationId xmlns:a16="http://schemas.microsoft.com/office/drawing/2014/main" id="{98DA5E0D-A1C2-4821-9058-4523B6D400D9}"/>
                  </a:ext>
                </a:extLst>
              </p:cNvPr>
              <p:cNvSpPr/>
              <p:nvPr/>
            </p:nvSpPr>
            <p:spPr>
              <a:xfrm>
                <a:off x="5461063" y="3512534"/>
                <a:ext cx="28479" cy="19812"/>
              </a:xfrm>
              <a:custGeom>
                <a:avLst/>
                <a:gdLst/>
                <a:ahLst/>
                <a:cxnLst/>
                <a:rect l="l" t="t" r="r" b="b"/>
                <a:pathLst>
                  <a:path w="28479" h="19812" extrusionOk="0">
                    <a:moveTo>
                      <a:pt x="0" y="6001"/>
                    </a:moveTo>
                    <a:lnTo>
                      <a:pt x="6287" y="0"/>
                    </a:lnTo>
                    <a:lnTo>
                      <a:pt x="28480" y="15240"/>
                    </a:lnTo>
                    <a:lnTo>
                      <a:pt x="27051" y="19812"/>
                    </a:lnTo>
                    <a:cubicBezTo>
                      <a:pt x="27051" y="19812"/>
                      <a:pt x="10573" y="12859"/>
                      <a:pt x="10001" y="123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4014;p48">
                <a:extLst>
                  <a:ext uri="{FF2B5EF4-FFF2-40B4-BE49-F238E27FC236}">
                    <a16:creationId xmlns:a16="http://schemas.microsoft.com/office/drawing/2014/main" id="{9FEE1837-7074-4ABB-ADBC-5FB0AB3E7C1C}"/>
                  </a:ext>
                </a:extLst>
              </p:cNvPr>
              <p:cNvSpPr/>
              <p:nvPr/>
            </p:nvSpPr>
            <p:spPr>
              <a:xfrm>
                <a:off x="5403246" y="3479482"/>
                <a:ext cx="35337" cy="23336"/>
              </a:xfrm>
              <a:custGeom>
                <a:avLst/>
                <a:gdLst/>
                <a:ahLst/>
                <a:cxnLst/>
                <a:rect l="l" t="t" r="r" b="b"/>
                <a:pathLst>
                  <a:path w="35337" h="23336" extrusionOk="0">
                    <a:moveTo>
                      <a:pt x="0" y="6667"/>
                    </a:moveTo>
                    <a:lnTo>
                      <a:pt x="29337" y="23336"/>
                    </a:lnTo>
                    <a:lnTo>
                      <a:pt x="35338" y="18955"/>
                    </a:lnTo>
                    <a:lnTo>
                      <a:pt x="31337" y="14383"/>
                    </a:lnTo>
                    <a:cubicBezTo>
                      <a:pt x="28613" y="11297"/>
                      <a:pt x="25394" y="8687"/>
                      <a:pt x="21812" y="6667"/>
                    </a:cubicBezTo>
                    <a:cubicBezTo>
                      <a:pt x="19717" y="6667"/>
                      <a:pt x="5715" y="0"/>
                      <a:pt x="5715"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4015;p48">
                <a:extLst>
                  <a:ext uri="{FF2B5EF4-FFF2-40B4-BE49-F238E27FC236}">
                    <a16:creationId xmlns:a16="http://schemas.microsoft.com/office/drawing/2014/main" id="{641FB64C-C9B7-40CF-9CD1-08EDB3839B6A}"/>
                  </a:ext>
                </a:extLst>
              </p:cNvPr>
              <p:cNvSpPr/>
              <p:nvPr/>
            </p:nvSpPr>
            <p:spPr>
              <a:xfrm>
                <a:off x="5435726" y="3460908"/>
                <a:ext cx="16383" cy="14668"/>
              </a:xfrm>
              <a:custGeom>
                <a:avLst/>
                <a:gdLst/>
                <a:ahLst/>
                <a:cxnLst/>
                <a:rect l="l" t="t" r="r" b="b"/>
                <a:pathLst>
                  <a:path w="16383" h="14668" extrusionOk="0">
                    <a:moveTo>
                      <a:pt x="16383" y="14668"/>
                    </a:moveTo>
                    <a:lnTo>
                      <a:pt x="16383" y="4381"/>
                    </a:lnTo>
                    <a:lnTo>
                      <a:pt x="2858" y="0"/>
                    </a:lnTo>
                    <a:lnTo>
                      <a:pt x="0" y="8096"/>
                    </a:lnTo>
                    <a:lnTo>
                      <a:pt x="667" y="11716"/>
                    </a:lnTo>
                    <a:lnTo>
                      <a:pt x="16383" y="14668"/>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4016;p48">
                <a:extLst>
                  <a:ext uri="{FF2B5EF4-FFF2-40B4-BE49-F238E27FC236}">
                    <a16:creationId xmlns:a16="http://schemas.microsoft.com/office/drawing/2014/main" id="{F53371C7-B4D9-47A0-A61E-A2ED49DD8DFC}"/>
                  </a:ext>
                </a:extLst>
              </p:cNvPr>
              <p:cNvSpPr/>
              <p:nvPr/>
            </p:nvSpPr>
            <p:spPr>
              <a:xfrm>
                <a:off x="5362479" y="345786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4017;p48">
                <a:extLst>
                  <a:ext uri="{FF2B5EF4-FFF2-40B4-BE49-F238E27FC236}">
                    <a16:creationId xmlns:a16="http://schemas.microsoft.com/office/drawing/2014/main" id="{B6965F93-9CC9-4DC0-BCFD-964AFE3E3CF0}"/>
                  </a:ext>
                </a:extLst>
              </p:cNvPr>
              <p:cNvSpPr/>
              <p:nvPr/>
            </p:nvSpPr>
            <p:spPr>
              <a:xfrm>
                <a:off x="5363051" y="3492341"/>
                <a:ext cx="17906" cy="18097"/>
              </a:xfrm>
              <a:custGeom>
                <a:avLst/>
                <a:gdLst/>
                <a:ahLst/>
                <a:cxnLst/>
                <a:rect l="l" t="t" r="r" b="b"/>
                <a:pathLst>
                  <a:path w="17906" h="18097" extrusionOk="0">
                    <a:moveTo>
                      <a:pt x="0" y="10668"/>
                    </a:moveTo>
                    <a:lnTo>
                      <a:pt x="0" y="0"/>
                    </a:lnTo>
                    <a:lnTo>
                      <a:pt x="17907" y="0"/>
                    </a:lnTo>
                    <a:lnTo>
                      <a:pt x="13525"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4018;p48">
                <a:extLst>
                  <a:ext uri="{FF2B5EF4-FFF2-40B4-BE49-F238E27FC236}">
                    <a16:creationId xmlns:a16="http://schemas.microsoft.com/office/drawing/2014/main" id="{A7B62429-AD47-4CCB-8B58-45AEE72F1AE0}"/>
                  </a:ext>
                </a:extLst>
              </p:cNvPr>
              <p:cNvSpPr/>
              <p:nvPr/>
            </p:nvSpPr>
            <p:spPr>
              <a:xfrm>
                <a:off x="5362575" y="3447573"/>
                <a:ext cx="176612" cy="110680"/>
              </a:xfrm>
              <a:custGeom>
                <a:avLst/>
                <a:gdLst/>
                <a:ahLst/>
                <a:cxnLst/>
                <a:rect l="l" t="t" r="r" b="b"/>
                <a:pathLst>
                  <a:path w="176612" h="110680" extrusionOk="0">
                    <a:moveTo>
                      <a:pt x="89535" y="17717"/>
                    </a:moveTo>
                    <a:cubicBezTo>
                      <a:pt x="87201" y="17678"/>
                      <a:pt x="84877" y="17869"/>
                      <a:pt x="82582" y="18288"/>
                    </a:cubicBezTo>
                    <a:cubicBezTo>
                      <a:pt x="79438" y="18288"/>
                      <a:pt x="75914" y="19336"/>
                      <a:pt x="72104" y="20193"/>
                    </a:cubicBezTo>
                    <a:cubicBezTo>
                      <a:pt x="68294" y="21050"/>
                      <a:pt x="64199" y="22003"/>
                      <a:pt x="60008" y="23241"/>
                    </a:cubicBezTo>
                    <a:cubicBezTo>
                      <a:pt x="55921" y="24451"/>
                      <a:pt x="51940" y="25975"/>
                      <a:pt x="48101" y="27813"/>
                    </a:cubicBezTo>
                    <a:lnTo>
                      <a:pt x="78581" y="45339"/>
                    </a:lnTo>
                    <a:lnTo>
                      <a:pt x="84011" y="43434"/>
                    </a:lnTo>
                    <a:cubicBezTo>
                      <a:pt x="91821" y="40862"/>
                      <a:pt x="99060" y="38672"/>
                      <a:pt x="105918" y="36862"/>
                    </a:cubicBezTo>
                    <a:cubicBezTo>
                      <a:pt x="112366" y="35138"/>
                      <a:pt x="118967" y="34052"/>
                      <a:pt x="125635" y="33623"/>
                    </a:cubicBezTo>
                    <a:cubicBezTo>
                      <a:pt x="131731" y="33214"/>
                      <a:pt x="137846" y="33633"/>
                      <a:pt x="143828" y="34862"/>
                    </a:cubicBezTo>
                    <a:cubicBezTo>
                      <a:pt x="149933" y="36157"/>
                      <a:pt x="155791" y="38443"/>
                      <a:pt x="161163" y="41624"/>
                    </a:cubicBezTo>
                    <a:cubicBezTo>
                      <a:pt x="166421" y="44291"/>
                      <a:pt x="170917" y="48254"/>
                      <a:pt x="174212" y="53150"/>
                    </a:cubicBezTo>
                    <a:cubicBezTo>
                      <a:pt x="176432" y="56693"/>
                      <a:pt x="177146" y="60979"/>
                      <a:pt x="176213" y="65056"/>
                    </a:cubicBezTo>
                    <a:cubicBezTo>
                      <a:pt x="174850" y="69494"/>
                      <a:pt x="172393" y="73524"/>
                      <a:pt x="169069" y="76772"/>
                    </a:cubicBezTo>
                    <a:cubicBezTo>
                      <a:pt x="164897" y="80972"/>
                      <a:pt x="160230" y="84649"/>
                      <a:pt x="155162" y="87725"/>
                    </a:cubicBezTo>
                    <a:lnTo>
                      <a:pt x="174212" y="98965"/>
                    </a:lnTo>
                    <a:lnTo>
                      <a:pt x="163639" y="105061"/>
                    </a:lnTo>
                    <a:lnTo>
                      <a:pt x="144113" y="93726"/>
                    </a:lnTo>
                    <a:cubicBezTo>
                      <a:pt x="134969" y="98308"/>
                      <a:pt x="125397" y="101975"/>
                      <a:pt x="115538" y="104680"/>
                    </a:cubicBezTo>
                    <a:cubicBezTo>
                      <a:pt x="105070" y="107613"/>
                      <a:pt x="94355" y="109623"/>
                      <a:pt x="83534" y="110681"/>
                    </a:cubicBezTo>
                    <a:lnTo>
                      <a:pt x="73342" y="92392"/>
                    </a:lnTo>
                    <a:cubicBezTo>
                      <a:pt x="76181" y="92336"/>
                      <a:pt x="79010" y="92107"/>
                      <a:pt x="81820" y="91726"/>
                    </a:cubicBezTo>
                    <a:cubicBezTo>
                      <a:pt x="86116" y="91250"/>
                      <a:pt x="90373" y="90516"/>
                      <a:pt x="94583" y="89535"/>
                    </a:cubicBezTo>
                    <a:cubicBezTo>
                      <a:pt x="99346" y="88583"/>
                      <a:pt x="104108" y="87249"/>
                      <a:pt x="109442" y="85725"/>
                    </a:cubicBezTo>
                    <a:cubicBezTo>
                      <a:pt x="114557" y="84258"/>
                      <a:pt x="119558" y="82410"/>
                      <a:pt x="124396" y="80200"/>
                    </a:cubicBezTo>
                    <a:lnTo>
                      <a:pt x="94107" y="62770"/>
                    </a:lnTo>
                    <a:lnTo>
                      <a:pt x="90107" y="64103"/>
                    </a:lnTo>
                    <a:lnTo>
                      <a:pt x="86011" y="65342"/>
                    </a:lnTo>
                    <a:cubicBezTo>
                      <a:pt x="79134" y="67665"/>
                      <a:pt x="72133" y="69637"/>
                      <a:pt x="65056" y="71247"/>
                    </a:cubicBezTo>
                    <a:cubicBezTo>
                      <a:pt x="59179" y="72647"/>
                      <a:pt x="53188" y="73447"/>
                      <a:pt x="47149" y="73628"/>
                    </a:cubicBezTo>
                    <a:cubicBezTo>
                      <a:pt x="41872" y="73838"/>
                      <a:pt x="36586" y="73362"/>
                      <a:pt x="31433" y="72200"/>
                    </a:cubicBezTo>
                    <a:cubicBezTo>
                      <a:pt x="26308" y="70971"/>
                      <a:pt x="21393" y="68980"/>
                      <a:pt x="16859" y="66294"/>
                    </a:cubicBezTo>
                    <a:cubicBezTo>
                      <a:pt x="11859" y="63694"/>
                      <a:pt x="7525" y="59979"/>
                      <a:pt x="4191" y="55435"/>
                    </a:cubicBezTo>
                    <a:cubicBezTo>
                      <a:pt x="1695" y="52054"/>
                      <a:pt x="448" y="47911"/>
                      <a:pt x="667" y="43720"/>
                    </a:cubicBezTo>
                    <a:cubicBezTo>
                      <a:pt x="1181" y="39348"/>
                      <a:pt x="2934" y="35223"/>
                      <a:pt x="5715" y="31813"/>
                    </a:cubicBezTo>
                    <a:cubicBezTo>
                      <a:pt x="9220" y="27489"/>
                      <a:pt x="13364" y="23736"/>
                      <a:pt x="18002" y="20669"/>
                    </a:cubicBezTo>
                    <a:lnTo>
                      <a:pt x="0" y="10001"/>
                    </a:lnTo>
                    <a:lnTo>
                      <a:pt x="10573" y="3905"/>
                    </a:lnTo>
                    <a:lnTo>
                      <a:pt x="28384" y="14192"/>
                    </a:lnTo>
                    <a:cubicBezTo>
                      <a:pt x="36719" y="10087"/>
                      <a:pt x="45463" y="6896"/>
                      <a:pt x="54483" y="4667"/>
                    </a:cubicBezTo>
                    <a:cubicBezTo>
                      <a:pt x="63055" y="2486"/>
                      <a:pt x="71780" y="924"/>
                      <a:pt x="80582" y="0"/>
                    </a:cubicBezTo>
                    <a:close/>
                    <a:moveTo>
                      <a:pt x="38100" y="49625"/>
                    </a:moveTo>
                    <a:cubicBezTo>
                      <a:pt x="42110" y="51921"/>
                      <a:pt x="46739" y="52911"/>
                      <a:pt x="51340" y="52483"/>
                    </a:cubicBezTo>
                    <a:cubicBezTo>
                      <a:pt x="57502" y="51768"/>
                      <a:pt x="63570" y="50397"/>
                      <a:pt x="69437" y="48387"/>
                    </a:cubicBezTo>
                    <a:lnTo>
                      <a:pt x="40862" y="31909"/>
                    </a:lnTo>
                    <a:cubicBezTo>
                      <a:pt x="30194" y="38767"/>
                      <a:pt x="29270" y="44672"/>
                      <a:pt x="38100" y="49625"/>
                    </a:cubicBezTo>
                    <a:close/>
                    <a:moveTo>
                      <a:pt x="138113" y="58007"/>
                    </a:moveTo>
                    <a:cubicBezTo>
                      <a:pt x="133760" y="55607"/>
                      <a:pt x="128740" y="54702"/>
                      <a:pt x="123825" y="55435"/>
                    </a:cubicBezTo>
                    <a:cubicBezTo>
                      <a:pt x="117072" y="56312"/>
                      <a:pt x="110414" y="57779"/>
                      <a:pt x="103918" y="59817"/>
                    </a:cubicBezTo>
                    <a:lnTo>
                      <a:pt x="132493" y="76200"/>
                    </a:lnTo>
                    <a:cubicBezTo>
                      <a:pt x="144018" y="68771"/>
                      <a:pt x="145923" y="62675"/>
                      <a:pt x="137732" y="5762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5" name="Google Shape;4019;p48">
              <a:extLst>
                <a:ext uri="{FF2B5EF4-FFF2-40B4-BE49-F238E27FC236}">
                  <a16:creationId xmlns:a16="http://schemas.microsoft.com/office/drawing/2014/main" id="{541DD18E-BEF6-4658-9ABB-053C1D7069BC}"/>
                </a:ext>
              </a:extLst>
            </p:cNvPr>
            <p:cNvSpPr/>
            <p:nvPr/>
          </p:nvSpPr>
          <p:spPr>
            <a:xfrm>
              <a:off x="5771792" y="3977849"/>
              <a:ext cx="617525" cy="382903"/>
            </a:xfrm>
            <a:custGeom>
              <a:avLst/>
              <a:gdLst/>
              <a:ahLst/>
              <a:cxnLst/>
              <a:rect l="l" t="t" r="r" b="b"/>
              <a:pathLst>
                <a:path w="617525" h="382903" extrusionOk="0">
                  <a:moveTo>
                    <a:pt x="570840" y="378738"/>
                  </a:moveTo>
                  <a:lnTo>
                    <a:pt x="15532" y="58221"/>
                  </a:lnTo>
                  <a:cubicBezTo>
                    <a:pt x="616" y="49544"/>
                    <a:pt x="-4432" y="30418"/>
                    <a:pt x="4245" y="15502"/>
                  </a:cubicBezTo>
                  <a:cubicBezTo>
                    <a:pt x="6960" y="10825"/>
                    <a:pt x="10856" y="6939"/>
                    <a:pt x="15532" y="4215"/>
                  </a:cubicBezTo>
                  <a:lnTo>
                    <a:pt x="15532" y="4215"/>
                  </a:lnTo>
                  <a:cubicBezTo>
                    <a:pt x="25191" y="-1405"/>
                    <a:pt x="37116" y="-1405"/>
                    <a:pt x="46774" y="4215"/>
                  </a:cubicBezTo>
                  <a:lnTo>
                    <a:pt x="601987" y="324731"/>
                  </a:lnTo>
                  <a:cubicBezTo>
                    <a:pt x="616903" y="333408"/>
                    <a:pt x="621960" y="352525"/>
                    <a:pt x="613283" y="367441"/>
                  </a:cubicBezTo>
                  <a:cubicBezTo>
                    <a:pt x="609873" y="373318"/>
                    <a:pt x="604634" y="377918"/>
                    <a:pt x="598367" y="380547"/>
                  </a:cubicBezTo>
                  <a:lnTo>
                    <a:pt x="598367" y="380547"/>
                  </a:lnTo>
                  <a:cubicBezTo>
                    <a:pt x="589404" y="384234"/>
                    <a:pt x="579241" y="383567"/>
                    <a:pt x="570840" y="3787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4020;p48">
              <a:extLst>
                <a:ext uri="{FF2B5EF4-FFF2-40B4-BE49-F238E27FC236}">
                  <a16:creationId xmlns:a16="http://schemas.microsoft.com/office/drawing/2014/main" id="{BD8C90AD-982C-4672-AED2-D1C26FB3DD60}"/>
                </a:ext>
              </a:extLst>
            </p:cNvPr>
            <p:cNvSpPr/>
            <p:nvPr/>
          </p:nvSpPr>
          <p:spPr>
            <a:xfrm>
              <a:off x="5742557" y="3281451"/>
              <a:ext cx="721042" cy="930362"/>
            </a:xfrm>
            <a:custGeom>
              <a:avLst/>
              <a:gdLst/>
              <a:ahLst/>
              <a:cxnLst/>
              <a:rect l="l" t="t" r="r" b="b"/>
              <a:pathLst>
                <a:path w="721042" h="930362" extrusionOk="0">
                  <a:moveTo>
                    <a:pt x="360331" y="881302"/>
                  </a:moveTo>
                  <a:cubicBezTo>
                    <a:pt x="161639" y="766526"/>
                    <a:pt x="0" y="486586"/>
                    <a:pt x="0" y="257129"/>
                  </a:cubicBezTo>
                  <a:cubicBezTo>
                    <a:pt x="0" y="27671"/>
                    <a:pt x="161925" y="-65674"/>
                    <a:pt x="360331" y="49103"/>
                  </a:cubicBezTo>
                  <a:cubicBezTo>
                    <a:pt x="558737" y="163879"/>
                    <a:pt x="721043" y="443819"/>
                    <a:pt x="721043" y="673276"/>
                  </a:cubicBezTo>
                  <a:cubicBezTo>
                    <a:pt x="721043" y="902733"/>
                    <a:pt x="559118" y="995983"/>
                    <a:pt x="360331" y="881302"/>
                  </a:cubicBezTo>
                  <a:close/>
                  <a:moveTo>
                    <a:pt x="360331" y="123588"/>
                  </a:moveTo>
                  <a:cubicBezTo>
                    <a:pt x="197263" y="29386"/>
                    <a:pt x="64484" y="105967"/>
                    <a:pt x="64484" y="294371"/>
                  </a:cubicBezTo>
                  <a:cubicBezTo>
                    <a:pt x="64484" y="482776"/>
                    <a:pt x="197168" y="712424"/>
                    <a:pt x="360331" y="806817"/>
                  </a:cubicBezTo>
                  <a:cubicBezTo>
                    <a:pt x="523494" y="901209"/>
                    <a:pt x="656273" y="824342"/>
                    <a:pt x="656273" y="636224"/>
                  </a:cubicBezTo>
                  <a:cubicBezTo>
                    <a:pt x="656273" y="448105"/>
                    <a:pt x="523494" y="217695"/>
                    <a:pt x="360331" y="1235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4021;p48">
              <a:extLst>
                <a:ext uri="{FF2B5EF4-FFF2-40B4-BE49-F238E27FC236}">
                  <a16:creationId xmlns:a16="http://schemas.microsoft.com/office/drawing/2014/main" id="{E2E7BE1F-C2EA-4519-B923-E94B26BC2ED4}"/>
                </a:ext>
              </a:extLst>
            </p:cNvPr>
            <p:cNvSpPr/>
            <p:nvPr/>
          </p:nvSpPr>
          <p:spPr>
            <a:xfrm>
              <a:off x="5798755" y="3297121"/>
              <a:ext cx="66103" cy="45243"/>
            </a:xfrm>
            <a:custGeom>
              <a:avLst/>
              <a:gdLst/>
              <a:ahLst/>
              <a:cxnLst/>
              <a:rect l="l" t="t" r="r" b="b"/>
              <a:pathLst>
                <a:path w="66103" h="45243" extrusionOk="0">
                  <a:moveTo>
                    <a:pt x="0" y="36004"/>
                  </a:moveTo>
                  <a:lnTo>
                    <a:pt x="66104" y="0"/>
                  </a:lnTo>
                  <a:lnTo>
                    <a:pt x="56197" y="45244"/>
                  </a:lnTo>
                  <a:lnTo>
                    <a:pt x="0" y="36004"/>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4022;p48">
              <a:extLst>
                <a:ext uri="{FF2B5EF4-FFF2-40B4-BE49-F238E27FC236}">
                  <a16:creationId xmlns:a16="http://schemas.microsoft.com/office/drawing/2014/main" id="{9ECA9A96-66ED-4471-A43E-DB53D8D90568}"/>
                </a:ext>
              </a:extLst>
            </p:cNvPr>
            <p:cNvSpPr/>
            <p:nvPr/>
          </p:nvSpPr>
          <p:spPr>
            <a:xfrm>
              <a:off x="6296341" y="4172183"/>
              <a:ext cx="72199" cy="48958"/>
            </a:xfrm>
            <a:custGeom>
              <a:avLst/>
              <a:gdLst/>
              <a:ahLst/>
              <a:cxnLst/>
              <a:rect l="l" t="t" r="r" b="b"/>
              <a:pathLst>
                <a:path w="72199" h="48958" extrusionOk="0">
                  <a:moveTo>
                    <a:pt x="0" y="48958"/>
                  </a:moveTo>
                  <a:cubicBezTo>
                    <a:pt x="1619" y="48196"/>
                    <a:pt x="72199" y="8763"/>
                    <a:pt x="72199" y="8763"/>
                  </a:cubicBezTo>
                  <a:lnTo>
                    <a:pt x="17621"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4023;p48">
              <a:extLst>
                <a:ext uri="{FF2B5EF4-FFF2-40B4-BE49-F238E27FC236}">
                  <a16:creationId xmlns:a16="http://schemas.microsoft.com/office/drawing/2014/main" id="{C6542649-6D9E-4A47-9E77-904FD97C58CC}"/>
                </a:ext>
              </a:extLst>
            </p:cNvPr>
            <p:cNvSpPr/>
            <p:nvPr/>
          </p:nvSpPr>
          <p:spPr>
            <a:xfrm rot="-1801764">
              <a:off x="5788987" y="3308087"/>
              <a:ext cx="535400" cy="927291"/>
            </a:xfrm>
            <a:custGeom>
              <a:avLst/>
              <a:gdLst/>
              <a:ahLst/>
              <a:cxnLst/>
              <a:rect l="l" t="t" r="r" b="b"/>
              <a:pathLst>
                <a:path w="535876" h="928115" extrusionOk="0">
                  <a:moveTo>
                    <a:pt x="535876" y="464058"/>
                  </a:moveTo>
                  <a:cubicBezTo>
                    <a:pt x="535876" y="720350"/>
                    <a:pt x="415916" y="928116"/>
                    <a:pt x="267938" y="928116"/>
                  </a:cubicBezTo>
                  <a:cubicBezTo>
                    <a:pt x="119960" y="928116"/>
                    <a:pt x="0" y="720350"/>
                    <a:pt x="0" y="464058"/>
                  </a:cubicBezTo>
                  <a:cubicBezTo>
                    <a:pt x="0" y="207766"/>
                    <a:pt x="119960" y="0"/>
                    <a:pt x="267938" y="0"/>
                  </a:cubicBezTo>
                  <a:cubicBezTo>
                    <a:pt x="415916" y="0"/>
                    <a:pt x="535876" y="207766"/>
                    <a:pt x="535876" y="46405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4024;p48">
              <a:extLst>
                <a:ext uri="{FF2B5EF4-FFF2-40B4-BE49-F238E27FC236}">
                  <a16:creationId xmlns:a16="http://schemas.microsoft.com/office/drawing/2014/main" id="{A969A726-BD49-4D2D-95D0-4D65C50AD411}"/>
                </a:ext>
              </a:extLst>
            </p:cNvPr>
            <p:cNvSpPr/>
            <p:nvPr/>
          </p:nvSpPr>
          <p:spPr>
            <a:xfrm>
              <a:off x="5696551" y="3306978"/>
              <a:ext cx="720756" cy="930362"/>
            </a:xfrm>
            <a:custGeom>
              <a:avLst/>
              <a:gdLst/>
              <a:ahLst/>
              <a:cxnLst/>
              <a:rect l="l" t="t" r="r" b="b"/>
              <a:pathLst>
                <a:path w="720756" h="930362" extrusionOk="0">
                  <a:moveTo>
                    <a:pt x="360426" y="881302"/>
                  </a:moveTo>
                  <a:cubicBezTo>
                    <a:pt x="161735" y="766526"/>
                    <a:pt x="0" y="486586"/>
                    <a:pt x="0" y="257129"/>
                  </a:cubicBezTo>
                  <a:cubicBezTo>
                    <a:pt x="0" y="27671"/>
                    <a:pt x="161925" y="-65674"/>
                    <a:pt x="360426" y="49103"/>
                  </a:cubicBezTo>
                  <a:cubicBezTo>
                    <a:pt x="558927" y="163879"/>
                    <a:pt x="720757" y="443819"/>
                    <a:pt x="720757" y="673276"/>
                  </a:cubicBezTo>
                  <a:cubicBezTo>
                    <a:pt x="720757" y="902733"/>
                    <a:pt x="559118" y="995983"/>
                    <a:pt x="360426" y="881302"/>
                  </a:cubicBezTo>
                  <a:close/>
                  <a:moveTo>
                    <a:pt x="360426" y="123588"/>
                  </a:moveTo>
                  <a:cubicBezTo>
                    <a:pt x="197263" y="29386"/>
                    <a:pt x="64579" y="105967"/>
                    <a:pt x="64579" y="294371"/>
                  </a:cubicBezTo>
                  <a:cubicBezTo>
                    <a:pt x="64579" y="482776"/>
                    <a:pt x="197263" y="712614"/>
                    <a:pt x="360426" y="806816"/>
                  </a:cubicBezTo>
                  <a:cubicBezTo>
                    <a:pt x="523589" y="901019"/>
                    <a:pt x="656272" y="824342"/>
                    <a:pt x="656272" y="636033"/>
                  </a:cubicBezTo>
                  <a:cubicBezTo>
                    <a:pt x="656272" y="447724"/>
                    <a:pt x="523589" y="217695"/>
                    <a:pt x="360426" y="1235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4025;p48">
              <a:extLst>
                <a:ext uri="{FF2B5EF4-FFF2-40B4-BE49-F238E27FC236}">
                  <a16:creationId xmlns:a16="http://schemas.microsoft.com/office/drawing/2014/main" id="{6647161B-47C8-4B99-ADBF-564C511D5172}"/>
                </a:ext>
              </a:extLst>
            </p:cNvPr>
            <p:cNvSpPr/>
            <p:nvPr/>
          </p:nvSpPr>
          <p:spPr>
            <a:xfrm>
              <a:off x="5833711" y="3483953"/>
              <a:ext cx="446532" cy="576393"/>
            </a:xfrm>
            <a:custGeom>
              <a:avLst/>
              <a:gdLst/>
              <a:ahLst/>
              <a:cxnLst/>
              <a:rect l="l" t="t" r="r" b="b"/>
              <a:pathLst>
                <a:path w="446532" h="576393" extrusionOk="0">
                  <a:moveTo>
                    <a:pt x="223266" y="546022"/>
                  </a:moveTo>
                  <a:cubicBezTo>
                    <a:pt x="100108" y="474870"/>
                    <a:pt x="0" y="301420"/>
                    <a:pt x="0" y="159307"/>
                  </a:cubicBezTo>
                  <a:cubicBezTo>
                    <a:pt x="0" y="17194"/>
                    <a:pt x="100108" y="-40718"/>
                    <a:pt x="223266" y="30433"/>
                  </a:cubicBezTo>
                  <a:cubicBezTo>
                    <a:pt x="346424" y="101585"/>
                    <a:pt x="446532" y="274940"/>
                    <a:pt x="446532" y="417053"/>
                  </a:cubicBezTo>
                  <a:cubicBezTo>
                    <a:pt x="446532" y="559166"/>
                    <a:pt x="346329" y="617078"/>
                    <a:pt x="223266" y="546022"/>
                  </a:cubicBezTo>
                  <a:close/>
                  <a:moveTo>
                    <a:pt x="223266" y="104919"/>
                  </a:moveTo>
                  <a:cubicBezTo>
                    <a:pt x="135731" y="54341"/>
                    <a:pt x="64484" y="95394"/>
                    <a:pt x="64484" y="196549"/>
                  </a:cubicBezTo>
                  <a:cubicBezTo>
                    <a:pt x="64484" y="297705"/>
                    <a:pt x="135731" y="420958"/>
                    <a:pt x="223266" y="471536"/>
                  </a:cubicBezTo>
                  <a:cubicBezTo>
                    <a:pt x="310801" y="522114"/>
                    <a:pt x="382238" y="481347"/>
                    <a:pt x="382238" y="379810"/>
                  </a:cubicBezTo>
                  <a:cubicBezTo>
                    <a:pt x="382238" y="278274"/>
                    <a:pt x="310801" y="155401"/>
                    <a:pt x="223266" y="1049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4026;p48">
              <a:extLst>
                <a:ext uri="{FF2B5EF4-FFF2-40B4-BE49-F238E27FC236}">
                  <a16:creationId xmlns:a16="http://schemas.microsoft.com/office/drawing/2014/main" id="{9A04AF06-CBBA-4B5A-806F-A328D5D463B8}"/>
                </a:ext>
              </a:extLst>
            </p:cNvPr>
            <p:cNvSpPr/>
            <p:nvPr/>
          </p:nvSpPr>
          <p:spPr>
            <a:xfrm>
              <a:off x="5968681" y="3658196"/>
              <a:ext cx="176593" cy="227948"/>
            </a:xfrm>
            <a:custGeom>
              <a:avLst/>
              <a:gdLst/>
              <a:ahLst/>
              <a:cxnLst/>
              <a:rect l="l" t="t" r="r" b="b"/>
              <a:pathLst>
                <a:path w="176593" h="227948" extrusionOk="0">
                  <a:moveTo>
                    <a:pt x="88297" y="215949"/>
                  </a:moveTo>
                  <a:cubicBezTo>
                    <a:pt x="39624" y="187374"/>
                    <a:pt x="0" y="119175"/>
                    <a:pt x="0" y="62978"/>
                  </a:cubicBezTo>
                  <a:cubicBezTo>
                    <a:pt x="0" y="6780"/>
                    <a:pt x="39624" y="-16080"/>
                    <a:pt x="88297" y="12019"/>
                  </a:cubicBezTo>
                  <a:cubicBezTo>
                    <a:pt x="136970" y="40118"/>
                    <a:pt x="176593" y="108698"/>
                    <a:pt x="176593" y="164895"/>
                  </a:cubicBezTo>
                  <a:cubicBezTo>
                    <a:pt x="176593" y="221093"/>
                    <a:pt x="136970" y="244048"/>
                    <a:pt x="88297" y="215949"/>
                  </a:cubicBezTo>
                  <a:close/>
                  <a:moveTo>
                    <a:pt x="88297" y="86504"/>
                  </a:moveTo>
                  <a:cubicBezTo>
                    <a:pt x="75152" y="78884"/>
                    <a:pt x="64484" y="85076"/>
                    <a:pt x="64484" y="100220"/>
                  </a:cubicBezTo>
                  <a:cubicBezTo>
                    <a:pt x="65418" y="116975"/>
                    <a:pt x="74257" y="132281"/>
                    <a:pt x="88297" y="141463"/>
                  </a:cubicBezTo>
                  <a:cubicBezTo>
                    <a:pt x="101441" y="148988"/>
                    <a:pt x="112109" y="142892"/>
                    <a:pt x="112109" y="127652"/>
                  </a:cubicBezTo>
                  <a:cubicBezTo>
                    <a:pt x="111195" y="110917"/>
                    <a:pt x="102346" y="95629"/>
                    <a:pt x="88297" y="865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4027;p48">
              <a:extLst>
                <a:ext uri="{FF2B5EF4-FFF2-40B4-BE49-F238E27FC236}">
                  <a16:creationId xmlns:a16="http://schemas.microsoft.com/office/drawing/2014/main" id="{5D8A81C8-6AE3-4193-9E0D-5090FA387516}"/>
                </a:ext>
              </a:extLst>
            </p:cNvPr>
            <p:cNvSpPr/>
            <p:nvPr/>
          </p:nvSpPr>
          <p:spPr>
            <a:xfrm>
              <a:off x="5409944" y="4076361"/>
              <a:ext cx="107251" cy="45529"/>
            </a:xfrm>
            <a:custGeom>
              <a:avLst/>
              <a:gdLst/>
              <a:ahLst/>
              <a:cxnLst/>
              <a:rect l="l" t="t" r="r" b="b"/>
              <a:pathLst>
                <a:path w="107251" h="45529" extrusionOk="0">
                  <a:moveTo>
                    <a:pt x="33052" y="45148"/>
                  </a:moveTo>
                  <a:lnTo>
                    <a:pt x="0" y="45529"/>
                  </a:lnTo>
                  <a:lnTo>
                    <a:pt x="107252" y="0"/>
                  </a:lnTo>
                  <a:lnTo>
                    <a:pt x="45053" y="38671"/>
                  </a:lnTo>
                  <a:lnTo>
                    <a:pt x="33052" y="4514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4028;p48">
              <a:extLst>
                <a:ext uri="{FF2B5EF4-FFF2-40B4-BE49-F238E27FC236}">
                  <a16:creationId xmlns:a16="http://schemas.microsoft.com/office/drawing/2014/main" id="{C8573233-0B8E-46FB-A626-459EAC23E3B8}"/>
                </a:ext>
              </a:extLst>
            </p:cNvPr>
            <p:cNvSpPr/>
            <p:nvPr/>
          </p:nvSpPr>
          <p:spPr>
            <a:xfrm rot="-1801764">
              <a:off x="5444439" y="4114607"/>
              <a:ext cx="13703" cy="23791"/>
            </a:xfrm>
            <a:custGeom>
              <a:avLst/>
              <a:gdLst/>
              <a:ahLst/>
              <a:cxnLst/>
              <a:rect l="l" t="t" r="r" b="b"/>
              <a:pathLst>
                <a:path w="13715" h="23812" extrusionOk="0">
                  <a:moveTo>
                    <a:pt x="13716" y="11906"/>
                  </a:moveTo>
                  <a:cubicBezTo>
                    <a:pt x="13716" y="18482"/>
                    <a:pt x="10646" y="23813"/>
                    <a:pt x="6858" y="23813"/>
                  </a:cubicBezTo>
                  <a:cubicBezTo>
                    <a:pt x="3071" y="23813"/>
                    <a:pt x="0" y="18482"/>
                    <a:pt x="0" y="11906"/>
                  </a:cubicBezTo>
                  <a:cubicBezTo>
                    <a:pt x="0" y="5331"/>
                    <a:pt x="3071"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4029;p48">
              <a:extLst>
                <a:ext uri="{FF2B5EF4-FFF2-40B4-BE49-F238E27FC236}">
                  <a16:creationId xmlns:a16="http://schemas.microsoft.com/office/drawing/2014/main" id="{02CA22CD-84FB-434D-AF25-23DB74D9DBCF}"/>
                </a:ext>
              </a:extLst>
            </p:cNvPr>
            <p:cNvSpPr/>
            <p:nvPr/>
          </p:nvSpPr>
          <p:spPr>
            <a:xfrm rot="-1801764">
              <a:off x="6051614" y="3763417"/>
              <a:ext cx="13703" cy="23791"/>
            </a:xfrm>
            <a:custGeom>
              <a:avLst/>
              <a:gdLst/>
              <a:ahLst/>
              <a:cxnLst/>
              <a:rect l="l" t="t" r="r" b="b"/>
              <a:pathLst>
                <a:path w="13715" h="23812" extrusionOk="0">
                  <a:moveTo>
                    <a:pt x="13716" y="11906"/>
                  </a:moveTo>
                  <a:cubicBezTo>
                    <a:pt x="13716" y="18482"/>
                    <a:pt x="10646" y="23813"/>
                    <a:pt x="6858" y="23813"/>
                  </a:cubicBezTo>
                  <a:cubicBezTo>
                    <a:pt x="3070" y="23813"/>
                    <a:pt x="0" y="18482"/>
                    <a:pt x="0" y="11906"/>
                  </a:cubicBezTo>
                  <a:cubicBezTo>
                    <a:pt x="0" y="5331"/>
                    <a:pt x="3070"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4030;p48">
              <a:extLst>
                <a:ext uri="{FF2B5EF4-FFF2-40B4-BE49-F238E27FC236}">
                  <a16:creationId xmlns:a16="http://schemas.microsoft.com/office/drawing/2014/main" id="{5C0345E9-3117-49B4-A888-A25E36B127D5}"/>
                </a:ext>
              </a:extLst>
            </p:cNvPr>
            <p:cNvSpPr/>
            <p:nvPr/>
          </p:nvSpPr>
          <p:spPr>
            <a:xfrm>
              <a:off x="5457664" y="4081409"/>
              <a:ext cx="86296" cy="87915"/>
            </a:xfrm>
            <a:custGeom>
              <a:avLst/>
              <a:gdLst/>
              <a:ahLst/>
              <a:cxnLst/>
              <a:rect l="l" t="t" r="r" b="b"/>
              <a:pathLst>
                <a:path w="86296" h="87915" extrusionOk="0">
                  <a:moveTo>
                    <a:pt x="7906" y="87916"/>
                  </a:moveTo>
                  <a:lnTo>
                    <a:pt x="0" y="55054"/>
                  </a:lnTo>
                  <a:lnTo>
                    <a:pt x="86296" y="0"/>
                  </a:lnTo>
                  <a:lnTo>
                    <a:pt x="82582" y="7811"/>
                  </a:lnTo>
                  <a:lnTo>
                    <a:pt x="790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4031;p48">
              <a:extLst>
                <a:ext uri="{FF2B5EF4-FFF2-40B4-BE49-F238E27FC236}">
                  <a16:creationId xmlns:a16="http://schemas.microsoft.com/office/drawing/2014/main" id="{1E02345B-DA77-46D6-A895-C93CF073FF0F}"/>
                </a:ext>
              </a:extLst>
            </p:cNvPr>
            <p:cNvSpPr/>
            <p:nvPr/>
          </p:nvSpPr>
          <p:spPr>
            <a:xfrm>
              <a:off x="5445377" y="3764798"/>
              <a:ext cx="619125" cy="371951"/>
            </a:xfrm>
            <a:custGeom>
              <a:avLst/>
              <a:gdLst/>
              <a:ahLst/>
              <a:cxnLst/>
              <a:rect l="l" t="t" r="r" b="b"/>
              <a:pathLst>
                <a:path w="619125" h="371951" extrusionOk="0">
                  <a:moveTo>
                    <a:pt x="12287" y="371951"/>
                  </a:moveTo>
                  <a:cubicBezTo>
                    <a:pt x="13049" y="371284"/>
                    <a:pt x="619125" y="20955"/>
                    <a:pt x="619125" y="20955"/>
                  </a:cubicBezTo>
                  <a:lnTo>
                    <a:pt x="607981" y="0"/>
                  </a:lnTo>
                  <a:lnTo>
                    <a:pt x="0" y="351282"/>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4032;p48">
              <a:extLst>
                <a:ext uri="{FF2B5EF4-FFF2-40B4-BE49-F238E27FC236}">
                  <a16:creationId xmlns:a16="http://schemas.microsoft.com/office/drawing/2014/main" id="{BEAD5C82-9436-4D68-9782-7C7417A9B0E5}"/>
                </a:ext>
              </a:extLst>
            </p:cNvPr>
            <p:cNvSpPr/>
            <p:nvPr/>
          </p:nvSpPr>
          <p:spPr>
            <a:xfrm>
              <a:off x="4826180" y="148719"/>
              <a:ext cx="204333" cy="298673"/>
            </a:xfrm>
            <a:custGeom>
              <a:avLst/>
              <a:gdLst/>
              <a:ahLst/>
              <a:cxnLst/>
              <a:rect l="l" t="t" r="r" b="b"/>
              <a:pathLst>
                <a:path w="204333" h="298673" extrusionOk="0">
                  <a:moveTo>
                    <a:pt x="72081" y="9724"/>
                  </a:moveTo>
                  <a:cubicBezTo>
                    <a:pt x="80177" y="-2944"/>
                    <a:pt x="141994" y="-11898"/>
                    <a:pt x="162663" y="40680"/>
                  </a:cubicBezTo>
                  <a:cubicBezTo>
                    <a:pt x="170474" y="60683"/>
                    <a:pt x="169235" y="111642"/>
                    <a:pt x="175713" y="143646"/>
                  </a:cubicBezTo>
                  <a:cubicBezTo>
                    <a:pt x="182190" y="175650"/>
                    <a:pt x="197430" y="193842"/>
                    <a:pt x="202954" y="219846"/>
                  </a:cubicBezTo>
                  <a:cubicBezTo>
                    <a:pt x="208479" y="245849"/>
                    <a:pt x="199525" y="289378"/>
                    <a:pt x="136851" y="297093"/>
                  </a:cubicBezTo>
                  <a:cubicBezTo>
                    <a:pt x="74176" y="304809"/>
                    <a:pt x="26075" y="282806"/>
                    <a:pt x="11216" y="262803"/>
                  </a:cubicBezTo>
                  <a:cubicBezTo>
                    <a:pt x="-3643" y="242801"/>
                    <a:pt x="-3834" y="200415"/>
                    <a:pt x="11216" y="177650"/>
                  </a:cubicBezTo>
                  <a:cubicBezTo>
                    <a:pt x="26265" y="154885"/>
                    <a:pt x="38267" y="136311"/>
                    <a:pt x="37886" y="1065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4033;p48">
              <a:extLst>
                <a:ext uri="{FF2B5EF4-FFF2-40B4-BE49-F238E27FC236}">
                  <a16:creationId xmlns:a16="http://schemas.microsoft.com/office/drawing/2014/main" id="{E116E10C-2C30-4B56-872A-211CA7ABF8A0}"/>
                </a:ext>
              </a:extLst>
            </p:cNvPr>
            <p:cNvSpPr/>
            <p:nvPr/>
          </p:nvSpPr>
          <p:spPr>
            <a:xfrm>
              <a:off x="4841878" y="145922"/>
              <a:ext cx="97721" cy="120542"/>
            </a:xfrm>
            <a:custGeom>
              <a:avLst/>
              <a:gdLst/>
              <a:ahLst/>
              <a:cxnLst/>
              <a:rect l="l" t="t" r="r" b="b"/>
              <a:pathLst>
                <a:path w="97721" h="120542" extrusionOk="0">
                  <a:moveTo>
                    <a:pt x="97722" y="3472"/>
                  </a:moveTo>
                  <a:cubicBezTo>
                    <a:pt x="97722" y="3472"/>
                    <a:pt x="50573" y="-9672"/>
                    <a:pt x="22189" y="15188"/>
                  </a:cubicBezTo>
                  <a:cubicBezTo>
                    <a:pt x="3234" y="32836"/>
                    <a:pt x="-4367" y="59548"/>
                    <a:pt x="2472" y="84530"/>
                  </a:cubicBezTo>
                  <a:cubicBezTo>
                    <a:pt x="6187" y="99294"/>
                    <a:pt x="13807" y="119392"/>
                    <a:pt x="25522" y="120535"/>
                  </a:cubicBezTo>
                  <a:cubicBezTo>
                    <a:pt x="37238" y="121678"/>
                    <a:pt x="97722" y="3472"/>
                    <a:pt x="97722" y="347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4034;p48">
              <a:extLst>
                <a:ext uri="{FF2B5EF4-FFF2-40B4-BE49-F238E27FC236}">
                  <a16:creationId xmlns:a16="http://schemas.microsoft.com/office/drawing/2014/main" id="{8B8BBAC6-5DE6-493E-8B5B-BEDE012890F6}"/>
                </a:ext>
              </a:extLst>
            </p:cNvPr>
            <p:cNvSpPr/>
            <p:nvPr/>
          </p:nvSpPr>
          <p:spPr>
            <a:xfrm>
              <a:off x="4860888" y="276839"/>
              <a:ext cx="120648" cy="135031"/>
            </a:xfrm>
            <a:custGeom>
              <a:avLst/>
              <a:gdLst/>
              <a:ahLst/>
              <a:cxnLst/>
              <a:rect l="l" t="t" r="r" b="b"/>
              <a:pathLst>
                <a:path w="120648" h="135031" extrusionOk="0">
                  <a:moveTo>
                    <a:pt x="96238" y="0"/>
                  </a:moveTo>
                  <a:cubicBezTo>
                    <a:pt x="96238" y="0"/>
                    <a:pt x="93095" y="52102"/>
                    <a:pt x="94047" y="56007"/>
                  </a:cubicBezTo>
                  <a:cubicBezTo>
                    <a:pt x="95000" y="59912"/>
                    <a:pt x="114526" y="63532"/>
                    <a:pt x="120050" y="68104"/>
                  </a:cubicBezTo>
                  <a:cubicBezTo>
                    <a:pt x="125575" y="72676"/>
                    <a:pt x="91475" y="125254"/>
                    <a:pt x="74521" y="133255"/>
                  </a:cubicBezTo>
                  <a:cubicBezTo>
                    <a:pt x="57566" y="141256"/>
                    <a:pt x="4036" y="121158"/>
                    <a:pt x="416" y="94679"/>
                  </a:cubicBezTo>
                  <a:cubicBezTo>
                    <a:pt x="-3013" y="70294"/>
                    <a:pt x="15656" y="51340"/>
                    <a:pt x="22800" y="44672"/>
                  </a:cubicBezTo>
                  <a:cubicBezTo>
                    <a:pt x="27686" y="44416"/>
                    <a:pt x="32582" y="44416"/>
                    <a:pt x="37469" y="44672"/>
                  </a:cubicBezTo>
                  <a:lnTo>
                    <a:pt x="38992" y="19431"/>
                  </a:lnTo>
                  <a:cubicBezTo>
                    <a:pt x="62329" y="11811"/>
                    <a:pt x="96238" y="0"/>
                    <a:pt x="96238"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4035;p48">
              <a:extLst>
                <a:ext uri="{FF2B5EF4-FFF2-40B4-BE49-F238E27FC236}">
                  <a16:creationId xmlns:a16="http://schemas.microsoft.com/office/drawing/2014/main" id="{D3BBDCA8-D13E-443E-9DB9-4FB082FAAB19}"/>
                </a:ext>
              </a:extLst>
            </p:cNvPr>
            <p:cNvSpPr/>
            <p:nvPr/>
          </p:nvSpPr>
          <p:spPr>
            <a:xfrm>
              <a:off x="4654628" y="329607"/>
              <a:ext cx="228170" cy="325384"/>
            </a:xfrm>
            <a:custGeom>
              <a:avLst/>
              <a:gdLst/>
              <a:ahLst/>
              <a:cxnLst/>
              <a:rect l="l" t="t" r="r" b="b"/>
              <a:pathLst>
                <a:path w="228170" h="325384" extrusionOk="0">
                  <a:moveTo>
                    <a:pt x="149145" y="225743"/>
                  </a:moveTo>
                  <a:cubicBezTo>
                    <a:pt x="134400" y="246042"/>
                    <a:pt x="116931" y="264215"/>
                    <a:pt x="97234" y="279749"/>
                  </a:cubicBezTo>
                  <a:cubicBezTo>
                    <a:pt x="90976" y="286259"/>
                    <a:pt x="85061" y="293094"/>
                    <a:pt x="79517" y="300228"/>
                  </a:cubicBezTo>
                  <a:cubicBezTo>
                    <a:pt x="70211" y="310964"/>
                    <a:pt x="58162" y="318965"/>
                    <a:pt x="44656" y="323374"/>
                  </a:cubicBezTo>
                  <a:cubicBezTo>
                    <a:pt x="32845" y="326422"/>
                    <a:pt x="27892" y="325660"/>
                    <a:pt x="25606" y="323374"/>
                  </a:cubicBezTo>
                  <a:cubicBezTo>
                    <a:pt x="23320" y="321088"/>
                    <a:pt x="24558" y="317849"/>
                    <a:pt x="29606" y="315849"/>
                  </a:cubicBezTo>
                  <a:cubicBezTo>
                    <a:pt x="37969" y="313275"/>
                    <a:pt x="45741" y="309066"/>
                    <a:pt x="52466" y="303467"/>
                  </a:cubicBezTo>
                  <a:cubicBezTo>
                    <a:pt x="52466" y="303467"/>
                    <a:pt x="41512" y="308610"/>
                    <a:pt x="34654" y="310991"/>
                  </a:cubicBezTo>
                  <a:cubicBezTo>
                    <a:pt x="28511" y="313135"/>
                    <a:pt x="22100" y="314417"/>
                    <a:pt x="15604" y="314801"/>
                  </a:cubicBezTo>
                  <a:cubicBezTo>
                    <a:pt x="9127" y="314801"/>
                    <a:pt x="2365" y="307277"/>
                    <a:pt x="7508" y="305276"/>
                  </a:cubicBezTo>
                  <a:cubicBezTo>
                    <a:pt x="12652" y="303276"/>
                    <a:pt x="17033" y="302800"/>
                    <a:pt x="27415" y="299085"/>
                  </a:cubicBezTo>
                  <a:cubicBezTo>
                    <a:pt x="32778" y="297192"/>
                    <a:pt x="37874" y="294599"/>
                    <a:pt x="42560" y="291370"/>
                  </a:cubicBezTo>
                  <a:cubicBezTo>
                    <a:pt x="35512" y="293389"/>
                    <a:pt x="28311" y="294854"/>
                    <a:pt x="21034" y="295751"/>
                  </a:cubicBezTo>
                  <a:cubicBezTo>
                    <a:pt x="14985" y="296741"/>
                    <a:pt x="8784" y="296015"/>
                    <a:pt x="3127" y="293656"/>
                  </a:cubicBezTo>
                  <a:cubicBezTo>
                    <a:pt x="79" y="292418"/>
                    <a:pt x="-2493" y="286893"/>
                    <a:pt x="4270" y="285083"/>
                  </a:cubicBezTo>
                  <a:cubicBezTo>
                    <a:pt x="13099" y="284210"/>
                    <a:pt x="21777" y="282192"/>
                    <a:pt x="30082" y="279083"/>
                  </a:cubicBezTo>
                  <a:cubicBezTo>
                    <a:pt x="38083" y="275463"/>
                    <a:pt x="43036" y="271653"/>
                    <a:pt x="41322" y="270891"/>
                  </a:cubicBezTo>
                  <a:cubicBezTo>
                    <a:pt x="39607" y="270129"/>
                    <a:pt x="35035" y="272606"/>
                    <a:pt x="27034" y="272034"/>
                  </a:cubicBezTo>
                  <a:cubicBezTo>
                    <a:pt x="19033" y="271463"/>
                    <a:pt x="11604" y="266319"/>
                    <a:pt x="11699" y="262509"/>
                  </a:cubicBezTo>
                  <a:cubicBezTo>
                    <a:pt x="11794" y="258699"/>
                    <a:pt x="13414" y="260604"/>
                    <a:pt x="21224" y="259937"/>
                  </a:cubicBezTo>
                  <a:cubicBezTo>
                    <a:pt x="29616" y="257435"/>
                    <a:pt x="38179" y="255557"/>
                    <a:pt x="46846" y="254318"/>
                  </a:cubicBezTo>
                  <a:cubicBezTo>
                    <a:pt x="55209" y="254634"/>
                    <a:pt x="63563" y="253637"/>
                    <a:pt x="71611" y="251365"/>
                  </a:cubicBezTo>
                  <a:cubicBezTo>
                    <a:pt x="80184" y="248793"/>
                    <a:pt x="99139" y="225933"/>
                    <a:pt x="113807" y="204978"/>
                  </a:cubicBezTo>
                  <a:cubicBezTo>
                    <a:pt x="129685" y="181614"/>
                    <a:pt x="142249" y="156162"/>
                    <a:pt x="151145" y="129350"/>
                  </a:cubicBezTo>
                  <a:cubicBezTo>
                    <a:pt x="159908" y="100775"/>
                    <a:pt x="170195" y="46482"/>
                    <a:pt x="177815" y="27718"/>
                  </a:cubicBezTo>
                  <a:cubicBezTo>
                    <a:pt x="185435" y="8954"/>
                    <a:pt x="198103" y="381"/>
                    <a:pt x="210391" y="0"/>
                  </a:cubicBezTo>
                  <a:cubicBezTo>
                    <a:pt x="224773" y="0"/>
                    <a:pt x="230869" y="18479"/>
                    <a:pt x="227059" y="34766"/>
                  </a:cubicBezTo>
                  <a:cubicBezTo>
                    <a:pt x="220106" y="63818"/>
                    <a:pt x="188197" y="174117"/>
                    <a:pt x="149145" y="2257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4036;p48">
              <a:extLst>
                <a:ext uri="{FF2B5EF4-FFF2-40B4-BE49-F238E27FC236}">
                  <a16:creationId xmlns:a16="http://schemas.microsoft.com/office/drawing/2014/main" id="{909C1CBA-53B1-4D10-B155-021376594090}"/>
                </a:ext>
              </a:extLst>
            </p:cNvPr>
            <p:cNvSpPr/>
            <p:nvPr/>
          </p:nvSpPr>
          <p:spPr>
            <a:xfrm>
              <a:off x="4825802" y="321035"/>
              <a:ext cx="175746" cy="232044"/>
            </a:xfrm>
            <a:custGeom>
              <a:avLst/>
              <a:gdLst/>
              <a:ahLst/>
              <a:cxnLst/>
              <a:rect l="l" t="t" r="r" b="b"/>
              <a:pathLst>
                <a:path w="175746" h="232044" extrusionOk="0">
                  <a:moveTo>
                    <a:pt x="138467" y="16859"/>
                  </a:moveTo>
                  <a:cubicBezTo>
                    <a:pt x="153040" y="19049"/>
                    <a:pt x="169804" y="26955"/>
                    <a:pt x="172090" y="34956"/>
                  </a:cubicBezTo>
                  <a:cubicBezTo>
                    <a:pt x="178119" y="63828"/>
                    <a:pt x="176672" y="93761"/>
                    <a:pt x="167899" y="121919"/>
                  </a:cubicBezTo>
                  <a:cubicBezTo>
                    <a:pt x="155231" y="155447"/>
                    <a:pt x="140943" y="215931"/>
                    <a:pt x="133609" y="230409"/>
                  </a:cubicBezTo>
                  <a:cubicBezTo>
                    <a:pt x="95890" y="235669"/>
                    <a:pt x="57504" y="228158"/>
                    <a:pt x="24548" y="209073"/>
                  </a:cubicBezTo>
                  <a:cubicBezTo>
                    <a:pt x="24548" y="209073"/>
                    <a:pt x="21500" y="150780"/>
                    <a:pt x="21214" y="131540"/>
                  </a:cubicBezTo>
                  <a:cubicBezTo>
                    <a:pt x="-25840" y="90392"/>
                    <a:pt x="14451" y="39719"/>
                    <a:pt x="54361" y="285"/>
                  </a:cubicBezTo>
                  <a:cubicBezTo>
                    <a:pt x="59152" y="-95"/>
                    <a:pt x="63953" y="-95"/>
                    <a:pt x="68744" y="285"/>
                  </a:cubicBezTo>
                  <a:cubicBezTo>
                    <a:pt x="68744" y="285"/>
                    <a:pt x="33120" y="42481"/>
                    <a:pt x="57885" y="66389"/>
                  </a:cubicBezTo>
                  <a:cubicBezTo>
                    <a:pt x="110940" y="50196"/>
                    <a:pt x="121512" y="26288"/>
                    <a:pt x="138467"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4037;p48">
              <a:extLst>
                <a:ext uri="{FF2B5EF4-FFF2-40B4-BE49-F238E27FC236}">
                  <a16:creationId xmlns:a16="http://schemas.microsoft.com/office/drawing/2014/main" id="{4C23165B-C2CE-4153-B2F9-E383333FFA45}"/>
                </a:ext>
              </a:extLst>
            </p:cNvPr>
            <p:cNvSpPr/>
            <p:nvPr/>
          </p:nvSpPr>
          <p:spPr>
            <a:xfrm>
              <a:off x="4857002" y="155665"/>
              <a:ext cx="128729" cy="159467"/>
            </a:xfrm>
            <a:custGeom>
              <a:avLst/>
              <a:gdLst/>
              <a:ahLst/>
              <a:cxnLst/>
              <a:rect l="l" t="t" r="r" b="b"/>
              <a:pathLst>
                <a:path w="128729" h="159467" extrusionOk="0">
                  <a:moveTo>
                    <a:pt x="2778" y="56785"/>
                  </a:moveTo>
                  <a:lnTo>
                    <a:pt x="2778" y="56785"/>
                  </a:lnTo>
                  <a:cubicBezTo>
                    <a:pt x="8017" y="23352"/>
                    <a:pt x="32210" y="-1889"/>
                    <a:pt x="66691" y="111"/>
                  </a:cubicBezTo>
                  <a:cubicBezTo>
                    <a:pt x="103429" y="2671"/>
                    <a:pt x="131127" y="34525"/>
                    <a:pt x="128565" y="71260"/>
                  </a:cubicBezTo>
                  <a:cubicBezTo>
                    <a:pt x="127165" y="91407"/>
                    <a:pt x="116706" y="109833"/>
                    <a:pt x="100123" y="121364"/>
                  </a:cubicBezTo>
                  <a:cubicBezTo>
                    <a:pt x="98923" y="126444"/>
                    <a:pt x="97133" y="131367"/>
                    <a:pt x="94789" y="136033"/>
                  </a:cubicBezTo>
                  <a:cubicBezTo>
                    <a:pt x="82502" y="150320"/>
                    <a:pt x="50022" y="159274"/>
                    <a:pt x="39354" y="159464"/>
                  </a:cubicBezTo>
                  <a:cubicBezTo>
                    <a:pt x="28686" y="159655"/>
                    <a:pt x="22114" y="150892"/>
                    <a:pt x="13351" y="136509"/>
                  </a:cubicBezTo>
                  <a:cubicBezTo>
                    <a:pt x="-4747" y="106410"/>
                    <a:pt x="-175" y="73168"/>
                    <a:pt x="2778" y="567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4038;p48">
              <a:extLst>
                <a:ext uri="{FF2B5EF4-FFF2-40B4-BE49-F238E27FC236}">
                  <a16:creationId xmlns:a16="http://schemas.microsoft.com/office/drawing/2014/main" id="{7A54310A-2E31-479A-940D-AAFD122C1C6C}"/>
                </a:ext>
              </a:extLst>
            </p:cNvPr>
            <p:cNvSpPr/>
            <p:nvPr/>
          </p:nvSpPr>
          <p:spPr>
            <a:xfrm>
              <a:off x="4862352" y="154515"/>
              <a:ext cx="129836" cy="122323"/>
            </a:xfrm>
            <a:custGeom>
              <a:avLst/>
              <a:gdLst/>
              <a:ahLst/>
              <a:cxnLst/>
              <a:rect l="l" t="t" r="r" b="b"/>
              <a:pathLst>
                <a:path w="129836" h="122323" extrusionOk="0">
                  <a:moveTo>
                    <a:pt x="72104" y="1641"/>
                  </a:moveTo>
                  <a:cubicBezTo>
                    <a:pt x="96298" y="6404"/>
                    <a:pt x="116205" y="13167"/>
                    <a:pt x="122777" y="36979"/>
                  </a:cubicBezTo>
                  <a:cubicBezTo>
                    <a:pt x="127254" y="53362"/>
                    <a:pt x="133159" y="84604"/>
                    <a:pt x="127540" y="97749"/>
                  </a:cubicBezTo>
                  <a:lnTo>
                    <a:pt x="124111" y="107274"/>
                  </a:lnTo>
                  <a:lnTo>
                    <a:pt x="94774" y="122323"/>
                  </a:lnTo>
                  <a:cubicBezTo>
                    <a:pt x="94774" y="122323"/>
                    <a:pt x="81058" y="110988"/>
                    <a:pt x="85249" y="77556"/>
                  </a:cubicBezTo>
                  <a:cubicBezTo>
                    <a:pt x="85125" y="73028"/>
                    <a:pt x="83696" y="68632"/>
                    <a:pt x="81153" y="64887"/>
                  </a:cubicBezTo>
                  <a:cubicBezTo>
                    <a:pt x="79324" y="61752"/>
                    <a:pt x="78000" y="58343"/>
                    <a:pt x="77248" y="54791"/>
                  </a:cubicBezTo>
                  <a:cubicBezTo>
                    <a:pt x="73742" y="45761"/>
                    <a:pt x="66932" y="38404"/>
                    <a:pt x="58198" y="34217"/>
                  </a:cubicBezTo>
                  <a:cubicBezTo>
                    <a:pt x="39443" y="25914"/>
                    <a:pt x="17878" y="26938"/>
                    <a:pt x="0" y="36979"/>
                  </a:cubicBezTo>
                  <a:cubicBezTo>
                    <a:pt x="12630" y="9606"/>
                    <a:pt x="42729" y="-5148"/>
                    <a:pt x="72104" y="16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4039;p48">
              <a:extLst>
                <a:ext uri="{FF2B5EF4-FFF2-40B4-BE49-F238E27FC236}">
                  <a16:creationId xmlns:a16="http://schemas.microsoft.com/office/drawing/2014/main" id="{4F1740E5-D095-46A7-8FEE-29F4A1B895C4}"/>
                </a:ext>
              </a:extLst>
            </p:cNvPr>
            <p:cNvSpPr/>
            <p:nvPr/>
          </p:nvSpPr>
          <p:spPr>
            <a:xfrm>
              <a:off x="4706279" y="957495"/>
              <a:ext cx="102161" cy="77983"/>
            </a:xfrm>
            <a:custGeom>
              <a:avLst/>
              <a:gdLst/>
              <a:ahLst/>
              <a:cxnLst/>
              <a:rect l="l" t="t" r="r" b="b"/>
              <a:pathLst>
                <a:path w="102161" h="77983" extrusionOk="0">
                  <a:moveTo>
                    <a:pt x="94827" y="0"/>
                  </a:moveTo>
                  <a:cubicBezTo>
                    <a:pt x="82540" y="9525"/>
                    <a:pt x="63490" y="3048"/>
                    <a:pt x="62537" y="4000"/>
                  </a:cubicBezTo>
                  <a:cubicBezTo>
                    <a:pt x="48212" y="16225"/>
                    <a:pt x="33229" y="27671"/>
                    <a:pt x="17674" y="38290"/>
                  </a:cubicBezTo>
                  <a:cubicBezTo>
                    <a:pt x="10054" y="44291"/>
                    <a:pt x="-1852" y="52292"/>
                    <a:pt x="243" y="63913"/>
                  </a:cubicBezTo>
                  <a:cubicBezTo>
                    <a:pt x="4149" y="84487"/>
                    <a:pt x="37201" y="78200"/>
                    <a:pt x="49678" y="71819"/>
                  </a:cubicBezTo>
                  <a:cubicBezTo>
                    <a:pt x="62156" y="65437"/>
                    <a:pt x="72348" y="55054"/>
                    <a:pt x="84159" y="47720"/>
                  </a:cubicBezTo>
                  <a:cubicBezTo>
                    <a:pt x="92541" y="42481"/>
                    <a:pt x="100827" y="39815"/>
                    <a:pt x="102161" y="28670"/>
                  </a:cubicBezTo>
                  <a:cubicBezTo>
                    <a:pt x="101856" y="18691"/>
                    <a:pt x="99351" y="8901"/>
                    <a:pt x="9482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4040;p48">
              <a:extLst>
                <a:ext uri="{FF2B5EF4-FFF2-40B4-BE49-F238E27FC236}">
                  <a16:creationId xmlns:a16="http://schemas.microsoft.com/office/drawing/2014/main" id="{927CC89A-03F8-4F93-BD19-E4AD0959ADB2}"/>
                </a:ext>
              </a:extLst>
            </p:cNvPr>
            <p:cNvSpPr/>
            <p:nvPr/>
          </p:nvSpPr>
          <p:spPr>
            <a:xfrm>
              <a:off x="4706713" y="982355"/>
              <a:ext cx="101737" cy="53117"/>
            </a:xfrm>
            <a:custGeom>
              <a:avLst/>
              <a:gdLst/>
              <a:ahLst/>
              <a:cxnLst/>
              <a:rect l="l" t="t" r="r" b="b"/>
              <a:pathLst>
                <a:path w="101737" h="53117" extrusionOk="0">
                  <a:moveTo>
                    <a:pt x="101537" y="0"/>
                  </a:moveTo>
                  <a:cubicBezTo>
                    <a:pt x="99917" y="10192"/>
                    <a:pt x="92012" y="12954"/>
                    <a:pt x="83344" y="18193"/>
                  </a:cubicBezTo>
                  <a:cubicBezTo>
                    <a:pt x="71438" y="25622"/>
                    <a:pt x="60865" y="36385"/>
                    <a:pt x="48387" y="42672"/>
                  </a:cubicBezTo>
                  <a:cubicBezTo>
                    <a:pt x="35909" y="48958"/>
                    <a:pt x="8096" y="54292"/>
                    <a:pt x="0" y="39624"/>
                  </a:cubicBezTo>
                  <a:cubicBezTo>
                    <a:pt x="4382" y="59531"/>
                    <a:pt x="36862" y="53245"/>
                    <a:pt x="49244" y="46958"/>
                  </a:cubicBezTo>
                  <a:cubicBezTo>
                    <a:pt x="61627" y="40672"/>
                    <a:pt x="71914" y="30194"/>
                    <a:pt x="83725" y="22860"/>
                  </a:cubicBezTo>
                  <a:cubicBezTo>
                    <a:pt x="92107" y="17621"/>
                    <a:pt x="100394" y="14954"/>
                    <a:pt x="101727" y="3810"/>
                  </a:cubicBezTo>
                  <a:cubicBezTo>
                    <a:pt x="101765" y="2537"/>
                    <a:pt x="101698" y="1263"/>
                    <a:pt x="1015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4041;p48">
              <a:extLst>
                <a:ext uri="{FF2B5EF4-FFF2-40B4-BE49-F238E27FC236}">
                  <a16:creationId xmlns:a16="http://schemas.microsoft.com/office/drawing/2014/main" id="{063058D1-0518-48DC-8C6A-667647592CEA}"/>
                </a:ext>
              </a:extLst>
            </p:cNvPr>
            <p:cNvSpPr/>
            <p:nvPr/>
          </p:nvSpPr>
          <p:spPr>
            <a:xfrm>
              <a:off x="4655133" y="923967"/>
              <a:ext cx="93585" cy="72574"/>
            </a:xfrm>
            <a:custGeom>
              <a:avLst/>
              <a:gdLst/>
              <a:ahLst/>
              <a:cxnLst/>
              <a:rect l="l" t="t" r="r" b="b"/>
              <a:pathLst>
                <a:path w="93585" h="72574" extrusionOk="0">
                  <a:moveTo>
                    <a:pt x="86251" y="0"/>
                  </a:moveTo>
                  <a:cubicBezTo>
                    <a:pt x="75011" y="9525"/>
                    <a:pt x="57676" y="4001"/>
                    <a:pt x="57200" y="4858"/>
                  </a:cubicBezTo>
                  <a:cubicBezTo>
                    <a:pt x="44141" y="16067"/>
                    <a:pt x="30434" y="26499"/>
                    <a:pt x="16147" y="36100"/>
                  </a:cubicBezTo>
                  <a:cubicBezTo>
                    <a:pt x="9194" y="41624"/>
                    <a:pt x="-1760" y="49054"/>
                    <a:pt x="240" y="59627"/>
                  </a:cubicBezTo>
                  <a:cubicBezTo>
                    <a:pt x="3764" y="78677"/>
                    <a:pt x="34054" y="72676"/>
                    <a:pt x="45484" y="66866"/>
                  </a:cubicBezTo>
                  <a:cubicBezTo>
                    <a:pt x="56914" y="61055"/>
                    <a:pt x="66248" y="51530"/>
                    <a:pt x="77012" y="44768"/>
                  </a:cubicBezTo>
                  <a:cubicBezTo>
                    <a:pt x="84727" y="40005"/>
                    <a:pt x="92347" y="37529"/>
                    <a:pt x="93585" y="27813"/>
                  </a:cubicBezTo>
                  <a:cubicBezTo>
                    <a:pt x="93195" y="18119"/>
                    <a:pt x="90690" y="8627"/>
                    <a:pt x="86251"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4042;p48">
              <a:extLst>
                <a:ext uri="{FF2B5EF4-FFF2-40B4-BE49-F238E27FC236}">
                  <a16:creationId xmlns:a16="http://schemas.microsoft.com/office/drawing/2014/main" id="{2623635D-E045-48B2-8468-7305D9F0D173}"/>
                </a:ext>
              </a:extLst>
            </p:cNvPr>
            <p:cNvSpPr/>
            <p:nvPr/>
          </p:nvSpPr>
          <p:spPr>
            <a:xfrm>
              <a:off x="4655564" y="947875"/>
              <a:ext cx="93179" cy="48581"/>
            </a:xfrm>
            <a:custGeom>
              <a:avLst/>
              <a:gdLst/>
              <a:ahLst/>
              <a:cxnLst/>
              <a:rect l="l" t="t" r="r" b="b"/>
              <a:pathLst>
                <a:path w="93179" h="48581" extrusionOk="0">
                  <a:moveTo>
                    <a:pt x="92964" y="0"/>
                  </a:moveTo>
                  <a:cubicBezTo>
                    <a:pt x="91535" y="9525"/>
                    <a:pt x="84011" y="11906"/>
                    <a:pt x="76391" y="16573"/>
                  </a:cubicBezTo>
                  <a:cubicBezTo>
                    <a:pt x="65342" y="23431"/>
                    <a:pt x="55721" y="33242"/>
                    <a:pt x="44291" y="39052"/>
                  </a:cubicBezTo>
                  <a:cubicBezTo>
                    <a:pt x="32861" y="44863"/>
                    <a:pt x="7430" y="49721"/>
                    <a:pt x="0" y="36195"/>
                  </a:cubicBezTo>
                  <a:cubicBezTo>
                    <a:pt x="4001" y="54483"/>
                    <a:pt x="33719" y="48673"/>
                    <a:pt x="45053" y="42958"/>
                  </a:cubicBezTo>
                  <a:cubicBezTo>
                    <a:pt x="56388" y="37243"/>
                    <a:pt x="65818" y="27623"/>
                    <a:pt x="76581" y="20860"/>
                  </a:cubicBezTo>
                  <a:cubicBezTo>
                    <a:pt x="84296" y="16097"/>
                    <a:pt x="91916" y="13621"/>
                    <a:pt x="93154" y="3905"/>
                  </a:cubicBezTo>
                  <a:cubicBezTo>
                    <a:pt x="93221" y="2600"/>
                    <a:pt x="93154" y="1293"/>
                    <a:pt x="9296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4043;p48">
              <a:extLst>
                <a:ext uri="{FF2B5EF4-FFF2-40B4-BE49-F238E27FC236}">
                  <a16:creationId xmlns:a16="http://schemas.microsoft.com/office/drawing/2014/main" id="{CCB9D10B-9E16-4417-8805-A1C4E479A9A6}"/>
                </a:ext>
              </a:extLst>
            </p:cNvPr>
            <p:cNvSpPr/>
            <p:nvPr/>
          </p:nvSpPr>
          <p:spPr>
            <a:xfrm>
              <a:off x="4689759" y="550206"/>
              <a:ext cx="222664" cy="383543"/>
            </a:xfrm>
            <a:custGeom>
              <a:avLst/>
              <a:gdLst/>
              <a:ahLst/>
              <a:cxnLst/>
              <a:rect l="l" t="t" r="r" b="b"/>
              <a:pathLst>
                <a:path w="222664" h="383543" extrusionOk="0">
                  <a:moveTo>
                    <a:pt x="221266" y="14097"/>
                  </a:moveTo>
                  <a:cubicBezTo>
                    <a:pt x="188014" y="18477"/>
                    <a:pt x="154200" y="13599"/>
                    <a:pt x="123539" y="0"/>
                  </a:cubicBezTo>
                  <a:cubicBezTo>
                    <a:pt x="124111" y="10287"/>
                    <a:pt x="124682" y="19050"/>
                    <a:pt x="124682" y="19050"/>
                  </a:cubicBezTo>
                  <a:cubicBezTo>
                    <a:pt x="84963" y="47625"/>
                    <a:pt x="5144" y="94488"/>
                    <a:pt x="0" y="127064"/>
                  </a:cubicBezTo>
                  <a:cubicBezTo>
                    <a:pt x="5144" y="230124"/>
                    <a:pt x="20860" y="377381"/>
                    <a:pt x="25337" y="379571"/>
                  </a:cubicBezTo>
                  <a:cubicBezTo>
                    <a:pt x="37814" y="385477"/>
                    <a:pt x="46482" y="384524"/>
                    <a:pt x="52388" y="378523"/>
                  </a:cubicBezTo>
                  <a:cubicBezTo>
                    <a:pt x="52388" y="378523"/>
                    <a:pt x="77438" y="291179"/>
                    <a:pt x="70104" y="163068"/>
                  </a:cubicBezTo>
                  <a:cubicBezTo>
                    <a:pt x="70104" y="163068"/>
                    <a:pt x="209169" y="101537"/>
                    <a:pt x="218218" y="67818"/>
                  </a:cubicBezTo>
                  <a:cubicBezTo>
                    <a:pt x="222285" y="54246"/>
                    <a:pt x="223581" y="39992"/>
                    <a:pt x="222028" y="25908"/>
                  </a:cubicBezTo>
                  <a:cubicBezTo>
                    <a:pt x="222028" y="22289"/>
                    <a:pt x="221742" y="18193"/>
                    <a:pt x="221266" y="14097"/>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4044;p48">
              <a:extLst>
                <a:ext uri="{FF2B5EF4-FFF2-40B4-BE49-F238E27FC236}">
                  <a16:creationId xmlns:a16="http://schemas.microsoft.com/office/drawing/2014/main" id="{AD71BD2B-0538-4DE0-A238-3F6FECB6BB8F}"/>
                </a:ext>
              </a:extLst>
            </p:cNvPr>
            <p:cNvSpPr/>
            <p:nvPr/>
          </p:nvSpPr>
          <p:spPr>
            <a:xfrm>
              <a:off x="4750147" y="550873"/>
              <a:ext cx="221772" cy="415907"/>
            </a:xfrm>
            <a:custGeom>
              <a:avLst/>
              <a:gdLst/>
              <a:ahLst/>
              <a:cxnLst/>
              <a:rect l="l" t="t" r="r" b="b"/>
              <a:pathLst>
                <a:path w="221772" h="415907" extrusionOk="0">
                  <a:moveTo>
                    <a:pt x="207074" y="0"/>
                  </a:moveTo>
                  <a:cubicBezTo>
                    <a:pt x="180670" y="11879"/>
                    <a:pt x="151372" y="15786"/>
                    <a:pt x="122777" y="11240"/>
                  </a:cubicBezTo>
                  <a:cubicBezTo>
                    <a:pt x="122777" y="25051"/>
                    <a:pt x="124683" y="50959"/>
                    <a:pt x="124683" y="50959"/>
                  </a:cubicBezTo>
                  <a:cubicBezTo>
                    <a:pt x="84963" y="79058"/>
                    <a:pt x="5239" y="126397"/>
                    <a:pt x="0" y="158972"/>
                  </a:cubicBezTo>
                  <a:cubicBezTo>
                    <a:pt x="5239" y="262128"/>
                    <a:pt x="14859" y="411385"/>
                    <a:pt x="19050" y="413290"/>
                  </a:cubicBezTo>
                  <a:cubicBezTo>
                    <a:pt x="29956" y="417859"/>
                    <a:pt x="42463" y="416377"/>
                    <a:pt x="52007" y="409385"/>
                  </a:cubicBezTo>
                  <a:cubicBezTo>
                    <a:pt x="52007" y="409385"/>
                    <a:pt x="77058" y="323183"/>
                    <a:pt x="69818" y="195072"/>
                  </a:cubicBezTo>
                  <a:cubicBezTo>
                    <a:pt x="69818" y="192596"/>
                    <a:pt x="188976" y="133922"/>
                    <a:pt x="204026" y="118872"/>
                  </a:cubicBezTo>
                  <a:cubicBezTo>
                    <a:pt x="219075" y="103823"/>
                    <a:pt x="222123" y="80296"/>
                    <a:pt x="221742" y="58388"/>
                  </a:cubicBezTo>
                  <a:cubicBezTo>
                    <a:pt x="220914" y="38124"/>
                    <a:pt x="215922" y="18248"/>
                    <a:pt x="20707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4045;p48">
              <a:extLst>
                <a:ext uri="{FF2B5EF4-FFF2-40B4-BE49-F238E27FC236}">
                  <a16:creationId xmlns:a16="http://schemas.microsoft.com/office/drawing/2014/main" id="{4E36B453-D096-4CD1-8A62-1B6F0CE691FC}"/>
                </a:ext>
              </a:extLst>
            </p:cNvPr>
            <p:cNvSpPr/>
            <p:nvPr/>
          </p:nvSpPr>
          <p:spPr>
            <a:xfrm>
              <a:off x="4667800" y="524108"/>
              <a:ext cx="331739" cy="305664"/>
            </a:xfrm>
            <a:custGeom>
              <a:avLst/>
              <a:gdLst/>
              <a:ahLst/>
              <a:cxnLst/>
              <a:rect l="l" t="t" r="r" b="b"/>
              <a:pathLst>
                <a:path w="331739" h="305664" extrusionOk="0">
                  <a:moveTo>
                    <a:pt x="318663" y="48673"/>
                  </a:moveTo>
                  <a:cubicBezTo>
                    <a:pt x="318663" y="48673"/>
                    <a:pt x="362668" y="126682"/>
                    <a:pt x="289230" y="166783"/>
                  </a:cubicBezTo>
                  <a:cubicBezTo>
                    <a:pt x="211697" y="209169"/>
                    <a:pt x="164548" y="219075"/>
                    <a:pt x="164548" y="219075"/>
                  </a:cubicBezTo>
                  <a:lnTo>
                    <a:pt x="152928" y="221837"/>
                  </a:lnTo>
                  <a:cubicBezTo>
                    <a:pt x="156595" y="248732"/>
                    <a:pt x="156595" y="276000"/>
                    <a:pt x="152928" y="302895"/>
                  </a:cubicBezTo>
                  <a:cubicBezTo>
                    <a:pt x="152928" y="302895"/>
                    <a:pt x="97587" y="321945"/>
                    <a:pt x="27102" y="260128"/>
                  </a:cubicBezTo>
                  <a:lnTo>
                    <a:pt x="3766" y="184880"/>
                  </a:lnTo>
                  <a:lnTo>
                    <a:pt x="814" y="164592"/>
                  </a:lnTo>
                  <a:cubicBezTo>
                    <a:pt x="-1958" y="150729"/>
                    <a:pt x="2452" y="136403"/>
                    <a:pt x="12529" y="126492"/>
                  </a:cubicBezTo>
                  <a:cubicBezTo>
                    <a:pt x="29484" y="111157"/>
                    <a:pt x="83110" y="71914"/>
                    <a:pt x="116447" y="49435"/>
                  </a:cubicBezTo>
                  <a:cubicBezTo>
                    <a:pt x="149785" y="26956"/>
                    <a:pt x="176454" y="5429"/>
                    <a:pt x="176454" y="5429"/>
                  </a:cubicBezTo>
                  <a:lnTo>
                    <a:pt x="182265" y="0"/>
                  </a:lnTo>
                  <a:cubicBezTo>
                    <a:pt x="182265" y="0"/>
                    <a:pt x="221794" y="31528"/>
                    <a:pt x="294088" y="20955"/>
                  </a:cubicBezTo>
                  <a:cubicBezTo>
                    <a:pt x="303709" y="28824"/>
                    <a:pt x="312005" y="38181"/>
                    <a:pt x="318663" y="486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4046;p48">
              <a:extLst>
                <a:ext uri="{FF2B5EF4-FFF2-40B4-BE49-F238E27FC236}">
                  <a16:creationId xmlns:a16="http://schemas.microsoft.com/office/drawing/2014/main" id="{A0C83F53-67B8-4EFF-84E4-E4DB98E2F910}"/>
                </a:ext>
              </a:extLst>
            </p:cNvPr>
            <p:cNvSpPr/>
            <p:nvPr/>
          </p:nvSpPr>
          <p:spPr>
            <a:xfrm>
              <a:off x="4934583" y="344330"/>
              <a:ext cx="115253" cy="404460"/>
            </a:xfrm>
            <a:custGeom>
              <a:avLst/>
              <a:gdLst/>
              <a:ahLst/>
              <a:cxnLst/>
              <a:rect l="l" t="t" r="r" b="b"/>
              <a:pathLst>
                <a:path w="115253" h="404460" extrusionOk="0">
                  <a:moveTo>
                    <a:pt x="8160" y="344370"/>
                  </a:moveTo>
                  <a:cubicBezTo>
                    <a:pt x="14904" y="338294"/>
                    <a:pt x="22029" y="332663"/>
                    <a:pt x="29496" y="327511"/>
                  </a:cubicBezTo>
                  <a:cubicBezTo>
                    <a:pt x="37392" y="323547"/>
                    <a:pt x="44622" y="318373"/>
                    <a:pt x="50927" y="312175"/>
                  </a:cubicBezTo>
                  <a:cubicBezTo>
                    <a:pt x="57690" y="305413"/>
                    <a:pt x="67691" y="277123"/>
                    <a:pt x="72930" y="249501"/>
                  </a:cubicBezTo>
                  <a:cubicBezTo>
                    <a:pt x="77683" y="218583"/>
                    <a:pt x="77140" y="187081"/>
                    <a:pt x="71311" y="156346"/>
                  </a:cubicBezTo>
                  <a:cubicBezTo>
                    <a:pt x="62186" y="119587"/>
                    <a:pt x="49851" y="83699"/>
                    <a:pt x="34449" y="49095"/>
                  </a:cubicBezTo>
                  <a:cubicBezTo>
                    <a:pt x="24924" y="28330"/>
                    <a:pt x="30163" y="15757"/>
                    <a:pt x="39116" y="6518"/>
                  </a:cubicBezTo>
                  <a:cubicBezTo>
                    <a:pt x="49594" y="-4245"/>
                    <a:pt x="60548" y="-3959"/>
                    <a:pt x="73026" y="24997"/>
                  </a:cubicBezTo>
                  <a:cubicBezTo>
                    <a:pt x="90609" y="65456"/>
                    <a:pt x="103610" y="107756"/>
                    <a:pt x="111792" y="151108"/>
                  </a:cubicBezTo>
                  <a:cubicBezTo>
                    <a:pt x="116821" y="182699"/>
                    <a:pt x="116364" y="214919"/>
                    <a:pt x="110459" y="246358"/>
                  </a:cubicBezTo>
                  <a:cubicBezTo>
                    <a:pt x="105277" y="273851"/>
                    <a:pt x="96809" y="300618"/>
                    <a:pt x="85218" y="326082"/>
                  </a:cubicBezTo>
                  <a:cubicBezTo>
                    <a:pt x="81979" y="333511"/>
                    <a:pt x="81407" y="339798"/>
                    <a:pt x="76931" y="354657"/>
                  </a:cubicBezTo>
                  <a:cubicBezTo>
                    <a:pt x="72673" y="369631"/>
                    <a:pt x="64862" y="383357"/>
                    <a:pt x="54166" y="394662"/>
                  </a:cubicBezTo>
                  <a:cubicBezTo>
                    <a:pt x="44641" y="403520"/>
                    <a:pt x="39783" y="405235"/>
                    <a:pt x="37116" y="404187"/>
                  </a:cubicBezTo>
                  <a:cubicBezTo>
                    <a:pt x="34449" y="403139"/>
                    <a:pt x="34068" y="399329"/>
                    <a:pt x="37973" y="394662"/>
                  </a:cubicBezTo>
                  <a:cubicBezTo>
                    <a:pt x="44631" y="387879"/>
                    <a:pt x="50051" y="379980"/>
                    <a:pt x="53976" y="371326"/>
                  </a:cubicBezTo>
                  <a:cubicBezTo>
                    <a:pt x="53976" y="371326"/>
                    <a:pt x="45974" y="381708"/>
                    <a:pt x="40640" y="387518"/>
                  </a:cubicBezTo>
                  <a:cubicBezTo>
                    <a:pt x="35887" y="392688"/>
                    <a:pt x="30430" y="397176"/>
                    <a:pt x="24448" y="400853"/>
                  </a:cubicBezTo>
                  <a:cubicBezTo>
                    <a:pt x="18638" y="404377"/>
                    <a:pt x="9494" y="400282"/>
                    <a:pt x="13304" y="395614"/>
                  </a:cubicBezTo>
                  <a:cubicBezTo>
                    <a:pt x="17114" y="390947"/>
                    <a:pt x="21305" y="388280"/>
                    <a:pt x="29115" y="379612"/>
                  </a:cubicBezTo>
                  <a:cubicBezTo>
                    <a:pt x="33306" y="375022"/>
                    <a:pt x="36926" y="369936"/>
                    <a:pt x="39878" y="364468"/>
                  </a:cubicBezTo>
                  <a:cubicBezTo>
                    <a:pt x="34335" y="369996"/>
                    <a:pt x="28344" y="375060"/>
                    <a:pt x="21971" y="379612"/>
                  </a:cubicBezTo>
                  <a:cubicBezTo>
                    <a:pt x="17047" y="383554"/>
                    <a:pt x="11094" y="386000"/>
                    <a:pt x="4827" y="386661"/>
                  </a:cubicBezTo>
                  <a:cubicBezTo>
                    <a:pt x="1588" y="386661"/>
                    <a:pt x="-2889" y="382851"/>
                    <a:pt x="2540" y="377707"/>
                  </a:cubicBezTo>
                  <a:cubicBezTo>
                    <a:pt x="10370" y="372249"/>
                    <a:pt x="17504" y="365851"/>
                    <a:pt x="23781" y="358657"/>
                  </a:cubicBezTo>
                  <a:cubicBezTo>
                    <a:pt x="29687" y="351133"/>
                    <a:pt x="32735" y="345037"/>
                    <a:pt x="30830" y="345132"/>
                  </a:cubicBezTo>
                  <a:cubicBezTo>
                    <a:pt x="28925" y="345227"/>
                    <a:pt x="25781" y="349990"/>
                    <a:pt x="18257" y="353419"/>
                  </a:cubicBezTo>
                  <a:cubicBezTo>
                    <a:pt x="10732" y="356848"/>
                    <a:pt x="1969" y="355705"/>
                    <a:pt x="445" y="351514"/>
                  </a:cubicBezTo>
                  <a:cubicBezTo>
                    <a:pt x="-1079" y="347323"/>
                    <a:pt x="1302" y="348847"/>
                    <a:pt x="8160" y="34437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4047;p48">
              <a:extLst>
                <a:ext uri="{FF2B5EF4-FFF2-40B4-BE49-F238E27FC236}">
                  <a16:creationId xmlns:a16="http://schemas.microsoft.com/office/drawing/2014/main" id="{66E54D0E-1485-48E4-B7C0-8FB5C6438139}"/>
                </a:ext>
              </a:extLst>
            </p:cNvPr>
            <p:cNvSpPr/>
            <p:nvPr/>
          </p:nvSpPr>
          <p:spPr>
            <a:xfrm>
              <a:off x="4957330" y="339243"/>
              <a:ext cx="69518" cy="88698"/>
            </a:xfrm>
            <a:custGeom>
              <a:avLst/>
              <a:gdLst/>
              <a:ahLst/>
              <a:cxnLst/>
              <a:rect l="l" t="t" r="r" b="b"/>
              <a:pathLst>
                <a:path w="69518" h="88698" extrusionOk="0">
                  <a:moveTo>
                    <a:pt x="69519" y="69040"/>
                  </a:moveTo>
                  <a:cubicBezTo>
                    <a:pt x="69519" y="69040"/>
                    <a:pt x="42848" y="92757"/>
                    <a:pt x="13130" y="88090"/>
                  </a:cubicBezTo>
                  <a:lnTo>
                    <a:pt x="1320" y="38179"/>
                  </a:lnTo>
                  <a:cubicBezTo>
                    <a:pt x="1320" y="38179"/>
                    <a:pt x="-6491" y="11985"/>
                    <a:pt x="15893" y="2079"/>
                  </a:cubicBezTo>
                  <a:cubicBezTo>
                    <a:pt x="38277" y="-7827"/>
                    <a:pt x="59898" y="18177"/>
                    <a:pt x="69519" y="6904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4048;p48">
              <a:extLst>
                <a:ext uri="{FF2B5EF4-FFF2-40B4-BE49-F238E27FC236}">
                  <a16:creationId xmlns:a16="http://schemas.microsoft.com/office/drawing/2014/main" id="{46C599A2-3CBE-4CDA-A904-84F5437C362F}"/>
                </a:ext>
              </a:extLst>
            </p:cNvPr>
            <p:cNvSpPr/>
            <p:nvPr/>
          </p:nvSpPr>
          <p:spPr>
            <a:xfrm>
              <a:off x="4820537" y="320915"/>
              <a:ext cx="59626" cy="62603"/>
            </a:xfrm>
            <a:custGeom>
              <a:avLst/>
              <a:gdLst/>
              <a:ahLst/>
              <a:cxnLst/>
              <a:rect l="l" t="t" r="r" b="b"/>
              <a:pathLst>
                <a:path w="59626" h="62603" extrusionOk="0">
                  <a:moveTo>
                    <a:pt x="59627" y="405"/>
                  </a:moveTo>
                  <a:cubicBezTo>
                    <a:pt x="59627" y="405"/>
                    <a:pt x="31052" y="-8358"/>
                    <a:pt x="0" y="55650"/>
                  </a:cubicBezTo>
                  <a:lnTo>
                    <a:pt x="11430" y="62603"/>
                  </a:lnTo>
                  <a:cubicBezTo>
                    <a:pt x="25775" y="40593"/>
                    <a:pt x="41891" y="19791"/>
                    <a:pt x="59627" y="40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4049;p48">
              <a:extLst>
                <a:ext uri="{FF2B5EF4-FFF2-40B4-BE49-F238E27FC236}">
                  <a16:creationId xmlns:a16="http://schemas.microsoft.com/office/drawing/2014/main" id="{EAC21201-67F4-4565-B776-03ABF666F30F}"/>
                </a:ext>
              </a:extLst>
            </p:cNvPr>
            <p:cNvSpPr/>
            <p:nvPr/>
          </p:nvSpPr>
          <p:spPr>
            <a:xfrm>
              <a:off x="2491198" y="3393133"/>
              <a:ext cx="385953" cy="222884"/>
            </a:xfrm>
            <a:custGeom>
              <a:avLst/>
              <a:gdLst/>
              <a:ahLst/>
              <a:cxnLst/>
              <a:rect l="l" t="t" r="r" b="b"/>
              <a:pathLst>
                <a:path w="385953" h="222884" extrusionOk="0">
                  <a:moveTo>
                    <a:pt x="192976" y="222885"/>
                  </a:moveTo>
                  <a:lnTo>
                    <a:pt x="0" y="111443"/>
                  </a:lnTo>
                  <a:lnTo>
                    <a:pt x="192976" y="0"/>
                  </a:lnTo>
                  <a:lnTo>
                    <a:pt x="385953" y="111443"/>
                  </a:lnTo>
                  <a:lnTo>
                    <a:pt x="192976"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4050;p48">
              <a:extLst>
                <a:ext uri="{FF2B5EF4-FFF2-40B4-BE49-F238E27FC236}">
                  <a16:creationId xmlns:a16="http://schemas.microsoft.com/office/drawing/2014/main" id="{A84C9FFD-6D74-4C72-B5D3-8FA9E9710D68}"/>
                </a:ext>
              </a:extLst>
            </p:cNvPr>
            <p:cNvSpPr/>
            <p:nvPr/>
          </p:nvSpPr>
          <p:spPr>
            <a:xfrm>
              <a:off x="2797046" y="3214634"/>
              <a:ext cx="385953" cy="222789"/>
            </a:xfrm>
            <a:custGeom>
              <a:avLst/>
              <a:gdLst/>
              <a:ahLst/>
              <a:cxnLst/>
              <a:rect l="l" t="t" r="r" b="b"/>
              <a:pathLst>
                <a:path w="385953" h="222789" extrusionOk="0">
                  <a:moveTo>
                    <a:pt x="192976" y="222790"/>
                  </a:moveTo>
                  <a:lnTo>
                    <a:pt x="0" y="111443"/>
                  </a:lnTo>
                  <a:lnTo>
                    <a:pt x="192976" y="0"/>
                  </a:lnTo>
                  <a:lnTo>
                    <a:pt x="385953" y="111443"/>
                  </a:lnTo>
                  <a:lnTo>
                    <a:pt x="192976" y="222790"/>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4051;p48">
              <a:extLst>
                <a:ext uri="{FF2B5EF4-FFF2-40B4-BE49-F238E27FC236}">
                  <a16:creationId xmlns:a16="http://schemas.microsoft.com/office/drawing/2014/main" id="{F42E78E7-93A5-477F-9BB4-EE7D8A52A3C3}"/>
                </a:ext>
              </a:extLst>
            </p:cNvPr>
            <p:cNvSpPr/>
            <p:nvPr/>
          </p:nvSpPr>
          <p:spPr>
            <a:xfrm>
              <a:off x="2911632" y="2431203"/>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70B6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4052;p48">
              <a:extLst>
                <a:ext uri="{FF2B5EF4-FFF2-40B4-BE49-F238E27FC236}">
                  <a16:creationId xmlns:a16="http://schemas.microsoft.com/office/drawing/2014/main" id="{93ED1078-9D06-4B59-9453-E58C1EEB01FC}"/>
                </a:ext>
              </a:extLst>
            </p:cNvPr>
            <p:cNvSpPr/>
            <p:nvPr/>
          </p:nvSpPr>
          <p:spPr>
            <a:xfrm>
              <a:off x="2911632" y="2542645"/>
              <a:ext cx="192976" cy="830294"/>
            </a:xfrm>
            <a:custGeom>
              <a:avLst/>
              <a:gdLst/>
              <a:ahLst/>
              <a:cxnLst/>
              <a:rect l="l" t="t" r="r" b="b"/>
              <a:pathLst>
                <a:path w="192976" h="830294" extrusionOk="0">
                  <a:moveTo>
                    <a:pt x="192977" y="830294"/>
                  </a:moveTo>
                  <a:lnTo>
                    <a:pt x="0" y="718852"/>
                  </a:lnTo>
                  <a:lnTo>
                    <a:pt x="0" y="0"/>
                  </a:lnTo>
                  <a:lnTo>
                    <a:pt x="192977" y="111442"/>
                  </a:lnTo>
                  <a:lnTo>
                    <a:pt x="192977" y="830294"/>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4053;p48">
              <a:extLst>
                <a:ext uri="{FF2B5EF4-FFF2-40B4-BE49-F238E27FC236}">
                  <a16:creationId xmlns:a16="http://schemas.microsoft.com/office/drawing/2014/main" id="{3B7D7C12-C17D-4AC4-AF2F-F3E1E83C78EE}"/>
                </a:ext>
              </a:extLst>
            </p:cNvPr>
            <p:cNvSpPr/>
            <p:nvPr/>
          </p:nvSpPr>
          <p:spPr>
            <a:xfrm>
              <a:off x="3104608" y="2542645"/>
              <a:ext cx="192976" cy="830294"/>
            </a:xfrm>
            <a:custGeom>
              <a:avLst/>
              <a:gdLst/>
              <a:ahLst/>
              <a:cxnLst/>
              <a:rect l="l" t="t" r="r" b="b"/>
              <a:pathLst>
                <a:path w="192976" h="830294" extrusionOk="0">
                  <a:moveTo>
                    <a:pt x="192977" y="718852"/>
                  </a:moveTo>
                  <a:lnTo>
                    <a:pt x="0" y="830294"/>
                  </a:lnTo>
                  <a:lnTo>
                    <a:pt x="0" y="111442"/>
                  </a:lnTo>
                  <a:lnTo>
                    <a:pt x="192977" y="0"/>
                  </a:lnTo>
                  <a:lnTo>
                    <a:pt x="192977" y="718852"/>
                  </a:lnTo>
                  <a:close/>
                </a:path>
              </a:pathLst>
            </a:custGeom>
            <a:solidFill>
              <a:srgbClr val="3E7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4054;p48">
              <a:extLst>
                <a:ext uri="{FF2B5EF4-FFF2-40B4-BE49-F238E27FC236}">
                  <a16:creationId xmlns:a16="http://schemas.microsoft.com/office/drawing/2014/main" id="{AFDF5130-29EE-476C-BDD1-7BC3929989AC}"/>
                </a:ext>
              </a:extLst>
            </p:cNvPr>
            <p:cNvSpPr/>
            <p:nvPr/>
          </p:nvSpPr>
          <p:spPr>
            <a:xfrm>
              <a:off x="2622167" y="2797249"/>
              <a:ext cx="385953" cy="222789"/>
            </a:xfrm>
            <a:custGeom>
              <a:avLst/>
              <a:gdLst/>
              <a:ahLst/>
              <a:cxnLst/>
              <a:rect l="l" t="t" r="r" b="b"/>
              <a:pathLst>
                <a:path w="385953" h="222789" extrusionOk="0">
                  <a:moveTo>
                    <a:pt x="192976" y="222790"/>
                  </a:moveTo>
                  <a:lnTo>
                    <a:pt x="0" y="111347"/>
                  </a:lnTo>
                  <a:lnTo>
                    <a:pt x="192976" y="0"/>
                  </a:lnTo>
                  <a:lnTo>
                    <a:pt x="385953" y="111347"/>
                  </a:lnTo>
                  <a:lnTo>
                    <a:pt x="192976" y="222790"/>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4055;p48">
              <a:extLst>
                <a:ext uri="{FF2B5EF4-FFF2-40B4-BE49-F238E27FC236}">
                  <a16:creationId xmlns:a16="http://schemas.microsoft.com/office/drawing/2014/main" id="{28E64250-3FD1-4FE7-AB22-12DB702F9C87}"/>
                </a:ext>
              </a:extLst>
            </p:cNvPr>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4056;p48">
              <a:extLst>
                <a:ext uri="{FF2B5EF4-FFF2-40B4-BE49-F238E27FC236}">
                  <a16:creationId xmlns:a16="http://schemas.microsoft.com/office/drawing/2014/main" id="{2ED782FB-30C8-451F-9DF3-83C01FA62757}"/>
                </a:ext>
              </a:extLst>
            </p:cNvPr>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4057;p48">
              <a:extLst>
                <a:ext uri="{FF2B5EF4-FFF2-40B4-BE49-F238E27FC236}">
                  <a16:creationId xmlns:a16="http://schemas.microsoft.com/office/drawing/2014/main" id="{AB69FB58-7E1E-4D01-B9E1-C33B1416AFB7}"/>
                </a:ext>
              </a:extLst>
            </p:cNvPr>
            <p:cNvSpPr/>
            <p:nvPr/>
          </p:nvSpPr>
          <p:spPr>
            <a:xfrm>
              <a:off x="2815143" y="2908596"/>
              <a:ext cx="192976" cy="630555"/>
            </a:xfrm>
            <a:custGeom>
              <a:avLst/>
              <a:gdLst/>
              <a:ahLst/>
              <a:cxnLst/>
              <a:rect l="l" t="t" r="r" b="b"/>
              <a:pathLst>
                <a:path w="192976" h="630555" extrusionOk="0">
                  <a:moveTo>
                    <a:pt x="192977" y="519113"/>
                  </a:moveTo>
                  <a:lnTo>
                    <a:pt x="0" y="630555"/>
                  </a:lnTo>
                  <a:lnTo>
                    <a:pt x="0" y="111443"/>
                  </a:lnTo>
                  <a:lnTo>
                    <a:pt x="192977" y="0"/>
                  </a:lnTo>
                  <a:lnTo>
                    <a:pt x="192977" y="519113"/>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4058;p48">
              <a:extLst>
                <a:ext uri="{FF2B5EF4-FFF2-40B4-BE49-F238E27FC236}">
                  <a16:creationId xmlns:a16="http://schemas.microsoft.com/office/drawing/2014/main" id="{415E82F3-6E29-46C8-985B-15C48209AC81}"/>
                </a:ext>
              </a:extLst>
            </p:cNvPr>
            <p:cNvSpPr/>
            <p:nvPr/>
          </p:nvSpPr>
          <p:spPr>
            <a:xfrm>
              <a:off x="2244025" y="3539151"/>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4059;p48">
              <a:extLst>
                <a:ext uri="{FF2B5EF4-FFF2-40B4-BE49-F238E27FC236}">
                  <a16:creationId xmlns:a16="http://schemas.microsoft.com/office/drawing/2014/main" id="{ABB6266C-198B-4E8A-AA98-9ABE2AC644E4}"/>
                </a:ext>
              </a:extLst>
            </p:cNvPr>
            <p:cNvSpPr/>
            <p:nvPr/>
          </p:nvSpPr>
          <p:spPr>
            <a:xfrm>
              <a:off x="2313938" y="3177773"/>
              <a:ext cx="385953" cy="222789"/>
            </a:xfrm>
            <a:custGeom>
              <a:avLst/>
              <a:gdLst/>
              <a:ahLst/>
              <a:cxnLst/>
              <a:rect l="l" t="t" r="r" b="b"/>
              <a:pathLst>
                <a:path w="385953" h="222789" extrusionOk="0">
                  <a:moveTo>
                    <a:pt x="192977" y="222790"/>
                  </a:moveTo>
                  <a:lnTo>
                    <a:pt x="0" y="111347"/>
                  </a:lnTo>
                  <a:lnTo>
                    <a:pt x="192977" y="0"/>
                  </a:lnTo>
                  <a:lnTo>
                    <a:pt x="385953" y="111347"/>
                  </a:lnTo>
                  <a:lnTo>
                    <a:pt x="192977" y="222790"/>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4060;p48">
              <a:extLst>
                <a:ext uri="{FF2B5EF4-FFF2-40B4-BE49-F238E27FC236}">
                  <a16:creationId xmlns:a16="http://schemas.microsoft.com/office/drawing/2014/main" id="{61C872E3-9BA1-4829-9D56-37533F98565F}"/>
                </a:ext>
              </a:extLst>
            </p:cNvPr>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4061;p48">
              <a:extLst>
                <a:ext uri="{FF2B5EF4-FFF2-40B4-BE49-F238E27FC236}">
                  <a16:creationId xmlns:a16="http://schemas.microsoft.com/office/drawing/2014/main" id="{9A39EEB2-6AD2-4657-A751-4265A9903A61}"/>
                </a:ext>
              </a:extLst>
            </p:cNvPr>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4062;p48">
              <a:extLst>
                <a:ext uri="{FF2B5EF4-FFF2-40B4-BE49-F238E27FC236}">
                  <a16:creationId xmlns:a16="http://schemas.microsoft.com/office/drawing/2014/main" id="{ECA49D27-48B7-47D5-9BE7-6447D358B250}"/>
                </a:ext>
              </a:extLst>
            </p:cNvPr>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4063;p48">
              <a:extLst>
                <a:ext uri="{FF2B5EF4-FFF2-40B4-BE49-F238E27FC236}">
                  <a16:creationId xmlns:a16="http://schemas.microsoft.com/office/drawing/2014/main" id="{0887279D-4BDF-4B60-9B36-5C49E38F9307}"/>
                </a:ext>
              </a:extLst>
            </p:cNvPr>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4064;p48">
              <a:extLst>
                <a:ext uri="{FF2B5EF4-FFF2-40B4-BE49-F238E27FC236}">
                  <a16:creationId xmlns:a16="http://schemas.microsoft.com/office/drawing/2014/main" id="{5E065724-5B69-4079-A1DF-28771D3AF54D}"/>
                </a:ext>
              </a:extLst>
            </p:cNvPr>
            <p:cNvSpPr/>
            <p:nvPr/>
          </p:nvSpPr>
          <p:spPr>
            <a:xfrm>
              <a:off x="3217241" y="3786325"/>
              <a:ext cx="1277540" cy="681323"/>
            </a:xfrm>
            <a:custGeom>
              <a:avLst/>
              <a:gdLst/>
              <a:ahLst/>
              <a:cxnLst/>
              <a:rect l="l" t="t" r="r" b="b"/>
              <a:pathLst>
                <a:path w="1277540" h="681323" extrusionOk="0">
                  <a:moveTo>
                    <a:pt x="1277541" y="681323"/>
                  </a:moveTo>
                  <a:lnTo>
                    <a:pt x="1153716" y="503015"/>
                  </a:lnTo>
                  <a:lnTo>
                    <a:pt x="1093708" y="476155"/>
                  </a:lnTo>
                  <a:cubicBezTo>
                    <a:pt x="1048160" y="465620"/>
                    <a:pt x="1001582" y="460258"/>
                    <a:pt x="954834" y="460153"/>
                  </a:cubicBezTo>
                  <a:cubicBezTo>
                    <a:pt x="898922" y="516541"/>
                    <a:pt x="546306" y="531590"/>
                    <a:pt x="406289" y="462058"/>
                  </a:cubicBezTo>
                  <a:cubicBezTo>
                    <a:pt x="247507" y="383191"/>
                    <a:pt x="164259" y="286893"/>
                    <a:pt x="138351" y="227933"/>
                  </a:cubicBezTo>
                  <a:cubicBezTo>
                    <a:pt x="92250" y="123158"/>
                    <a:pt x="180165" y="0"/>
                    <a:pt x="180165" y="0"/>
                  </a:cubicBezTo>
                  <a:cubicBezTo>
                    <a:pt x="-60055" y="138684"/>
                    <a:pt x="-60055" y="364427"/>
                    <a:pt x="180165" y="503111"/>
                  </a:cubicBezTo>
                  <a:cubicBezTo>
                    <a:pt x="405336" y="633127"/>
                    <a:pt x="762905" y="641223"/>
                    <a:pt x="1004649" y="527495"/>
                  </a:cubicBezTo>
                  <a:lnTo>
                    <a:pt x="1004649" y="52749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4065;p48">
              <a:extLst>
                <a:ext uri="{FF2B5EF4-FFF2-40B4-BE49-F238E27FC236}">
                  <a16:creationId xmlns:a16="http://schemas.microsoft.com/office/drawing/2014/main" id="{D9D46CEB-BC99-4CFF-AAFD-5155CBE82E1E}"/>
                </a:ext>
              </a:extLst>
            </p:cNvPr>
            <p:cNvSpPr/>
            <p:nvPr/>
          </p:nvSpPr>
          <p:spPr>
            <a:xfrm>
              <a:off x="4341906" y="4346681"/>
              <a:ext cx="972788" cy="561593"/>
            </a:xfrm>
            <a:custGeom>
              <a:avLst/>
              <a:gdLst/>
              <a:ahLst/>
              <a:cxnLst/>
              <a:rect l="l" t="t" r="r" b="b"/>
              <a:pathLst>
                <a:path w="972788" h="561593" extrusionOk="0">
                  <a:moveTo>
                    <a:pt x="831532" y="561594"/>
                  </a:moveTo>
                  <a:lnTo>
                    <a:pt x="0" y="81534"/>
                  </a:lnTo>
                  <a:lnTo>
                    <a:pt x="141256" y="0"/>
                  </a:lnTo>
                  <a:lnTo>
                    <a:pt x="972788" y="480060"/>
                  </a:lnTo>
                  <a:lnTo>
                    <a:pt x="831532" y="56159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4066;p48">
              <a:extLst>
                <a:ext uri="{FF2B5EF4-FFF2-40B4-BE49-F238E27FC236}">
                  <a16:creationId xmlns:a16="http://schemas.microsoft.com/office/drawing/2014/main" id="{8D860013-FC53-44E1-BE72-6A4BFC01EB71}"/>
                </a:ext>
              </a:extLst>
            </p:cNvPr>
            <p:cNvSpPr/>
            <p:nvPr/>
          </p:nvSpPr>
          <p:spPr>
            <a:xfrm>
              <a:off x="3246959" y="3638497"/>
              <a:ext cx="1231677" cy="711112"/>
            </a:xfrm>
            <a:custGeom>
              <a:avLst/>
              <a:gdLst/>
              <a:ahLst/>
              <a:cxnLst/>
              <a:rect l="l" t="t" r="r" b="b"/>
              <a:pathLst>
                <a:path w="1231677" h="711112" extrusionOk="0">
                  <a:moveTo>
                    <a:pt x="180165" y="607029"/>
                  </a:moveTo>
                  <a:cubicBezTo>
                    <a:pt x="-60055" y="468344"/>
                    <a:pt x="-60055" y="242697"/>
                    <a:pt x="180165" y="104013"/>
                  </a:cubicBezTo>
                  <a:cubicBezTo>
                    <a:pt x="420386" y="-34671"/>
                    <a:pt x="811292" y="-34671"/>
                    <a:pt x="1051512" y="104013"/>
                  </a:cubicBezTo>
                  <a:cubicBezTo>
                    <a:pt x="1291733" y="242697"/>
                    <a:pt x="1291733" y="468344"/>
                    <a:pt x="1051512" y="607029"/>
                  </a:cubicBezTo>
                  <a:cubicBezTo>
                    <a:pt x="811292" y="745713"/>
                    <a:pt x="420386" y="745903"/>
                    <a:pt x="180165" y="607029"/>
                  </a:cubicBezTo>
                  <a:close/>
                  <a:moveTo>
                    <a:pt x="945213" y="165354"/>
                  </a:moveTo>
                  <a:cubicBezTo>
                    <a:pt x="763572" y="60579"/>
                    <a:pt x="468011" y="60579"/>
                    <a:pt x="286464" y="165354"/>
                  </a:cubicBezTo>
                  <a:cubicBezTo>
                    <a:pt x="104918" y="270129"/>
                    <a:pt x="104823" y="441103"/>
                    <a:pt x="286464" y="545878"/>
                  </a:cubicBezTo>
                  <a:cubicBezTo>
                    <a:pt x="468106" y="650653"/>
                    <a:pt x="763572" y="650653"/>
                    <a:pt x="945213" y="545878"/>
                  </a:cubicBezTo>
                  <a:cubicBezTo>
                    <a:pt x="1126855" y="441103"/>
                    <a:pt x="1126855" y="270224"/>
                    <a:pt x="945213" y="16535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4067;p48">
              <a:extLst>
                <a:ext uri="{FF2B5EF4-FFF2-40B4-BE49-F238E27FC236}">
                  <a16:creationId xmlns:a16="http://schemas.microsoft.com/office/drawing/2014/main" id="{72B9E51D-C8D2-4A18-8DCF-1B7B2DCDED0F}"/>
                </a:ext>
              </a:extLst>
            </p:cNvPr>
            <p:cNvSpPr/>
            <p:nvPr/>
          </p:nvSpPr>
          <p:spPr>
            <a:xfrm>
              <a:off x="3247293" y="3898053"/>
              <a:ext cx="108013" cy="106584"/>
            </a:xfrm>
            <a:custGeom>
              <a:avLst/>
              <a:gdLst/>
              <a:ahLst/>
              <a:cxnLst/>
              <a:rect l="l" t="t" r="r" b="b"/>
              <a:pathLst>
                <a:path w="108013" h="106584" extrusionOk="0">
                  <a:moveTo>
                    <a:pt x="0" y="106585"/>
                  </a:moveTo>
                  <a:lnTo>
                    <a:pt x="0" y="0"/>
                  </a:lnTo>
                  <a:lnTo>
                    <a:pt x="108013" y="53245"/>
                  </a:lnTo>
                  <a:lnTo>
                    <a:pt x="0" y="1065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4068;p48">
              <a:extLst>
                <a:ext uri="{FF2B5EF4-FFF2-40B4-BE49-F238E27FC236}">
                  <a16:creationId xmlns:a16="http://schemas.microsoft.com/office/drawing/2014/main" id="{C89EBD07-953B-45AF-9728-3472A0EEE4FC}"/>
                </a:ext>
              </a:extLst>
            </p:cNvPr>
            <p:cNvSpPr/>
            <p:nvPr/>
          </p:nvSpPr>
          <p:spPr>
            <a:xfrm>
              <a:off x="3553141" y="4166849"/>
              <a:ext cx="622063" cy="123348"/>
            </a:xfrm>
            <a:custGeom>
              <a:avLst/>
              <a:gdLst/>
              <a:ahLst/>
              <a:cxnLst/>
              <a:rect l="l" t="t" r="r" b="b"/>
              <a:pathLst>
                <a:path w="622063" h="123348" extrusionOk="0">
                  <a:moveTo>
                    <a:pt x="0" y="13525"/>
                  </a:moveTo>
                  <a:cubicBezTo>
                    <a:pt x="4381" y="18955"/>
                    <a:pt x="19812" y="123349"/>
                    <a:pt x="327470" y="123349"/>
                  </a:cubicBezTo>
                  <a:cubicBezTo>
                    <a:pt x="635127" y="123349"/>
                    <a:pt x="621983" y="0"/>
                    <a:pt x="621983" y="0"/>
                  </a:cubicBezTo>
                  <a:cubicBezTo>
                    <a:pt x="621983" y="0"/>
                    <a:pt x="331851" y="39910"/>
                    <a:pt x="327470" y="39910"/>
                  </a:cubicBezTo>
                  <a:cubicBezTo>
                    <a:pt x="323088" y="39910"/>
                    <a:pt x="0" y="13525"/>
                    <a:pt x="0" y="1352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4069;p48">
              <a:extLst>
                <a:ext uri="{FF2B5EF4-FFF2-40B4-BE49-F238E27FC236}">
                  <a16:creationId xmlns:a16="http://schemas.microsoft.com/office/drawing/2014/main" id="{2B2382EC-3A50-44A5-BD95-026913D25493}"/>
                </a:ext>
              </a:extLst>
            </p:cNvPr>
            <p:cNvSpPr/>
            <p:nvPr/>
          </p:nvSpPr>
          <p:spPr>
            <a:xfrm>
              <a:off x="4390007" y="3898053"/>
              <a:ext cx="88582" cy="95916"/>
            </a:xfrm>
            <a:custGeom>
              <a:avLst/>
              <a:gdLst/>
              <a:ahLst/>
              <a:cxnLst/>
              <a:rect l="l" t="t" r="r" b="b"/>
              <a:pathLst>
                <a:path w="88582" h="95916" extrusionOk="0">
                  <a:moveTo>
                    <a:pt x="88583" y="0"/>
                  </a:moveTo>
                  <a:lnTo>
                    <a:pt x="88583" y="95917"/>
                  </a:lnTo>
                  <a:lnTo>
                    <a:pt x="0" y="39433"/>
                  </a:lnTo>
                  <a:lnTo>
                    <a:pt x="88583"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4070;p48">
              <a:extLst>
                <a:ext uri="{FF2B5EF4-FFF2-40B4-BE49-F238E27FC236}">
                  <a16:creationId xmlns:a16="http://schemas.microsoft.com/office/drawing/2014/main" id="{B41A388D-A27A-4918-9D46-D8DFA5A8A84B}"/>
                </a:ext>
              </a:extLst>
            </p:cNvPr>
            <p:cNvSpPr/>
            <p:nvPr/>
          </p:nvSpPr>
          <p:spPr>
            <a:xfrm>
              <a:off x="3582763" y="3612208"/>
              <a:ext cx="550640" cy="90297"/>
            </a:xfrm>
            <a:custGeom>
              <a:avLst/>
              <a:gdLst/>
              <a:ahLst/>
              <a:cxnLst/>
              <a:rect l="l" t="t" r="r" b="b"/>
              <a:pathLst>
                <a:path w="550640" h="90297" extrusionOk="0">
                  <a:moveTo>
                    <a:pt x="0" y="53816"/>
                  </a:moveTo>
                  <a:cubicBezTo>
                    <a:pt x="89316" y="19079"/>
                    <a:pt x="184204" y="838"/>
                    <a:pt x="280035" y="0"/>
                  </a:cubicBezTo>
                  <a:cubicBezTo>
                    <a:pt x="373275" y="295"/>
                    <a:pt x="465430" y="19984"/>
                    <a:pt x="550640" y="57817"/>
                  </a:cubicBezTo>
                  <a:lnTo>
                    <a:pt x="531114" y="90297"/>
                  </a:lnTo>
                  <a:lnTo>
                    <a:pt x="16764" y="902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4071;p48">
              <a:extLst>
                <a:ext uri="{FF2B5EF4-FFF2-40B4-BE49-F238E27FC236}">
                  <a16:creationId xmlns:a16="http://schemas.microsoft.com/office/drawing/2014/main" id="{E5D8A2C0-9774-4C86-A52F-A719466E6A00}"/>
                </a:ext>
              </a:extLst>
            </p:cNvPr>
            <p:cNvSpPr/>
            <p:nvPr/>
          </p:nvSpPr>
          <p:spPr>
            <a:xfrm>
              <a:off x="3404265" y="3670120"/>
              <a:ext cx="917257" cy="529590"/>
            </a:xfrm>
            <a:custGeom>
              <a:avLst/>
              <a:gdLst/>
              <a:ahLst/>
              <a:cxnLst/>
              <a:rect l="l" t="t" r="r" b="b"/>
              <a:pathLst>
                <a:path w="917257" h="529590" extrusionOk="0">
                  <a:moveTo>
                    <a:pt x="917258" y="264795"/>
                  </a:moveTo>
                  <a:cubicBezTo>
                    <a:pt x="917258" y="411037"/>
                    <a:pt x="711922" y="529590"/>
                    <a:pt x="458629" y="529590"/>
                  </a:cubicBezTo>
                  <a:cubicBezTo>
                    <a:pt x="205335" y="529590"/>
                    <a:pt x="0" y="411037"/>
                    <a:pt x="0" y="264795"/>
                  </a:cubicBezTo>
                  <a:cubicBezTo>
                    <a:pt x="0" y="118553"/>
                    <a:pt x="205335" y="0"/>
                    <a:pt x="458629" y="0"/>
                  </a:cubicBezTo>
                  <a:cubicBezTo>
                    <a:pt x="711923" y="0"/>
                    <a:pt x="917258" y="118553"/>
                    <a:pt x="917258" y="264795"/>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4072;p48">
              <a:extLst>
                <a:ext uri="{FF2B5EF4-FFF2-40B4-BE49-F238E27FC236}">
                  <a16:creationId xmlns:a16="http://schemas.microsoft.com/office/drawing/2014/main" id="{2725C89D-5738-4764-8A66-B31826563BE9}"/>
                </a:ext>
              </a:extLst>
            </p:cNvPr>
            <p:cNvSpPr/>
            <p:nvPr/>
          </p:nvSpPr>
          <p:spPr>
            <a:xfrm>
              <a:off x="3246959" y="3542485"/>
              <a:ext cx="1231677" cy="711136"/>
            </a:xfrm>
            <a:custGeom>
              <a:avLst/>
              <a:gdLst/>
              <a:ahLst/>
              <a:cxnLst/>
              <a:rect l="l" t="t" r="r" b="b"/>
              <a:pathLst>
                <a:path w="1231677" h="711136" extrusionOk="0">
                  <a:moveTo>
                    <a:pt x="180165" y="607124"/>
                  </a:moveTo>
                  <a:cubicBezTo>
                    <a:pt x="-60055" y="468440"/>
                    <a:pt x="-60055" y="242697"/>
                    <a:pt x="180165" y="104013"/>
                  </a:cubicBezTo>
                  <a:cubicBezTo>
                    <a:pt x="420386" y="-34671"/>
                    <a:pt x="811292" y="-34671"/>
                    <a:pt x="1051512" y="104013"/>
                  </a:cubicBezTo>
                  <a:cubicBezTo>
                    <a:pt x="1291733" y="242697"/>
                    <a:pt x="1291733" y="468440"/>
                    <a:pt x="1051512" y="607124"/>
                  </a:cubicBezTo>
                  <a:cubicBezTo>
                    <a:pt x="811292" y="745808"/>
                    <a:pt x="420386" y="745808"/>
                    <a:pt x="180165" y="607124"/>
                  </a:cubicBezTo>
                  <a:close/>
                  <a:moveTo>
                    <a:pt x="945213" y="165640"/>
                  </a:moveTo>
                  <a:cubicBezTo>
                    <a:pt x="763572" y="60865"/>
                    <a:pt x="468011" y="60865"/>
                    <a:pt x="286464" y="165640"/>
                  </a:cubicBezTo>
                  <a:cubicBezTo>
                    <a:pt x="104918" y="270415"/>
                    <a:pt x="104823" y="441198"/>
                    <a:pt x="286464" y="546068"/>
                  </a:cubicBezTo>
                  <a:cubicBezTo>
                    <a:pt x="468106" y="650939"/>
                    <a:pt x="763572" y="650843"/>
                    <a:pt x="945213" y="546068"/>
                  </a:cubicBezTo>
                  <a:cubicBezTo>
                    <a:pt x="1126855" y="441293"/>
                    <a:pt x="1126855" y="270415"/>
                    <a:pt x="945213" y="16564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4073;p48">
              <a:extLst>
                <a:ext uri="{FF2B5EF4-FFF2-40B4-BE49-F238E27FC236}">
                  <a16:creationId xmlns:a16="http://schemas.microsoft.com/office/drawing/2014/main" id="{1EF3D1C8-D001-48D7-85A0-0C6D24958EA9}"/>
                </a:ext>
              </a:extLst>
            </p:cNvPr>
            <p:cNvSpPr/>
            <p:nvPr/>
          </p:nvSpPr>
          <p:spPr>
            <a:xfrm>
              <a:off x="4233892" y="4110556"/>
              <a:ext cx="329469" cy="191071"/>
            </a:xfrm>
            <a:custGeom>
              <a:avLst/>
              <a:gdLst/>
              <a:ahLst/>
              <a:cxnLst/>
              <a:rect l="l" t="t" r="r" b="b"/>
              <a:pathLst>
                <a:path w="329469" h="191071" extrusionOk="0">
                  <a:moveTo>
                    <a:pt x="208407" y="191071"/>
                  </a:moveTo>
                  <a:lnTo>
                    <a:pt x="0" y="69818"/>
                  </a:lnTo>
                  <a:lnTo>
                    <a:pt x="121063" y="0"/>
                  </a:lnTo>
                  <a:lnTo>
                    <a:pt x="329470" y="121158"/>
                  </a:lnTo>
                  <a:lnTo>
                    <a:pt x="208407" y="19107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4074;p48">
              <a:extLst>
                <a:ext uri="{FF2B5EF4-FFF2-40B4-BE49-F238E27FC236}">
                  <a16:creationId xmlns:a16="http://schemas.microsoft.com/office/drawing/2014/main" id="{F9008111-9B99-4D00-96D2-A5697CACA77D}"/>
                </a:ext>
              </a:extLst>
            </p:cNvPr>
            <p:cNvSpPr/>
            <p:nvPr/>
          </p:nvSpPr>
          <p:spPr>
            <a:xfrm>
              <a:off x="4234083" y="4180469"/>
              <a:ext cx="208216" cy="217741"/>
            </a:xfrm>
            <a:custGeom>
              <a:avLst/>
              <a:gdLst/>
              <a:ahLst/>
              <a:cxnLst/>
              <a:rect l="l" t="t" r="r" b="b"/>
              <a:pathLst>
                <a:path w="208216" h="217741" extrusionOk="0">
                  <a:moveTo>
                    <a:pt x="208217" y="217742"/>
                  </a:moveTo>
                  <a:lnTo>
                    <a:pt x="0" y="97250"/>
                  </a:lnTo>
                  <a:lnTo>
                    <a:pt x="0" y="0"/>
                  </a:lnTo>
                  <a:lnTo>
                    <a:pt x="208217" y="120491"/>
                  </a:lnTo>
                  <a:lnTo>
                    <a:pt x="208217" y="21774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4075;p48">
              <a:extLst>
                <a:ext uri="{FF2B5EF4-FFF2-40B4-BE49-F238E27FC236}">
                  <a16:creationId xmlns:a16="http://schemas.microsoft.com/office/drawing/2014/main" id="{370AEA9C-8B3F-4423-BF18-BAE357093BF2}"/>
                </a:ext>
              </a:extLst>
            </p:cNvPr>
            <p:cNvSpPr/>
            <p:nvPr/>
          </p:nvSpPr>
          <p:spPr>
            <a:xfrm>
              <a:off x="4368385" y="4248383"/>
              <a:ext cx="831437" cy="643127"/>
            </a:xfrm>
            <a:custGeom>
              <a:avLst/>
              <a:gdLst/>
              <a:ahLst/>
              <a:cxnLst/>
              <a:rect l="l" t="t" r="r" b="b"/>
              <a:pathLst>
                <a:path w="831437" h="643127" extrusionOk="0">
                  <a:moveTo>
                    <a:pt x="831437" y="643128"/>
                  </a:moveTo>
                  <a:lnTo>
                    <a:pt x="0" y="163068"/>
                  </a:lnTo>
                  <a:lnTo>
                    <a:pt x="0" y="0"/>
                  </a:lnTo>
                  <a:lnTo>
                    <a:pt x="831437" y="480060"/>
                  </a:lnTo>
                  <a:lnTo>
                    <a:pt x="831437" y="64312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4076;p48">
              <a:extLst>
                <a:ext uri="{FF2B5EF4-FFF2-40B4-BE49-F238E27FC236}">
                  <a16:creationId xmlns:a16="http://schemas.microsoft.com/office/drawing/2014/main" id="{DBCADCE3-AE42-46F3-B05F-FB906CA586A1}"/>
                </a:ext>
              </a:extLst>
            </p:cNvPr>
            <p:cNvSpPr/>
            <p:nvPr/>
          </p:nvSpPr>
          <p:spPr>
            <a:xfrm>
              <a:off x="4368385" y="4166944"/>
              <a:ext cx="972788" cy="561593"/>
            </a:xfrm>
            <a:custGeom>
              <a:avLst/>
              <a:gdLst/>
              <a:ahLst/>
              <a:cxnLst/>
              <a:rect l="l" t="t" r="r" b="b"/>
              <a:pathLst>
                <a:path w="972788" h="561593" extrusionOk="0">
                  <a:moveTo>
                    <a:pt x="831532" y="561594"/>
                  </a:moveTo>
                  <a:lnTo>
                    <a:pt x="0" y="81534"/>
                  </a:lnTo>
                  <a:lnTo>
                    <a:pt x="141256" y="0"/>
                  </a:lnTo>
                  <a:lnTo>
                    <a:pt x="972788" y="479965"/>
                  </a:lnTo>
                  <a:lnTo>
                    <a:pt x="831532" y="561594"/>
                  </a:lnTo>
                  <a:close/>
                </a:path>
              </a:pathLst>
            </a:custGeom>
            <a:solidFill>
              <a:srgbClr val="3940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4077;p48">
              <a:extLst>
                <a:ext uri="{FF2B5EF4-FFF2-40B4-BE49-F238E27FC236}">
                  <a16:creationId xmlns:a16="http://schemas.microsoft.com/office/drawing/2014/main" id="{C4FDC8D0-67E7-4F84-B7D9-73DBD298C15B}"/>
                </a:ext>
              </a:extLst>
            </p:cNvPr>
            <p:cNvSpPr/>
            <p:nvPr/>
          </p:nvSpPr>
          <p:spPr>
            <a:xfrm>
              <a:off x="5199823" y="4646908"/>
              <a:ext cx="141350" cy="244601"/>
            </a:xfrm>
            <a:custGeom>
              <a:avLst/>
              <a:gdLst/>
              <a:ahLst/>
              <a:cxnLst/>
              <a:rect l="l" t="t" r="r" b="b"/>
              <a:pathLst>
                <a:path w="141350" h="244601" extrusionOk="0">
                  <a:moveTo>
                    <a:pt x="0" y="244602"/>
                  </a:moveTo>
                  <a:cubicBezTo>
                    <a:pt x="8572" y="243650"/>
                    <a:pt x="141351" y="165068"/>
                    <a:pt x="141351" y="165068"/>
                  </a:cubicBezTo>
                  <a:lnTo>
                    <a:pt x="141351" y="0"/>
                  </a:lnTo>
                  <a:lnTo>
                    <a:pt x="95" y="81629"/>
                  </a:lnTo>
                  <a:close/>
                </a:path>
              </a:pathLst>
            </a:custGeom>
            <a:solidFill>
              <a:srgbClr val="2327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4078;p48">
              <a:extLst>
                <a:ext uri="{FF2B5EF4-FFF2-40B4-BE49-F238E27FC236}">
                  <a16:creationId xmlns:a16="http://schemas.microsoft.com/office/drawing/2014/main" id="{2591ED8B-F498-46D7-A063-6600AF77E372}"/>
                </a:ext>
              </a:extLst>
            </p:cNvPr>
            <p:cNvSpPr/>
            <p:nvPr/>
          </p:nvSpPr>
          <p:spPr>
            <a:xfrm>
              <a:off x="2764672" y="2500358"/>
              <a:ext cx="158537" cy="311524"/>
            </a:xfrm>
            <a:custGeom>
              <a:avLst/>
              <a:gdLst/>
              <a:ahLst/>
              <a:cxnLst/>
              <a:rect l="l" t="t" r="r" b="b"/>
              <a:pathLst>
                <a:path w="158537" h="311524" extrusionOk="0">
                  <a:moveTo>
                    <a:pt x="67807" y="240979"/>
                  </a:moveTo>
                  <a:cubicBezTo>
                    <a:pt x="81791" y="265992"/>
                    <a:pt x="98811" y="289195"/>
                    <a:pt x="118480" y="310035"/>
                  </a:cubicBezTo>
                  <a:cubicBezTo>
                    <a:pt x="124004" y="316417"/>
                    <a:pt x="166105" y="300510"/>
                    <a:pt x="157342" y="295748"/>
                  </a:cubicBezTo>
                  <a:cubicBezTo>
                    <a:pt x="148579" y="290985"/>
                    <a:pt x="120861" y="252695"/>
                    <a:pt x="107050" y="227073"/>
                  </a:cubicBezTo>
                  <a:cubicBezTo>
                    <a:pt x="95443" y="196383"/>
                    <a:pt x="85585" y="165055"/>
                    <a:pt x="77522" y="133251"/>
                  </a:cubicBezTo>
                  <a:cubicBezTo>
                    <a:pt x="68855" y="101819"/>
                    <a:pt x="61330" y="55718"/>
                    <a:pt x="55043" y="34001"/>
                  </a:cubicBezTo>
                  <a:cubicBezTo>
                    <a:pt x="51648" y="17665"/>
                    <a:pt x="39025" y="4826"/>
                    <a:pt x="22754" y="1140"/>
                  </a:cubicBezTo>
                  <a:cubicBezTo>
                    <a:pt x="7514" y="-2385"/>
                    <a:pt x="-2297" y="1806"/>
                    <a:pt x="465" y="20190"/>
                  </a:cubicBezTo>
                  <a:cubicBezTo>
                    <a:pt x="5323" y="52384"/>
                    <a:pt x="30564" y="177638"/>
                    <a:pt x="67807" y="24097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4079;p48">
              <a:extLst>
                <a:ext uri="{FF2B5EF4-FFF2-40B4-BE49-F238E27FC236}">
                  <a16:creationId xmlns:a16="http://schemas.microsoft.com/office/drawing/2014/main" id="{E29E759E-EA19-4785-AD38-6D99E261E7A7}"/>
                </a:ext>
              </a:extLst>
            </p:cNvPr>
            <p:cNvSpPr/>
            <p:nvPr/>
          </p:nvSpPr>
          <p:spPr>
            <a:xfrm>
              <a:off x="2800168" y="3231875"/>
              <a:ext cx="108892" cy="84472"/>
            </a:xfrm>
            <a:custGeom>
              <a:avLst/>
              <a:gdLst/>
              <a:ahLst/>
              <a:cxnLst/>
              <a:rect l="l" t="t" r="r" b="b"/>
              <a:pathLst>
                <a:path w="108892" h="84472" extrusionOk="0">
                  <a:moveTo>
                    <a:pt x="8117" y="0"/>
                  </a:moveTo>
                  <a:cubicBezTo>
                    <a:pt x="21166" y="10668"/>
                    <a:pt x="40502" y="953"/>
                    <a:pt x="41455" y="1905"/>
                  </a:cubicBezTo>
                  <a:cubicBezTo>
                    <a:pt x="56774" y="16173"/>
                    <a:pt x="72863" y="29594"/>
                    <a:pt x="89651" y="42101"/>
                  </a:cubicBezTo>
                  <a:cubicBezTo>
                    <a:pt x="97843" y="48482"/>
                    <a:pt x="110606" y="57055"/>
                    <a:pt x="108701" y="69437"/>
                  </a:cubicBezTo>
                  <a:cubicBezTo>
                    <a:pt x="104605" y="91440"/>
                    <a:pt x="69363" y="84677"/>
                    <a:pt x="56028" y="77914"/>
                  </a:cubicBezTo>
                  <a:cubicBezTo>
                    <a:pt x="42693" y="71152"/>
                    <a:pt x="31834" y="60007"/>
                    <a:pt x="19261" y="52197"/>
                  </a:cubicBezTo>
                  <a:cubicBezTo>
                    <a:pt x="10308" y="46577"/>
                    <a:pt x="1450" y="43720"/>
                    <a:pt x="211" y="32385"/>
                  </a:cubicBezTo>
                  <a:cubicBezTo>
                    <a:pt x="-1313" y="25622"/>
                    <a:pt x="5831" y="0"/>
                    <a:pt x="811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4080;p48">
              <a:extLst>
                <a:ext uri="{FF2B5EF4-FFF2-40B4-BE49-F238E27FC236}">
                  <a16:creationId xmlns:a16="http://schemas.microsoft.com/office/drawing/2014/main" id="{BFC8B6ED-9B31-492C-A1E0-28180D66D07E}"/>
                </a:ext>
              </a:extLst>
            </p:cNvPr>
            <p:cNvSpPr/>
            <p:nvPr/>
          </p:nvSpPr>
          <p:spPr>
            <a:xfrm>
              <a:off x="2799603" y="3259783"/>
              <a:ext cx="108313" cy="56238"/>
            </a:xfrm>
            <a:custGeom>
              <a:avLst/>
              <a:gdLst/>
              <a:ahLst/>
              <a:cxnLst/>
              <a:rect l="l" t="t" r="r" b="b"/>
              <a:pathLst>
                <a:path w="108313" h="56238" extrusionOk="0">
                  <a:moveTo>
                    <a:pt x="300" y="0"/>
                  </a:moveTo>
                  <a:cubicBezTo>
                    <a:pt x="2015" y="10859"/>
                    <a:pt x="10778" y="13811"/>
                    <a:pt x="19350" y="19050"/>
                  </a:cubicBezTo>
                  <a:cubicBezTo>
                    <a:pt x="32209" y="26956"/>
                    <a:pt x="43449" y="38100"/>
                    <a:pt x="56784" y="45149"/>
                  </a:cubicBezTo>
                  <a:cubicBezTo>
                    <a:pt x="70119" y="52197"/>
                    <a:pt x="99741" y="57626"/>
                    <a:pt x="108314" y="41815"/>
                  </a:cubicBezTo>
                  <a:cubicBezTo>
                    <a:pt x="103647" y="63055"/>
                    <a:pt x="68976" y="56388"/>
                    <a:pt x="55831" y="49721"/>
                  </a:cubicBezTo>
                  <a:cubicBezTo>
                    <a:pt x="42687" y="43053"/>
                    <a:pt x="31638" y="31813"/>
                    <a:pt x="19065" y="24003"/>
                  </a:cubicBezTo>
                  <a:cubicBezTo>
                    <a:pt x="10111" y="18383"/>
                    <a:pt x="1253" y="15526"/>
                    <a:pt x="15" y="4191"/>
                  </a:cubicBezTo>
                  <a:cubicBezTo>
                    <a:pt x="-40" y="2791"/>
                    <a:pt x="57" y="1381"/>
                    <a:pt x="30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4081;p48">
              <a:extLst>
                <a:ext uri="{FF2B5EF4-FFF2-40B4-BE49-F238E27FC236}">
                  <a16:creationId xmlns:a16="http://schemas.microsoft.com/office/drawing/2014/main" id="{8092B4D9-FCA5-43A8-9841-44C948FD86AF}"/>
                </a:ext>
              </a:extLst>
            </p:cNvPr>
            <p:cNvSpPr/>
            <p:nvPr/>
          </p:nvSpPr>
          <p:spPr>
            <a:xfrm>
              <a:off x="2931444" y="3155618"/>
              <a:ext cx="108758" cy="81374"/>
            </a:xfrm>
            <a:custGeom>
              <a:avLst/>
              <a:gdLst/>
              <a:ahLst/>
              <a:cxnLst/>
              <a:rect l="l" t="t" r="r" b="b"/>
              <a:pathLst>
                <a:path w="108758" h="81374" extrusionOk="0">
                  <a:moveTo>
                    <a:pt x="9430" y="56"/>
                  </a:moveTo>
                  <a:cubicBezTo>
                    <a:pt x="22574" y="10724"/>
                    <a:pt x="45434" y="-896"/>
                    <a:pt x="46387" y="56"/>
                  </a:cubicBezTo>
                  <a:cubicBezTo>
                    <a:pt x="60035" y="13829"/>
                    <a:pt x="74440" y="26841"/>
                    <a:pt x="89535" y="39013"/>
                  </a:cubicBezTo>
                  <a:cubicBezTo>
                    <a:pt x="97631" y="45395"/>
                    <a:pt x="110395" y="53968"/>
                    <a:pt x="108585" y="66255"/>
                  </a:cubicBezTo>
                  <a:cubicBezTo>
                    <a:pt x="104489" y="88353"/>
                    <a:pt x="69152" y="81590"/>
                    <a:pt x="55817" y="74827"/>
                  </a:cubicBezTo>
                  <a:cubicBezTo>
                    <a:pt x="42481" y="68065"/>
                    <a:pt x="31623" y="56920"/>
                    <a:pt x="19050" y="49110"/>
                  </a:cubicBezTo>
                  <a:cubicBezTo>
                    <a:pt x="10097" y="43490"/>
                    <a:pt x="1238" y="40633"/>
                    <a:pt x="0" y="29298"/>
                  </a:cubicBezTo>
                  <a:cubicBezTo>
                    <a:pt x="599" y="18906"/>
                    <a:pt x="3845" y="8838"/>
                    <a:pt x="9430" y="5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4082;p48">
              <a:extLst>
                <a:ext uri="{FF2B5EF4-FFF2-40B4-BE49-F238E27FC236}">
                  <a16:creationId xmlns:a16="http://schemas.microsoft.com/office/drawing/2014/main" id="{14E10809-2D0B-4802-B1A2-79A1F4B00099}"/>
                </a:ext>
              </a:extLst>
            </p:cNvPr>
            <p:cNvSpPr/>
            <p:nvPr/>
          </p:nvSpPr>
          <p:spPr>
            <a:xfrm>
              <a:off x="2931020" y="3181773"/>
              <a:ext cx="108151" cy="56575"/>
            </a:xfrm>
            <a:custGeom>
              <a:avLst/>
              <a:gdLst/>
              <a:ahLst/>
              <a:cxnLst/>
              <a:rect l="l" t="t" r="r" b="b"/>
              <a:pathLst>
                <a:path w="108151" h="56575" extrusionOk="0">
                  <a:moveTo>
                    <a:pt x="138" y="0"/>
                  </a:moveTo>
                  <a:cubicBezTo>
                    <a:pt x="1948" y="10859"/>
                    <a:pt x="10615" y="13811"/>
                    <a:pt x="19188" y="19050"/>
                  </a:cubicBezTo>
                  <a:cubicBezTo>
                    <a:pt x="31951" y="26956"/>
                    <a:pt x="43286" y="38100"/>
                    <a:pt x="56526" y="45149"/>
                  </a:cubicBezTo>
                  <a:cubicBezTo>
                    <a:pt x="69766" y="52197"/>
                    <a:pt x="99579" y="57626"/>
                    <a:pt x="108151" y="41815"/>
                  </a:cubicBezTo>
                  <a:cubicBezTo>
                    <a:pt x="103579" y="63437"/>
                    <a:pt x="69194" y="56769"/>
                    <a:pt x="55954" y="50102"/>
                  </a:cubicBezTo>
                  <a:cubicBezTo>
                    <a:pt x="42715" y="43434"/>
                    <a:pt x="31761" y="32195"/>
                    <a:pt x="19188" y="24384"/>
                  </a:cubicBezTo>
                  <a:cubicBezTo>
                    <a:pt x="9663" y="18764"/>
                    <a:pt x="1281" y="15907"/>
                    <a:pt x="138" y="4572"/>
                  </a:cubicBezTo>
                  <a:cubicBezTo>
                    <a:pt x="-46" y="3058"/>
                    <a:pt x="-46" y="1514"/>
                    <a:pt x="13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4083;p48">
              <a:extLst>
                <a:ext uri="{FF2B5EF4-FFF2-40B4-BE49-F238E27FC236}">
                  <a16:creationId xmlns:a16="http://schemas.microsoft.com/office/drawing/2014/main" id="{960572A6-19B1-48D4-9A04-F73B7725F8B0}"/>
                </a:ext>
              </a:extLst>
            </p:cNvPr>
            <p:cNvSpPr/>
            <p:nvPr/>
          </p:nvSpPr>
          <p:spPr>
            <a:xfrm>
              <a:off x="2630424" y="2780976"/>
              <a:ext cx="382278" cy="462504"/>
            </a:xfrm>
            <a:custGeom>
              <a:avLst/>
              <a:gdLst/>
              <a:ahLst/>
              <a:cxnLst/>
              <a:rect l="l" t="t" r="r" b="b"/>
              <a:pathLst>
                <a:path w="382278" h="462504" extrusionOk="0">
                  <a:moveTo>
                    <a:pt x="2983" y="31799"/>
                  </a:moveTo>
                  <a:cubicBezTo>
                    <a:pt x="-11495" y="122381"/>
                    <a:pt x="28700" y="156100"/>
                    <a:pt x="80993" y="175435"/>
                  </a:cubicBezTo>
                  <a:cubicBezTo>
                    <a:pt x="118521" y="189247"/>
                    <a:pt x="172337" y="210488"/>
                    <a:pt x="172337" y="210488"/>
                  </a:cubicBezTo>
                  <a:cubicBezTo>
                    <a:pt x="172337" y="210488"/>
                    <a:pt x="171575" y="230395"/>
                    <a:pt x="171194" y="274972"/>
                  </a:cubicBezTo>
                  <a:cubicBezTo>
                    <a:pt x="171194" y="314310"/>
                    <a:pt x="175957" y="457661"/>
                    <a:pt x="175957" y="457661"/>
                  </a:cubicBezTo>
                  <a:cubicBezTo>
                    <a:pt x="188510" y="464119"/>
                    <a:pt x="203409" y="464119"/>
                    <a:pt x="215962" y="457661"/>
                  </a:cubicBezTo>
                  <a:cubicBezTo>
                    <a:pt x="215962" y="457661"/>
                    <a:pt x="237107" y="347743"/>
                    <a:pt x="241584" y="298213"/>
                  </a:cubicBezTo>
                  <a:cubicBezTo>
                    <a:pt x="247585" y="231062"/>
                    <a:pt x="257967" y="187056"/>
                    <a:pt x="254538" y="172578"/>
                  </a:cubicBezTo>
                  <a:cubicBezTo>
                    <a:pt x="251490" y="159815"/>
                    <a:pt x="178338" y="123715"/>
                    <a:pt x="154716" y="104379"/>
                  </a:cubicBezTo>
                  <a:lnTo>
                    <a:pt x="308926" y="155624"/>
                  </a:lnTo>
                  <a:cubicBezTo>
                    <a:pt x="305837" y="172302"/>
                    <a:pt x="304338" y="189237"/>
                    <a:pt x="304449" y="206201"/>
                  </a:cubicBezTo>
                  <a:cubicBezTo>
                    <a:pt x="305878" y="259541"/>
                    <a:pt x="308735" y="374889"/>
                    <a:pt x="308735" y="374889"/>
                  </a:cubicBezTo>
                  <a:cubicBezTo>
                    <a:pt x="308735" y="374889"/>
                    <a:pt x="329881" y="390129"/>
                    <a:pt x="347883" y="374889"/>
                  </a:cubicBezTo>
                  <a:cubicBezTo>
                    <a:pt x="347883" y="374889"/>
                    <a:pt x="386555" y="146289"/>
                    <a:pt x="381887" y="116190"/>
                  </a:cubicBezTo>
                  <a:cubicBezTo>
                    <a:pt x="377411" y="87615"/>
                    <a:pt x="241870" y="28846"/>
                    <a:pt x="217962" y="8653"/>
                  </a:cubicBezTo>
                  <a:cubicBezTo>
                    <a:pt x="209558" y="1757"/>
                    <a:pt x="198605" y="-1225"/>
                    <a:pt x="187863" y="4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4084;p48">
              <a:extLst>
                <a:ext uri="{FF2B5EF4-FFF2-40B4-BE49-F238E27FC236}">
                  <a16:creationId xmlns:a16="http://schemas.microsoft.com/office/drawing/2014/main" id="{5941D485-2E76-47F7-8333-06982868DD31}"/>
                </a:ext>
              </a:extLst>
            </p:cNvPr>
            <p:cNvSpPr/>
            <p:nvPr/>
          </p:nvSpPr>
          <p:spPr>
            <a:xfrm>
              <a:off x="2662372" y="2471875"/>
              <a:ext cx="120066" cy="117360"/>
            </a:xfrm>
            <a:custGeom>
              <a:avLst/>
              <a:gdLst/>
              <a:ahLst/>
              <a:cxnLst/>
              <a:rect l="l" t="t" r="r" b="b"/>
              <a:pathLst>
                <a:path w="120066" h="117360" extrusionOk="0">
                  <a:moveTo>
                    <a:pt x="24565" y="0"/>
                  </a:moveTo>
                  <a:cubicBezTo>
                    <a:pt x="24565" y="0"/>
                    <a:pt x="26756" y="43148"/>
                    <a:pt x="25804" y="46958"/>
                  </a:cubicBezTo>
                  <a:cubicBezTo>
                    <a:pt x="24851" y="50768"/>
                    <a:pt x="5992" y="63436"/>
                    <a:pt x="562" y="67913"/>
                  </a:cubicBezTo>
                  <a:cubicBezTo>
                    <a:pt x="-4867" y="72390"/>
                    <a:pt x="30376" y="107251"/>
                    <a:pt x="47521" y="115538"/>
                  </a:cubicBezTo>
                  <a:cubicBezTo>
                    <a:pt x="64666" y="123825"/>
                    <a:pt x="119053" y="102679"/>
                    <a:pt x="120006" y="75914"/>
                  </a:cubicBezTo>
                  <a:cubicBezTo>
                    <a:pt x="120958" y="49149"/>
                    <a:pt x="110481" y="26765"/>
                    <a:pt x="102385" y="25622"/>
                  </a:cubicBezTo>
                  <a:cubicBezTo>
                    <a:pt x="94288" y="24479"/>
                    <a:pt x="24565" y="0"/>
                    <a:pt x="24565"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4085;p48">
              <a:extLst>
                <a:ext uri="{FF2B5EF4-FFF2-40B4-BE49-F238E27FC236}">
                  <a16:creationId xmlns:a16="http://schemas.microsoft.com/office/drawing/2014/main" id="{02E96719-BBBA-4B68-953E-0E9684B01474}"/>
                </a:ext>
              </a:extLst>
            </p:cNvPr>
            <p:cNvSpPr/>
            <p:nvPr/>
          </p:nvSpPr>
          <p:spPr>
            <a:xfrm>
              <a:off x="2630208" y="2488280"/>
              <a:ext cx="194941" cy="380900"/>
            </a:xfrm>
            <a:custGeom>
              <a:avLst/>
              <a:gdLst/>
              <a:ahLst/>
              <a:cxnLst/>
              <a:rect l="l" t="t" r="r" b="b"/>
              <a:pathLst>
                <a:path w="194941" h="380900" extrusionOk="0">
                  <a:moveTo>
                    <a:pt x="51967" y="37982"/>
                  </a:moveTo>
                  <a:cubicBezTo>
                    <a:pt x="51967" y="37982"/>
                    <a:pt x="83304" y="84655"/>
                    <a:pt x="126928" y="89036"/>
                  </a:cubicBezTo>
                  <a:cubicBezTo>
                    <a:pt x="140740" y="75416"/>
                    <a:pt x="141978" y="27124"/>
                    <a:pt x="122928" y="11694"/>
                  </a:cubicBezTo>
                  <a:cubicBezTo>
                    <a:pt x="122928" y="11694"/>
                    <a:pt x="140454" y="-2404"/>
                    <a:pt x="152455" y="359"/>
                  </a:cubicBezTo>
                  <a:cubicBezTo>
                    <a:pt x="165339" y="8141"/>
                    <a:pt x="174927" y="20371"/>
                    <a:pt x="179411" y="34744"/>
                  </a:cubicBezTo>
                  <a:cubicBezTo>
                    <a:pt x="190515" y="66815"/>
                    <a:pt x="195743" y="100638"/>
                    <a:pt x="194842" y="134566"/>
                  </a:cubicBezTo>
                  <a:cubicBezTo>
                    <a:pt x="194175" y="180286"/>
                    <a:pt x="194842" y="296015"/>
                    <a:pt x="194842" y="296015"/>
                  </a:cubicBezTo>
                  <a:cubicBezTo>
                    <a:pt x="189720" y="323790"/>
                    <a:pt x="172934" y="348031"/>
                    <a:pt x="148741" y="362594"/>
                  </a:cubicBezTo>
                  <a:cubicBezTo>
                    <a:pt x="117245" y="380282"/>
                    <a:pt x="80217" y="385388"/>
                    <a:pt x="45109" y="376882"/>
                  </a:cubicBezTo>
                  <a:cubicBezTo>
                    <a:pt x="23011" y="371738"/>
                    <a:pt x="14724" y="359356"/>
                    <a:pt x="7009" y="343259"/>
                  </a:cubicBezTo>
                  <a:cubicBezTo>
                    <a:pt x="9009" y="311255"/>
                    <a:pt x="21677" y="245246"/>
                    <a:pt x="16534" y="204861"/>
                  </a:cubicBezTo>
                  <a:cubicBezTo>
                    <a:pt x="11390" y="164475"/>
                    <a:pt x="2722" y="134471"/>
                    <a:pt x="436" y="101800"/>
                  </a:cubicBezTo>
                  <a:cubicBezTo>
                    <a:pt x="-1850" y="69129"/>
                    <a:pt x="4818" y="69891"/>
                    <a:pt x="21106" y="58271"/>
                  </a:cubicBezTo>
                  <a:cubicBezTo>
                    <a:pt x="30902" y="50794"/>
                    <a:pt x="41215" y="44012"/>
                    <a:pt x="51967" y="3798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4086;p48">
              <a:extLst>
                <a:ext uri="{FF2B5EF4-FFF2-40B4-BE49-F238E27FC236}">
                  <a16:creationId xmlns:a16="http://schemas.microsoft.com/office/drawing/2014/main" id="{0D56F9EB-27A9-440D-B275-E297A123BD8B}"/>
                </a:ext>
              </a:extLst>
            </p:cNvPr>
            <p:cNvSpPr/>
            <p:nvPr/>
          </p:nvSpPr>
          <p:spPr>
            <a:xfrm>
              <a:off x="2658361" y="2350349"/>
              <a:ext cx="128870" cy="157700"/>
            </a:xfrm>
            <a:custGeom>
              <a:avLst/>
              <a:gdLst/>
              <a:ahLst/>
              <a:cxnLst/>
              <a:rect l="l" t="t" r="r" b="b"/>
              <a:pathLst>
                <a:path w="128870" h="157700" extrusionOk="0">
                  <a:moveTo>
                    <a:pt x="126208" y="57232"/>
                  </a:moveTo>
                  <a:lnTo>
                    <a:pt x="126208" y="57232"/>
                  </a:lnTo>
                  <a:cubicBezTo>
                    <a:pt x="121064" y="23704"/>
                    <a:pt x="96871" y="-1632"/>
                    <a:pt x="62390" y="82"/>
                  </a:cubicBezTo>
                  <a:cubicBezTo>
                    <a:pt x="25643" y="2454"/>
                    <a:pt x="-2228" y="34162"/>
                    <a:pt x="140" y="70910"/>
                  </a:cubicBezTo>
                  <a:cubicBezTo>
                    <a:pt x="1446" y="91170"/>
                    <a:pt x="11913" y="109734"/>
                    <a:pt x="28576" y="121335"/>
                  </a:cubicBezTo>
                  <a:cubicBezTo>
                    <a:pt x="29769" y="126384"/>
                    <a:pt x="31560" y="131279"/>
                    <a:pt x="33910" y="135909"/>
                  </a:cubicBezTo>
                  <a:cubicBezTo>
                    <a:pt x="46102" y="150196"/>
                    <a:pt x="83059" y="159054"/>
                    <a:pt x="93632" y="157530"/>
                  </a:cubicBezTo>
                  <a:cubicBezTo>
                    <a:pt x="106549" y="156387"/>
                    <a:pt x="117460" y="147481"/>
                    <a:pt x="121159" y="135051"/>
                  </a:cubicBezTo>
                  <a:cubicBezTo>
                    <a:pt x="132589" y="108953"/>
                    <a:pt x="128589" y="73806"/>
                    <a:pt x="126208" y="5723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4087;p48">
              <a:extLst>
                <a:ext uri="{FF2B5EF4-FFF2-40B4-BE49-F238E27FC236}">
                  <a16:creationId xmlns:a16="http://schemas.microsoft.com/office/drawing/2014/main" id="{7AAF9C11-3376-4044-B270-BFEC6C225C9D}"/>
                </a:ext>
              </a:extLst>
            </p:cNvPr>
            <p:cNvSpPr/>
            <p:nvPr/>
          </p:nvSpPr>
          <p:spPr>
            <a:xfrm>
              <a:off x="2645583" y="2336673"/>
              <a:ext cx="136833" cy="135201"/>
            </a:xfrm>
            <a:custGeom>
              <a:avLst/>
              <a:gdLst/>
              <a:ahLst/>
              <a:cxnLst/>
              <a:rect l="l" t="t" r="r" b="b"/>
              <a:pathLst>
                <a:path w="136833" h="135201" extrusionOk="0">
                  <a:moveTo>
                    <a:pt x="41354" y="135202"/>
                  </a:moveTo>
                  <a:lnTo>
                    <a:pt x="41354" y="135202"/>
                  </a:lnTo>
                  <a:lnTo>
                    <a:pt x="44497" y="105960"/>
                  </a:lnTo>
                  <a:cubicBezTo>
                    <a:pt x="44497" y="105960"/>
                    <a:pt x="20685" y="44143"/>
                    <a:pt x="77073" y="56049"/>
                  </a:cubicBezTo>
                  <a:cubicBezTo>
                    <a:pt x="114220" y="63860"/>
                    <a:pt x="123555" y="67289"/>
                    <a:pt x="134890" y="42333"/>
                  </a:cubicBezTo>
                  <a:cubicBezTo>
                    <a:pt x="146224" y="17378"/>
                    <a:pt x="106315" y="-5292"/>
                    <a:pt x="58690" y="1090"/>
                  </a:cubicBezTo>
                  <a:cubicBezTo>
                    <a:pt x="24779" y="4690"/>
                    <a:pt x="-720" y="33675"/>
                    <a:pt x="16" y="67765"/>
                  </a:cubicBezTo>
                  <a:cubicBezTo>
                    <a:pt x="1444" y="86053"/>
                    <a:pt x="6302" y="123677"/>
                    <a:pt x="41354" y="13520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4088;p48">
              <a:extLst>
                <a:ext uri="{FF2B5EF4-FFF2-40B4-BE49-F238E27FC236}">
                  <a16:creationId xmlns:a16="http://schemas.microsoft.com/office/drawing/2014/main" id="{C38236C3-A6F2-4401-A725-B7D4B64DCCB3}"/>
                </a:ext>
              </a:extLst>
            </p:cNvPr>
            <p:cNvSpPr/>
            <p:nvPr/>
          </p:nvSpPr>
          <p:spPr>
            <a:xfrm>
              <a:off x="2782568" y="2488639"/>
              <a:ext cx="62960" cy="91535"/>
            </a:xfrm>
            <a:custGeom>
              <a:avLst/>
              <a:gdLst/>
              <a:ahLst/>
              <a:cxnLst/>
              <a:rect l="l" t="t" r="r" b="b"/>
              <a:pathLst>
                <a:path w="62960" h="91535" extrusionOk="0">
                  <a:moveTo>
                    <a:pt x="40195" y="91535"/>
                  </a:moveTo>
                  <a:cubicBezTo>
                    <a:pt x="48803" y="91154"/>
                    <a:pt x="56942" y="87506"/>
                    <a:pt x="62960" y="81343"/>
                  </a:cubicBezTo>
                  <a:cubicBezTo>
                    <a:pt x="61722" y="65342"/>
                    <a:pt x="41243" y="4477"/>
                    <a:pt x="0" y="0"/>
                  </a:cubicBezTo>
                  <a:cubicBezTo>
                    <a:pt x="11224" y="7830"/>
                    <a:pt x="20113" y="18564"/>
                    <a:pt x="25718" y="31051"/>
                  </a:cubicBezTo>
                  <a:cubicBezTo>
                    <a:pt x="32101" y="50806"/>
                    <a:pt x="36942" y="71028"/>
                    <a:pt x="40195" y="9153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5" name="Google Shape;4089;p48">
              <a:extLst>
                <a:ext uri="{FF2B5EF4-FFF2-40B4-BE49-F238E27FC236}">
                  <a16:creationId xmlns:a16="http://schemas.microsoft.com/office/drawing/2014/main" id="{AD0C0B02-B424-4446-8576-B987C66F5176}"/>
                </a:ext>
              </a:extLst>
            </p:cNvPr>
            <p:cNvGrpSpPr/>
            <p:nvPr/>
          </p:nvGrpSpPr>
          <p:grpSpPr>
            <a:xfrm flipH="1">
              <a:off x="2710663" y="2723583"/>
              <a:ext cx="319677" cy="242660"/>
              <a:chOff x="6621095" y="1452181"/>
              <a:chExt cx="330894" cy="250785"/>
            </a:xfrm>
          </p:grpSpPr>
          <p:sp>
            <p:nvSpPr>
              <p:cNvPr id="244" name="Google Shape;4090;p48">
                <a:extLst>
                  <a:ext uri="{FF2B5EF4-FFF2-40B4-BE49-F238E27FC236}">
                    <a16:creationId xmlns:a16="http://schemas.microsoft.com/office/drawing/2014/main" id="{217A54E6-904D-4126-8ACD-8524C4B2673F}"/>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4091;p48">
                <a:extLst>
                  <a:ext uri="{FF2B5EF4-FFF2-40B4-BE49-F238E27FC236}">
                    <a16:creationId xmlns:a16="http://schemas.microsoft.com/office/drawing/2014/main" id="{7C72B0B4-445D-4F5F-94F2-388F97A089BF}"/>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4092;p48">
                <a:extLst>
                  <a:ext uri="{FF2B5EF4-FFF2-40B4-BE49-F238E27FC236}">
                    <a16:creationId xmlns:a16="http://schemas.microsoft.com/office/drawing/2014/main" id="{C13EE7E9-754A-4FA5-B6E4-558F5A0D35E7}"/>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4093;p48">
                <a:extLst>
                  <a:ext uri="{FF2B5EF4-FFF2-40B4-BE49-F238E27FC236}">
                    <a16:creationId xmlns:a16="http://schemas.microsoft.com/office/drawing/2014/main" id="{94D5329E-833A-4E0A-B732-7A7E9E8BE4F9}"/>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4094;p48">
                <a:extLst>
                  <a:ext uri="{FF2B5EF4-FFF2-40B4-BE49-F238E27FC236}">
                    <a16:creationId xmlns:a16="http://schemas.microsoft.com/office/drawing/2014/main" id="{65836CD7-86C7-42F1-8FD5-B403E38D89A8}"/>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4095;p48">
              <a:extLst>
                <a:ext uri="{FF2B5EF4-FFF2-40B4-BE49-F238E27FC236}">
                  <a16:creationId xmlns:a16="http://schemas.microsoft.com/office/drawing/2014/main" id="{CA8D41A9-FF94-431C-BDCD-630F2C98CC77}"/>
                </a:ext>
              </a:extLst>
            </p:cNvPr>
            <p:cNvSpPr/>
            <p:nvPr/>
          </p:nvSpPr>
          <p:spPr>
            <a:xfrm>
              <a:off x="2596421" y="2551548"/>
              <a:ext cx="147299" cy="413263"/>
            </a:xfrm>
            <a:custGeom>
              <a:avLst/>
              <a:gdLst/>
              <a:ahLst/>
              <a:cxnLst/>
              <a:rect l="l" t="t" r="r" b="b"/>
              <a:pathLst>
                <a:path w="147299" h="413263" extrusionOk="0">
                  <a:moveTo>
                    <a:pt x="135855" y="346380"/>
                  </a:moveTo>
                  <a:cubicBezTo>
                    <a:pt x="128010" y="341189"/>
                    <a:pt x="119833" y="336503"/>
                    <a:pt x="111376" y="332378"/>
                  </a:cubicBezTo>
                  <a:cubicBezTo>
                    <a:pt x="103452" y="329902"/>
                    <a:pt x="96257" y="325520"/>
                    <a:pt x="90421" y="319615"/>
                  </a:cubicBezTo>
                  <a:cubicBezTo>
                    <a:pt x="82706" y="312090"/>
                    <a:pt x="70133" y="283705"/>
                    <a:pt x="61179" y="255988"/>
                  </a:cubicBezTo>
                  <a:cubicBezTo>
                    <a:pt x="52178" y="224727"/>
                    <a:pt x="48602" y="192161"/>
                    <a:pt x="50607" y="159690"/>
                  </a:cubicBezTo>
                  <a:cubicBezTo>
                    <a:pt x="54417" y="120828"/>
                    <a:pt x="68418" y="66440"/>
                    <a:pt x="71943" y="44057"/>
                  </a:cubicBezTo>
                  <a:cubicBezTo>
                    <a:pt x="75467" y="21673"/>
                    <a:pt x="68323" y="12719"/>
                    <a:pt x="57941" y="4528"/>
                  </a:cubicBezTo>
                  <a:cubicBezTo>
                    <a:pt x="45654" y="-4997"/>
                    <a:pt x="28794" y="-901"/>
                    <a:pt x="19841" y="30436"/>
                  </a:cubicBezTo>
                  <a:cubicBezTo>
                    <a:pt x="8316" y="73822"/>
                    <a:pt x="1670" y="118352"/>
                    <a:pt x="29" y="163214"/>
                  </a:cubicBezTo>
                  <a:cubicBezTo>
                    <a:pt x="-431" y="196476"/>
                    <a:pt x="4590" y="229594"/>
                    <a:pt x="14888" y="261227"/>
                  </a:cubicBezTo>
                  <a:cubicBezTo>
                    <a:pt x="24235" y="288316"/>
                    <a:pt x="36803" y="314186"/>
                    <a:pt x="52321" y="338284"/>
                  </a:cubicBezTo>
                  <a:cubicBezTo>
                    <a:pt x="56607" y="345523"/>
                    <a:pt x="58036" y="351904"/>
                    <a:pt x="64513" y="366859"/>
                  </a:cubicBezTo>
                  <a:cubicBezTo>
                    <a:pt x="70828" y="381680"/>
                    <a:pt x="80631" y="394748"/>
                    <a:pt x="93088" y="404959"/>
                  </a:cubicBezTo>
                  <a:cubicBezTo>
                    <a:pt x="104042" y="412865"/>
                    <a:pt x="109281" y="414484"/>
                    <a:pt x="112138" y="412484"/>
                  </a:cubicBezTo>
                  <a:cubicBezTo>
                    <a:pt x="114996" y="410483"/>
                    <a:pt x="114710" y="407054"/>
                    <a:pt x="110138" y="402959"/>
                  </a:cubicBezTo>
                  <a:cubicBezTo>
                    <a:pt x="102321" y="396910"/>
                    <a:pt x="95671" y="389481"/>
                    <a:pt x="90516" y="381051"/>
                  </a:cubicBezTo>
                  <a:cubicBezTo>
                    <a:pt x="90516" y="381051"/>
                    <a:pt x="100041" y="390576"/>
                    <a:pt x="106423" y="395910"/>
                  </a:cubicBezTo>
                  <a:cubicBezTo>
                    <a:pt x="111985" y="400596"/>
                    <a:pt x="118133" y="404530"/>
                    <a:pt x="124711" y="407626"/>
                  </a:cubicBezTo>
                  <a:cubicBezTo>
                    <a:pt x="131188" y="410483"/>
                    <a:pt x="140046" y="405054"/>
                    <a:pt x="135474" y="400673"/>
                  </a:cubicBezTo>
                  <a:cubicBezTo>
                    <a:pt x="130903" y="396291"/>
                    <a:pt x="125949" y="394291"/>
                    <a:pt x="117186" y="386290"/>
                  </a:cubicBezTo>
                  <a:cubicBezTo>
                    <a:pt x="112272" y="382147"/>
                    <a:pt x="107888" y="377412"/>
                    <a:pt x="104137" y="372193"/>
                  </a:cubicBezTo>
                  <a:cubicBezTo>
                    <a:pt x="110508" y="377022"/>
                    <a:pt x="117261" y="381318"/>
                    <a:pt x="124330" y="385052"/>
                  </a:cubicBezTo>
                  <a:cubicBezTo>
                    <a:pt x="129883" y="388462"/>
                    <a:pt x="136294" y="390214"/>
                    <a:pt x="142809" y="390100"/>
                  </a:cubicBezTo>
                  <a:cubicBezTo>
                    <a:pt x="146238" y="390100"/>
                    <a:pt x="150333" y="385242"/>
                    <a:pt x="143952" y="380575"/>
                  </a:cubicBezTo>
                  <a:cubicBezTo>
                    <a:pt x="135271" y="376012"/>
                    <a:pt x="127152" y="370450"/>
                    <a:pt x="119758" y="364001"/>
                  </a:cubicBezTo>
                  <a:cubicBezTo>
                    <a:pt x="112710" y="357048"/>
                    <a:pt x="108709" y="351143"/>
                    <a:pt x="110233" y="351047"/>
                  </a:cubicBezTo>
                  <a:cubicBezTo>
                    <a:pt x="111757" y="350952"/>
                    <a:pt x="116043" y="355238"/>
                    <a:pt x="124235" y="357810"/>
                  </a:cubicBezTo>
                  <a:cubicBezTo>
                    <a:pt x="132427" y="360382"/>
                    <a:pt x="141285" y="357810"/>
                    <a:pt x="142332" y="353619"/>
                  </a:cubicBezTo>
                  <a:cubicBezTo>
                    <a:pt x="143380" y="349428"/>
                    <a:pt x="143571" y="350190"/>
                    <a:pt x="135855" y="34638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4096;p48">
              <a:extLst>
                <a:ext uri="{FF2B5EF4-FFF2-40B4-BE49-F238E27FC236}">
                  <a16:creationId xmlns:a16="http://schemas.microsoft.com/office/drawing/2014/main" id="{1A165D11-EB6C-4B72-8EFF-21AF02D243EF}"/>
                </a:ext>
              </a:extLst>
            </p:cNvPr>
            <p:cNvSpPr/>
            <p:nvPr/>
          </p:nvSpPr>
          <p:spPr>
            <a:xfrm>
              <a:off x="2590449" y="2547578"/>
              <a:ext cx="84867" cy="115327"/>
            </a:xfrm>
            <a:custGeom>
              <a:avLst/>
              <a:gdLst/>
              <a:ahLst/>
              <a:cxnLst/>
              <a:rect l="l" t="t" r="r" b="b"/>
              <a:pathLst>
                <a:path w="84867" h="115327" extrusionOk="0">
                  <a:moveTo>
                    <a:pt x="0" y="91937"/>
                  </a:moveTo>
                  <a:cubicBezTo>
                    <a:pt x="0" y="91937"/>
                    <a:pt x="30766" y="122512"/>
                    <a:pt x="67151" y="113749"/>
                  </a:cubicBezTo>
                  <a:cubicBezTo>
                    <a:pt x="72390" y="110225"/>
                    <a:pt x="84868" y="38692"/>
                    <a:pt x="84868" y="38692"/>
                  </a:cubicBezTo>
                  <a:cubicBezTo>
                    <a:pt x="84868" y="38692"/>
                    <a:pt x="84868" y="-1027"/>
                    <a:pt x="54483" y="20"/>
                  </a:cubicBezTo>
                  <a:cubicBezTo>
                    <a:pt x="24098" y="1068"/>
                    <a:pt x="0" y="91937"/>
                    <a:pt x="0" y="919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8" name="Google Shape;4097;p48">
              <a:extLst>
                <a:ext uri="{FF2B5EF4-FFF2-40B4-BE49-F238E27FC236}">
                  <a16:creationId xmlns:a16="http://schemas.microsoft.com/office/drawing/2014/main" id="{95346A6C-D5C2-4954-A622-5541DE173B12}"/>
                </a:ext>
              </a:extLst>
            </p:cNvPr>
            <p:cNvGrpSpPr/>
            <p:nvPr/>
          </p:nvGrpSpPr>
          <p:grpSpPr>
            <a:xfrm>
              <a:off x="4651669" y="468299"/>
              <a:ext cx="319677" cy="242660"/>
              <a:chOff x="6621095" y="1452181"/>
              <a:chExt cx="330894" cy="250785"/>
            </a:xfrm>
          </p:grpSpPr>
          <p:sp>
            <p:nvSpPr>
              <p:cNvPr id="239" name="Google Shape;4098;p48">
                <a:extLst>
                  <a:ext uri="{FF2B5EF4-FFF2-40B4-BE49-F238E27FC236}">
                    <a16:creationId xmlns:a16="http://schemas.microsoft.com/office/drawing/2014/main" id="{A7AB488E-6C9C-4B59-A88A-59C7A831268E}"/>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4099;p48">
                <a:extLst>
                  <a:ext uri="{FF2B5EF4-FFF2-40B4-BE49-F238E27FC236}">
                    <a16:creationId xmlns:a16="http://schemas.microsoft.com/office/drawing/2014/main" id="{D11F6955-8AAA-4B01-B18D-AF567CAFC075}"/>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4100;p48">
                <a:extLst>
                  <a:ext uri="{FF2B5EF4-FFF2-40B4-BE49-F238E27FC236}">
                    <a16:creationId xmlns:a16="http://schemas.microsoft.com/office/drawing/2014/main" id="{47DC23D9-965F-490D-BB6F-09518403AF95}"/>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4101;p48">
                <a:extLst>
                  <a:ext uri="{FF2B5EF4-FFF2-40B4-BE49-F238E27FC236}">
                    <a16:creationId xmlns:a16="http://schemas.microsoft.com/office/drawing/2014/main" id="{B011F25F-2697-4240-AA72-4CD38D786141}"/>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4102;p48">
                <a:extLst>
                  <a:ext uri="{FF2B5EF4-FFF2-40B4-BE49-F238E27FC236}">
                    <a16:creationId xmlns:a16="http://schemas.microsoft.com/office/drawing/2014/main" id="{C29A70BA-F3BB-41B4-8250-68820D5B1745}"/>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35" name="Group 334">
            <a:extLst>
              <a:ext uri="{FF2B5EF4-FFF2-40B4-BE49-F238E27FC236}">
                <a16:creationId xmlns:a16="http://schemas.microsoft.com/office/drawing/2014/main" id="{F664CE3A-609E-49BE-B42D-51E693FF5DFB}"/>
              </a:ext>
            </a:extLst>
          </p:cNvPr>
          <p:cNvGrpSpPr/>
          <p:nvPr/>
        </p:nvGrpSpPr>
        <p:grpSpPr>
          <a:xfrm>
            <a:off x="0" y="4728494"/>
            <a:ext cx="9144000" cy="356855"/>
            <a:chOff x="0" y="406525"/>
            <a:chExt cx="9144000" cy="356855"/>
          </a:xfrm>
        </p:grpSpPr>
        <p:cxnSp>
          <p:nvCxnSpPr>
            <p:cNvPr id="336" name="Straight Connector 335">
              <a:extLst>
                <a:ext uri="{FF2B5EF4-FFF2-40B4-BE49-F238E27FC236}">
                  <a16:creationId xmlns:a16="http://schemas.microsoft.com/office/drawing/2014/main" id="{B624BCA8-491F-452F-9BEB-3FCB96860E51}"/>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7" name="TextBox 336">
              <a:extLst>
                <a:ext uri="{FF2B5EF4-FFF2-40B4-BE49-F238E27FC236}">
                  <a16:creationId xmlns:a16="http://schemas.microsoft.com/office/drawing/2014/main" id="{AEC8CE66-DAE4-4539-8286-FBF4CA3B593E}"/>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338" name="Graphic 337">
              <a:extLst>
                <a:ext uri="{FF2B5EF4-FFF2-40B4-BE49-F238E27FC236}">
                  <a16:creationId xmlns:a16="http://schemas.microsoft.com/office/drawing/2014/main" id="{29C4C09E-E33B-4020-8B09-B3FC1EC659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Why Should You Hire React Native App developers?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5" name="Google Shape;595;p17"/>
          <p:cNvSpPr txBox="1">
            <a:spLocks noGrp="1"/>
          </p:cNvSpPr>
          <p:nvPr>
            <p:ph type="body" idx="1"/>
          </p:nvPr>
        </p:nvSpPr>
        <p:spPr>
          <a:xfrm>
            <a:off x="315953" y="1339314"/>
            <a:ext cx="6100107" cy="387481"/>
          </a:xfrm>
          <a:prstGeom prst="rect">
            <a:avLst/>
          </a:prstGeom>
        </p:spPr>
        <p:txBody>
          <a:bodyPr spcFirstLastPara="1" wrap="square" lIns="0" tIns="0" rIns="0" bIns="0" anchor="ctr" anchorCtr="0">
            <a:noAutofit/>
          </a:bodyPr>
          <a:lstStyle/>
          <a:p>
            <a:pPr lvl="0"/>
            <a:r>
              <a:rPr lang="en-US" sz="1600" b="1" dirty="0"/>
              <a:t>App Development at a Lower Cost</a:t>
            </a:r>
            <a:endParaRPr lang="en-GB" sz="1600" dirty="0"/>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sp>
        <p:nvSpPr>
          <p:cNvPr id="2" name="TextBox 1">
            <a:extLst>
              <a:ext uri="{FF2B5EF4-FFF2-40B4-BE49-F238E27FC236}">
                <a16:creationId xmlns:a16="http://schemas.microsoft.com/office/drawing/2014/main" id="{10EBEE15-A8A5-471D-BDA3-CAE1BC5CC597}"/>
              </a:ext>
            </a:extLst>
          </p:cNvPr>
          <p:cNvSpPr txBox="1"/>
          <p:nvPr/>
        </p:nvSpPr>
        <p:spPr>
          <a:xfrm>
            <a:off x="774700" y="1737006"/>
            <a:ext cx="5369572" cy="73866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You would need to engage one React Native app developer rather than two, which would ultimately help to reduce overhead charges like infrastructure, operational resources, and more.</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2584054"/>
            <a:ext cx="6100107" cy="1131794"/>
            <a:chOff x="315953" y="2349104"/>
            <a:chExt cx="6100107" cy="1131794"/>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Coding is simple</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700" y="2742234"/>
              <a:ext cx="5369572" cy="73866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Employing React Native experts decreases the difficulty of writing for many operating platforms because developers may reuse code across platforms, shortening development time.</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49" name="Google Shape;3917;p48">
            <a:extLst>
              <a:ext uri="{FF2B5EF4-FFF2-40B4-BE49-F238E27FC236}">
                <a16:creationId xmlns:a16="http://schemas.microsoft.com/office/drawing/2014/main" id="{4B917E9E-A07C-48A5-B766-4E87B0765944}"/>
              </a:ext>
            </a:extLst>
          </p:cNvPr>
          <p:cNvGrpSpPr/>
          <p:nvPr/>
        </p:nvGrpSpPr>
        <p:grpSpPr>
          <a:xfrm>
            <a:off x="6438521" y="1533054"/>
            <a:ext cx="2389526" cy="2596440"/>
            <a:chOff x="2244025" y="145922"/>
            <a:chExt cx="4382832" cy="4762352"/>
          </a:xfrm>
        </p:grpSpPr>
        <p:grpSp>
          <p:nvGrpSpPr>
            <p:cNvPr id="150" name="Google Shape;3918;p48">
              <a:extLst>
                <a:ext uri="{FF2B5EF4-FFF2-40B4-BE49-F238E27FC236}">
                  <a16:creationId xmlns:a16="http://schemas.microsoft.com/office/drawing/2014/main" id="{40E5F6A2-EC83-49EB-852B-683A1BC82C71}"/>
                </a:ext>
              </a:extLst>
            </p:cNvPr>
            <p:cNvGrpSpPr/>
            <p:nvPr/>
          </p:nvGrpSpPr>
          <p:grpSpPr>
            <a:xfrm>
              <a:off x="4124355" y="330300"/>
              <a:ext cx="2502502" cy="3373185"/>
              <a:chOff x="5785580" y="1232275"/>
              <a:chExt cx="2502502" cy="3373185"/>
            </a:xfrm>
          </p:grpSpPr>
          <p:sp>
            <p:nvSpPr>
              <p:cNvPr id="298" name="Google Shape;3919;p48">
                <a:extLst>
                  <a:ext uri="{FF2B5EF4-FFF2-40B4-BE49-F238E27FC236}">
                    <a16:creationId xmlns:a16="http://schemas.microsoft.com/office/drawing/2014/main" id="{2927A887-1EC8-4C0A-9D23-F8F9A4229744}"/>
                  </a:ext>
                </a:extLst>
              </p:cNvPr>
              <p:cNvSpPr/>
              <p:nvPr/>
            </p:nvSpPr>
            <p:spPr>
              <a:xfrm>
                <a:off x="6314607" y="3851433"/>
                <a:ext cx="944490" cy="545783"/>
              </a:xfrm>
              <a:custGeom>
                <a:avLst/>
                <a:gdLst/>
                <a:ahLst/>
                <a:cxnLst/>
                <a:rect l="l" t="t" r="r" b="b"/>
                <a:pathLst>
                  <a:path w="944490" h="545783" extrusionOk="0">
                    <a:moveTo>
                      <a:pt x="500911" y="532447"/>
                    </a:moveTo>
                    <a:lnTo>
                      <a:pt x="23232" y="256222"/>
                    </a:lnTo>
                    <a:cubicBezTo>
                      <a:pt x="-11153" y="236411"/>
                      <a:pt x="-6867" y="201644"/>
                      <a:pt x="32757" y="178689"/>
                    </a:cubicBezTo>
                    <a:lnTo>
                      <a:pt x="342129" y="0"/>
                    </a:lnTo>
                    <a:lnTo>
                      <a:pt x="944490" y="347758"/>
                    </a:lnTo>
                    <a:lnTo>
                      <a:pt x="635023" y="526447"/>
                    </a:lnTo>
                    <a:cubicBezTo>
                      <a:pt x="595494" y="549783"/>
                      <a:pt x="535296" y="552259"/>
                      <a:pt x="500911" y="53244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3920;p48">
                <a:extLst>
                  <a:ext uri="{FF2B5EF4-FFF2-40B4-BE49-F238E27FC236}">
                    <a16:creationId xmlns:a16="http://schemas.microsoft.com/office/drawing/2014/main" id="{0E86A292-EE6E-4E41-8867-AB4E8775F125}"/>
                  </a:ext>
                </a:extLst>
              </p:cNvPr>
              <p:cNvSpPr/>
              <p:nvPr/>
            </p:nvSpPr>
            <p:spPr>
              <a:xfrm>
                <a:off x="6357717" y="3826573"/>
                <a:ext cx="944624" cy="545413"/>
              </a:xfrm>
              <a:custGeom>
                <a:avLst/>
                <a:gdLst/>
                <a:ahLst/>
                <a:cxnLst/>
                <a:rect l="l" t="t" r="r" b="b"/>
                <a:pathLst>
                  <a:path w="944624" h="545413" extrusionOk="0">
                    <a:moveTo>
                      <a:pt x="500854" y="531971"/>
                    </a:moveTo>
                    <a:lnTo>
                      <a:pt x="23271" y="256223"/>
                    </a:lnTo>
                    <a:cubicBezTo>
                      <a:pt x="-11210" y="236315"/>
                      <a:pt x="-6828" y="201644"/>
                      <a:pt x="32796" y="178689"/>
                    </a:cubicBezTo>
                    <a:lnTo>
                      <a:pt x="342263" y="0"/>
                    </a:lnTo>
                    <a:lnTo>
                      <a:pt x="944624" y="347758"/>
                    </a:lnTo>
                    <a:lnTo>
                      <a:pt x="635252" y="526352"/>
                    </a:lnTo>
                    <a:cubicBezTo>
                      <a:pt x="595533" y="549402"/>
                      <a:pt x="535335" y="551879"/>
                      <a:pt x="500854" y="53197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921;p48">
                <a:extLst>
                  <a:ext uri="{FF2B5EF4-FFF2-40B4-BE49-F238E27FC236}">
                    <a16:creationId xmlns:a16="http://schemas.microsoft.com/office/drawing/2014/main" id="{A7EFFFCC-471D-4838-B619-8C2DB785064C}"/>
                  </a:ext>
                </a:extLst>
              </p:cNvPr>
              <p:cNvSpPr/>
              <p:nvPr/>
            </p:nvSpPr>
            <p:spPr>
              <a:xfrm>
                <a:off x="7274623" y="4156138"/>
                <a:ext cx="27813" cy="18192"/>
              </a:xfrm>
              <a:custGeom>
                <a:avLst/>
                <a:gdLst/>
                <a:ahLst/>
                <a:cxnLst/>
                <a:rect l="l" t="t" r="r" b="b"/>
                <a:pathLst>
                  <a:path w="27813" h="18192" extrusionOk="0">
                    <a:moveTo>
                      <a:pt x="27813" y="18193"/>
                    </a:moveTo>
                    <a:lnTo>
                      <a:pt x="27813" y="0"/>
                    </a:lnTo>
                    <a:lnTo>
                      <a:pt x="0" y="16002"/>
                    </a:lnTo>
                    <a:lnTo>
                      <a:pt x="27813" y="1819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922;p48">
                <a:extLst>
                  <a:ext uri="{FF2B5EF4-FFF2-40B4-BE49-F238E27FC236}">
                    <a16:creationId xmlns:a16="http://schemas.microsoft.com/office/drawing/2014/main" id="{99DA2A98-42A3-467D-A802-E625B4CCF6E6}"/>
                  </a:ext>
                </a:extLst>
              </p:cNvPr>
              <p:cNvSpPr/>
              <p:nvPr/>
            </p:nvSpPr>
            <p:spPr>
              <a:xfrm>
                <a:off x="6357747" y="4031456"/>
                <a:ext cx="28575" cy="18478"/>
              </a:xfrm>
              <a:custGeom>
                <a:avLst/>
                <a:gdLst/>
                <a:ahLst/>
                <a:cxnLst/>
                <a:rect l="l" t="t" r="r" b="b"/>
                <a:pathLst>
                  <a:path w="28575" h="18478" extrusionOk="0">
                    <a:moveTo>
                      <a:pt x="0" y="18479"/>
                    </a:moveTo>
                    <a:lnTo>
                      <a:pt x="0" y="0"/>
                    </a:lnTo>
                    <a:lnTo>
                      <a:pt x="28575" y="11811"/>
                    </a:lnTo>
                    <a:lnTo>
                      <a:pt x="0" y="1847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923;p48">
                <a:extLst>
                  <a:ext uri="{FF2B5EF4-FFF2-40B4-BE49-F238E27FC236}">
                    <a16:creationId xmlns:a16="http://schemas.microsoft.com/office/drawing/2014/main" id="{191EF92A-FBBD-4486-95AE-EB8C4826024C}"/>
                  </a:ext>
                </a:extLst>
              </p:cNvPr>
              <p:cNvSpPr/>
              <p:nvPr/>
            </p:nvSpPr>
            <p:spPr>
              <a:xfrm>
                <a:off x="6357717" y="3808380"/>
                <a:ext cx="944624" cy="545381"/>
              </a:xfrm>
              <a:custGeom>
                <a:avLst/>
                <a:gdLst/>
                <a:ahLst/>
                <a:cxnLst/>
                <a:rect l="l" t="t" r="r" b="b"/>
                <a:pathLst>
                  <a:path w="944624" h="545381" extrusionOk="0">
                    <a:moveTo>
                      <a:pt x="500854" y="531971"/>
                    </a:moveTo>
                    <a:lnTo>
                      <a:pt x="23271" y="256223"/>
                    </a:lnTo>
                    <a:cubicBezTo>
                      <a:pt x="-11210" y="236316"/>
                      <a:pt x="-6828" y="201549"/>
                      <a:pt x="32796" y="178594"/>
                    </a:cubicBezTo>
                    <a:lnTo>
                      <a:pt x="342263" y="0"/>
                    </a:lnTo>
                    <a:lnTo>
                      <a:pt x="944624" y="347758"/>
                    </a:lnTo>
                    <a:lnTo>
                      <a:pt x="635157" y="526352"/>
                    </a:lnTo>
                    <a:cubicBezTo>
                      <a:pt x="595533" y="549307"/>
                      <a:pt x="535335" y="551879"/>
                      <a:pt x="500854" y="531971"/>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924;p48">
                <a:extLst>
                  <a:ext uri="{FF2B5EF4-FFF2-40B4-BE49-F238E27FC236}">
                    <a16:creationId xmlns:a16="http://schemas.microsoft.com/office/drawing/2014/main" id="{8586A640-5D81-4F5D-845A-2B62D2FEBAA2}"/>
                  </a:ext>
                </a:extLst>
              </p:cNvPr>
              <p:cNvSpPr/>
              <p:nvPr/>
            </p:nvSpPr>
            <p:spPr>
              <a:xfrm>
                <a:off x="6627114" y="3561873"/>
                <a:ext cx="675322" cy="594264"/>
              </a:xfrm>
              <a:custGeom>
                <a:avLst/>
                <a:gdLst/>
                <a:ahLst/>
                <a:cxnLst/>
                <a:rect l="l" t="t" r="r" b="b"/>
                <a:pathLst>
                  <a:path w="675322" h="594264" extrusionOk="0">
                    <a:moveTo>
                      <a:pt x="74581" y="247269"/>
                    </a:moveTo>
                    <a:lnTo>
                      <a:pt x="0" y="0"/>
                    </a:lnTo>
                    <a:lnTo>
                      <a:pt x="608933" y="349186"/>
                    </a:lnTo>
                    <a:lnTo>
                      <a:pt x="675322" y="594265"/>
                    </a:lnTo>
                    <a:lnTo>
                      <a:pt x="74581" y="24726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925;p48">
                <a:extLst>
                  <a:ext uri="{FF2B5EF4-FFF2-40B4-BE49-F238E27FC236}">
                    <a16:creationId xmlns:a16="http://schemas.microsoft.com/office/drawing/2014/main" id="{3C263E73-BD82-4D86-9564-EF665803B4B5}"/>
                  </a:ext>
                </a:extLst>
              </p:cNvPr>
              <p:cNvSpPr/>
              <p:nvPr/>
            </p:nvSpPr>
            <p:spPr>
              <a:xfrm>
                <a:off x="7276147" y="4135183"/>
                <a:ext cx="26289" cy="31146"/>
              </a:xfrm>
              <a:custGeom>
                <a:avLst/>
                <a:gdLst/>
                <a:ahLst/>
                <a:cxnLst/>
                <a:rect l="l" t="t" r="r" b="b"/>
                <a:pathLst>
                  <a:path w="26289" h="31146" extrusionOk="0">
                    <a:moveTo>
                      <a:pt x="8572" y="31147"/>
                    </a:moveTo>
                    <a:lnTo>
                      <a:pt x="26289" y="20955"/>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926;p48">
                <a:extLst>
                  <a:ext uri="{FF2B5EF4-FFF2-40B4-BE49-F238E27FC236}">
                    <a16:creationId xmlns:a16="http://schemas.microsoft.com/office/drawing/2014/main" id="{F5C327E5-B538-448B-AE16-DD2505903875}"/>
                  </a:ext>
                </a:extLst>
              </p:cNvPr>
              <p:cNvSpPr/>
              <p:nvPr/>
            </p:nvSpPr>
            <p:spPr>
              <a:xfrm>
                <a:off x="6607968" y="3571113"/>
                <a:ext cx="676751" cy="595217"/>
              </a:xfrm>
              <a:custGeom>
                <a:avLst/>
                <a:gdLst/>
                <a:ahLst/>
                <a:cxnLst/>
                <a:rect l="l" t="t" r="r" b="b"/>
                <a:pathLst>
                  <a:path w="676751" h="595217" extrusionOk="0">
                    <a:moveTo>
                      <a:pt x="74486" y="247364"/>
                    </a:moveTo>
                    <a:lnTo>
                      <a:pt x="0" y="0"/>
                    </a:lnTo>
                    <a:lnTo>
                      <a:pt x="608933" y="349282"/>
                    </a:lnTo>
                    <a:lnTo>
                      <a:pt x="676751" y="595217"/>
                    </a:lnTo>
                    <a:lnTo>
                      <a:pt x="74486" y="24736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927;p48">
                <a:extLst>
                  <a:ext uri="{FF2B5EF4-FFF2-40B4-BE49-F238E27FC236}">
                    <a16:creationId xmlns:a16="http://schemas.microsoft.com/office/drawing/2014/main" id="{43DEAEE6-6B61-479C-814F-350C9B9BDF51}"/>
                  </a:ext>
                </a:extLst>
              </p:cNvPr>
              <p:cNvSpPr/>
              <p:nvPr/>
            </p:nvSpPr>
            <p:spPr>
              <a:xfrm>
                <a:off x="5811392" y="1232275"/>
                <a:ext cx="2476690" cy="3358041"/>
              </a:xfrm>
              <a:custGeom>
                <a:avLst/>
                <a:gdLst/>
                <a:ahLst/>
                <a:cxnLst/>
                <a:rect l="l" t="t" r="r" b="b"/>
                <a:pathLst>
                  <a:path w="2476690" h="3358041" extrusionOk="0">
                    <a:moveTo>
                      <a:pt x="2416778" y="3350869"/>
                    </a:moveTo>
                    <a:lnTo>
                      <a:pt x="59817" y="1990032"/>
                    </a:lnTo>
                    <a:cubicBezTo>
                      <a:pt x="26765" y="1970982"/>
                      <a:pt x="0" y="1919737"/>
                      <a:pt x="0" y="1875732"/>
                    </a:cubicBezTo>
                    <a:lnTo>
                      <a:pt x="0" y="52456"/>
                    </a:lnTo>
                    <a:cubicBezTo>
                      <a:pt x="0" y="8356"/>
                      <a:pt x="26765" y="-11933"/>
                      <a:pt x="59817" y="7213"/>
                    </a:cubicBezTo>
                    <a:lnTo>
                      <a:pt x="2416778" y="1368050"/>
                    </a:lnTo>
                    <a:cubicBezTo>
                      <a:pt x="2449925" y="1387100"/>
                      <a:pt x="2476691" y="1438344"/>
                      <a:pt x="2476691" y="1482350"/>
                    </a:cubicBezTo>
                    <a:lnTo>
                      <a:pt x="2476691" y="3305625"/>
                    </a:lnTo>
                    <a:cubicBezTo>
                      <a:pt x="2476691" y="3349726"/>
                      <a:pt x="2449925" y="3369919"/>
                      <a:pt x="2416778" y="335086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928;p48">
                <a:extLst>
                  <a:ext uri="{FF2B5EF4-FFF2-40B4-BE49-F238E27FC236}">
                    <a16:creationId xmlns:a16="http://schemas.microsoft.com/office/drawing/2014/main" id="{05238B43-4907-4DCB-A5FD-5C5B176D3A27}"/>
                  </a:ext>
                </a:extLst>
              </p:cNvPr>
              <p:cNvSpPr/>
              <p:nvPr/>
            </p:nvSpPr>
            <p:spPr>
              <a:xfrm>
                <a:off x="8240363" y="4509420"/>
                <a:ext cx="26098" cy="92487"/>
              </a:xfrm>
              <a:custGeom>
                <a:avLst/>
                <a:gdLst/>
                <a:ahLst/>
                <a:cxnLst/>
                <a:rect l="l" t="t" r="r" b="b"/>
                <a:pathLst>
                  <a:path w="26098" h="92487" extrusionOk="0">
                    <a:moveTo>
                      <a:pt x="0" y="92488"/>
                    </a:moveTo>
                    <a:lnTo>
                      <a:pt x="26098" y="77438"/>
                    </a:lnTo>
                    <a:lnTo>
                      <a:pt x="14859" y="0"/>
                    </a:lnTo>
                    <a:lnTo>
                      <a:pt x="0" y="9248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929;p48">
                <a:extLst>
                  <a:ext uri="{FF2B5EF4-FFF2-40B4-BE49-F238E27FC236}">
                    <a16:creationId xmlns:a16="http://schemas.microsoft.com/office/drawing/2014/main" id="{C148E498-B85E-4DE5-B2F8-67917484E5E5}"/>
                  </a:ext>
                </a:extLst>
              </p:cNvPr>
              <p:cNvSpPr/>
              <p:nvPr/>
            </p:nvSpPr>
            <p:spPr>
              <a:xfrm>
                <a:off x="5807106" y="1235868"/>
                <a:ext cx="62674" cy="27245"/>
              </a:xfrm>
              <a:custGeom>
                <a:avLst/>
                <a:gdLst/>
                <a:ahLst/>
                <a:cxnLst/>
                <a:rect l="l" t="t" r="r" b="b"/>
                <a:pathLst>
                  <a:path w="62674" h="27245" extrusionOk="0">
                    <a:moveTo>
                      <a:pt x="0" y="14859"/>
                    </a:moveTo>
                    <a:lnTo>
                      <a:pt x="25717" y="0"/>
                    </a:lnTo>
                    <a:lnTo>
                      <a:pt x="62675" y="21431"/>
                    </a:lnTo>
                    <a:cubicBezTo>
                      <a:pt x="62675" y="21431"/>
                      <a:pt x="23336" y="27432"/>
                      <a:pt x="22384" y="27242"/>
                    </a:cubicBezTo>
                    <a:cubicBezTo>
                      <a:pt x="21431" y="27051"/>
                      <a:pt x="0" y="14859"/>
                      <a:pt x="0" y="1485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930;p48">
                <a:extLst>
                  <a:ext uri="{FF2B5EF4-FFF2-40B4-BE49-F238E27FC236}">
                    <a16:creationId xmlns:a16="http://schemas.microsoft.com/office/drawing/2014/main" id="{6FC565F9-5E88-4B3E-BF6C-4DAC24A36764}"/>
                  </a:ext>
                </a:extLst>
              </p:cNvPr>
              <p:cNvSpPr/>
              <p:nvPr/>
            </p:nvSpPr>
            <p:spPr>
              <a:xfrm>
                <a:off x="5789771" y="1244753"/>
                <a:ext cx="2476690" cy="3358040"/>
              </a:xfrm>
              <a:custGeom>
                <a:avLst/>
                <a:gdLst/>
                <a:ahLst/>
                <a:cxnLst/>
                <a:rect l="l" t="t" r="r" b="b"/>
                <a:pathLst>
                  <a:path w="2476690" h="3358040" extrusionOk="0">
                    <a:moveTo>
                      <a:pt x="2416874" y="3350869"/>
                    </a:moveTo>
                    <a:lnTo>
                      <a:pt x="59817" y="1990032"/>
                    </a:lnTo>
                    <a:cubicBezTo>
                      <a:pt x="26765" y="1970982"/>
                      <a:pt x="0" y="1919737"/>
                      <a:pt x="0" y="1875732"/>
                    </a:cubicBezTo>
                    <a:lnTo>
                      <a:pt x="0" y="52456"/>
                    </a:lnTo>
                    <a:cubicBezTo>
                      <a:pt x="0" y="8356"/>
                      <a:pt x="26765" y="-11933"/>
                      <a:pt x="59817" y="7213"/>
                    </a:cubicBezTo>
                    <a:lnTo>
                      <a:pt x="2416874" y="1368049"/>
                    </a:lnTo>
                    <a:cubicBezTo>
                      <a:pt x="2449925" y="1387099"/>
                      <a:pt x="2476691" y="1438344"/>
                      <a:pt x="2476691" y="1482349"/>
                    </a:cubicBezTo>
                    <a:lnTo>
                      <a:pt x="2476691" y="3305625"/>
                    </a:lnTo>
                    <a:cubicBezTo>
                      <a:pt x="2476691" y="3349726"/>
                      <a:pt x="2449925" y="3369919"/>
                      <a:pt x="2416874" y="335086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931;p48">
                <a:extLst>
                  <a:ext uri="{FF2B5EF4-FFF2-40B4-BE49-F238E27FC236}">
                    <a16:creationId xmlns:a16="http://schemas.microsoft.com/office/drawing/2014/main" id="{8013BD91-7BE6-4AC2-A4BE-D3CBE7531208}"/>
                  </a:ext>
                </a:extLst>
              </p:cNvPr>
              <p:cNvSpPr/>
              <p:nvPr/>
            </p:nvSpPr>
            <p:spPr>
              <a:xfrm>
                <a:off x="5785580" y="1247175"/>
                <a:ext cx="2476785" cy="3358285"/>
              </a:xfrm>
              <a:custGeom>
                <a:avLst/>
                <a:gdLst/>
                <a:ahLst/>
                <a:cxnLst/>
                <a:rect l="l" t="t" r="r" b="b"/>
                <a:pathLst>
                  <a:path w="2476785" h="3358285" extrusionOk="0">
                    <a:moveTo>
                      <a:pt x="2476786" y="1482309"/>
                    </a:moveTo>
                    <a:lnTo>
                      <a:pt x="2476786" y="3305775"/>
                    </a:lnTo>
                    <a:cubicBezTo>
                      <a:pt x="2476786" y="3349971"/>
                      <a:pt x="2449925" y="3370259"/>
                      <a:pt x="2416874" y="3351019"/>
                    </a:cubicBezTo>
                    <a:lnTo>
                      <a:pt x="59817" y="1989992"/>
                    </a:lnTo>
                    <a:cubicBezTo>
                      <a:pt x="26765" y="1970942"/>
                      <a:pt x="0" y="1919697"/>
                      <a:pt x="0" y="1875692"/>
                    </a:cubicBezTo>
                    <a:lnTo>
                      <a:pt x="0" y="52416"/>
                    </a:lnTo>
                    <a:cubicBezTo>
                      <a:pt x="0" y="8315"/>
                      <a:pt x="26765" y="-11878"/>
                      <a:pt x="59817" y="7172"/>
                    </a:cubicBezTo>
                    <a:lnTo>
                      <a:pt x="2416874" y="1368009"/>
                    </a:lnTo>
                    <a:cubicBezTo>
                      <a:pt x="2449925" y="1387059"/>
                      <a:pt x="2476786" y="1438304"/>
                      <a:pt x="2476786" y="148230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932;p48">
                <a:extLst>
                  <a:ext uri="{FF2B5EF4-FFF2-40B4-BE49-F238E27FC236}">
                    <a16:creationId xmlns:a16="http://schemas.microsoft.com/office/drawing/2014/main" id="{14A67402-CE45-4233-ACD5-A56FA6805365}"/>
                  </a:ext>
                </a:extLst>
              </p:cNvPr>
              <p:cNvSpPr/>
              <p:nvPr/>
            </p:nvSpPr>
            <p:spPr>
              <a:xfrm>
                <a:off x="5815488" y="1286421"/>
                <a:ext cx="2415539" cy="3200710"/>
              </a:xfrm>
              <a:custGeom>
                <a:avLst/>
                <a:gdLst/>
                <a:ahLst/>
                <a:cxnLst/>
                <a:rect l="l" t="t" r="r" b="b"/>
                <a:pathLst>
                  <a:path w="2415539" h="3200710" extrusionOk="0">
                    <a:moveTo>
                      <a:pt x="2414111" y="3200711"/>
                    </a:moveTo>
                    <a:lnTo>
                      <a:pt x="0" y="1806727"/>
                    </a:lnTo>
                    <a:lnTo>
                      <a:pt x="1333" y="20504"/>
                    </a:lnTo>
                    <a:cubicBezTo>
                      <a:pt x="1333" y="2121"/>
                      <a:pt x="14097" y="-5214"/>
                      <a:pt x="29908" y="3930"/>
                    </a:cubicBezTo>
                    <a:lnTo>
                      <a:pt x="2386965" y="1364672"/>
                    </a:lnTo>
                    <a:cubicBezTo>
                      <a:pt x="2403853" y="1375759"/>
                      <a:pt x="2414464" y="1394219"/>
                      <a:pt x="2415540" y="141439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933;p48">
                <a:extLst>
                  <a:ext uri="{FF2B5EF4-FFF2-40B4-BE49-F238E27FC236}">
                    <a16:creationId xmlns:a16="http://schemas.microsoft.com/office/drawing/2014/main" id="{58873348-8F2A-4E01-B0C6-793DA690C1B0}"/>
                  </a:ext>
                </a:extLst>
              </p:cNvPr>
              <p:cNvSpPr/>
              <p:nvPr/>
            </p:nvSpPr>
            <p:spPr>
              <a:xfrm>
                <a:off x="5915882" y="1476290"/>
                <a:ext cx="2188940" cy="1460906"/>
              </a:xfrm>
              <a:custGeom>
                <a:avLst/>
                <a:gdLst/>
                <a:ahLst/>
                <a:cxnLst/>
                <a:rect l="l" t="t" r="r" b="b"/>
                <a:pathLst>
                  <a:path w="2188940" h="1460906" extrusionOk="0">
                    <a:moveTo>
                      <a:pt x="2164556" y="1457981"/>
                    </a:moveTo>
                    <a:lnTo>
                      <a:pt x="24384" y="222303"/>
                    </a:lnTo>
                    <a:cubicBezTo>
                      <a:pt x="9306" y="211583"/>
                      <a:pt x="248" y="194317"/>
                      <a:pt x="0" y="175821"/>
                    </a:cubicBezTo>
                    <a:lnTo>
                      <a:pt x="0" y="21326"/>
                    </a:lnTo>
                    <a:cubicBezTo>
                      <a:pt x="0" y="3419"/>
                      <a:pt x="10858" y="-4868"/>
                      <a:pt x="24384" y="2942"/>
                    </a:cubicBezTo>
                    <a:lnTo>
                      <a:pt x="2164556" y="1238335"/>
                    </a:lnTo>
                    <a:cubicBezTo>
                      <a:pt x="2179587" y="1249136"/>
                      <a:pt x="2188626" y="1266405"/>
                      <a:pt x="2188940" y="1284912"/>
                    </a:cubicBezTo>
                    <a:lnTo>
                      <a:pt x="2188940" y="1439408"/>
                    </a:lnTo>
                    <a:cubicBezTo>
                      <a:pt x="2188940" y="1457410"/>
                      <a:pt x="2177987" y="1465792"/>
                      <a:pt x="2164556" y="145798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934;p48">
                <a:extLst>
                  <a:ext uri="{FF2B5EF4-FFF2-40B4-BE49-F238E27FC236}">
                    <a16:creationId xmlns:a16="http://schemas.microsoft.com/office/drawing/2014/main" id="{838810ED-33EF-45D3-A9B9-F90AA64E8E92}"/>
                  </a:ext>
                </a:extLst>
              </p:cNvPr>
              <p:cNvSpPr/>
              <p:nvPr/>
            </p:nvSpPr>
            <p:spPr>
              <a:xfrm rot="-1801764">
                <a:off x="5975652" y="1564561"/>
                <a:ext cx="76512" cy="132469"/>
              </a:xfrm>
              <a:custGeom>
                <a:avLst/>
                <a:gdLst/>
                <a:ahLst/>
                <a:cxnLst/>
                <a:rect l="l" t="t" r="r" b="b"/>
                <a:pathLst>
                  <a:path w="76580" h="132587" extrusionOk="0">
                    <a:moveTo>
                      <a:pt x="76581" y="66294"/>
                    </a:moveTo>
                    <a:cubicBezTo>
                      <a:pt x="76581" y="102907"/>
                      <a:pt x="59438" y="132588"/>
                      <a:pt x="38290" y="132588"/>
                    </a:cubicBezTo>
                    <a:cubicBezTo>
                      <a:pt x="17143" y="132588"/>
                      <a:pt x="0" y="102907"/>
                      <a:pt x="0" y="66294"/>
                    </a:cubicBezTo>
                    <a:cubicBezTo>
                      <a:pt x="0" y="29681"/>
                      <a:pt x="17143" y="0"/>
                      <a:pt x="38290" y="0"/>
                    </a:cubicBezTo>
                    <a:cubicBezTo>
                      <a:pt x="59438" y="0"/>
                      <a:pt x="76581" y="29681"/>
                      <a:pt x="76581" y="66294"/>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935;p48">
                <a:extLst>
                  <a:ext uri="{FF2B5EF4-FFF2-40B4-BE49-F238E27FC236}">
                    <a16:creationId xmlns:a16="http://schemas.microsoft.com/office/drawing/2014/main" id="{CE562C5F-5C9A-4518-BA61-FF6BD6EAD708}"/>
                  </a:ext>
                </a:extLst>
              </p:cNvPr>
              <p:cNvSpPr/>
              <p:nvPr/>
            </p:nvSpPr>
            <p:spPr>
              <a:xfrm>
                <a:off x="6935438" y="2145169"/>
                <a:ext cx="197262" cy="149154"/>
              </a:xfrm>
              <a:custGeom>
                <a:avLst/>
                <a:gdLst/>
                <a:ahLst/>
                <a:cxnLst/>
                <a:rect l="l" t="t" r="r" b="b"/>
                <a:pathLst>
                  <a:path w="197262" h="149154" extrusionOk="0">
                    <a:moveTo>
                      <a:pt x="191167" y="148450"/>
                    </a:moveTo>
                    <a:lnTo>
                      <a:pt x="6096" y="41485"/>
                    </a:lnTo>
                    <a:cubicBezTo>
                      <a:pt x="2314" y="38818"/>
                      <a:pt x="48" y="34493"/>
                      <a:pt x="0" y="29864"/>
                    </a:cubicBezTo>
                    <a:lnTo>
                      <a:pt x="0" y="5385"/>
                    </a:lnTo>
                    <a:cubicBezTo>
                      <a:pt x="0" y="813"/>
                      <a:pt x="2667" y="-1187"/>
                      <a:pt x="6096" y="718"/>
                    </a:cubicBezTo>
                    <a:lnTo>
                      <a:pt x="191167" y="107683"/>
                    </a:lnTo>
                    <a:cubicBezTo>
                      <a:pt x="194948" y="110350"/>
                      <a:pt x="197215" y="114675"/>
                      <a:pt x="197263" y="119304"/>
                    </a:cubicBezTo>
                    <a:lnTo>
                      <a:pt x="197263" y="143783"/>
                    </a:lnTo>
                    <a:cubicBezTo>
                      <a:pt x="197263" y="148260"/>
                      <a:pt x="194596" y="150355"/>
                      <a:pt x="191167" y="148450"/>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936;p48">
                <a:extLst>
                  <a:ext uri="{FF2B5EF4-FFF2-40B4-BE49-F238E27FC236}">
                    <a16:creationId xmlns:a16="http://schemas.microsoft.com/office/drawing/2014/main" id="{B46A333B-4637-47BB-98C9-E6242AC20207}"/>
                  </a:ext>
                </a:extLst>
              </p:cNvPr>
              <p:cNvSpPr/>
              <p:nvPr/>
            </p:nvSpPr>
            <p:spPr>
              <a:xfrm>
                <a:off x="7235094" y="2318577"/>
                <a:ext cx="197262" cy="148968"/>
              </a:xfrm>
              <a:custGeom>
                <a:avLst/>
                <a:gdLst/>
                <a:ahLst/>
                <a:cxnLst/>
                <a:rect l="l" t="t" r="r" b="b"/>
                <a:pathLst>
                  <a:path w="197262" h="148968" extrusionOk="0">
                    <a:moveTo>
                      <a:pt x="191167" y="148397"/>
                    </a:moveTo>
                    <a:lnTo>
                      <a:pt x="6096" y="41527"/>
                    </a:lnTo>
                    <a:cubicBezTo>
                      <a:pt x="2324" y="38850"/>
                      <a:pt x="57" y="34535"/>
                      <a:pt x="0" y="29906"/>
                    </a:cubicBezTo>
                    <a:lnTo>
                      <a:pt x="0" y="5332"/>
                    </a:lnTo>
                    <a:cubicBezTo>
                      <a:pt x="0" y="855"/>
                      <a:pt x="2667" y="-1241"/>
                      <a:pt x="6096" y="760"/>
                    </a:cubicBezTo>
                    <a:lnTo>
                      <a:pt x="191167" y="107630"/>
                    </a:lnTo>
                    <a:cubicBezTo>
                      <a:pt x="194948" y="110297"/>
                      <a:pt x="197215" y="114622"/>
                      <a:pt x="197263" y="119251"/>
                    </a:cubicBezTo>
                    <a:lnTo>
                      <a:pt x="197263" y="143825"/>
                    </a:lnTo>
                    <a:cubicBezTo>
                      <a:pt x="197263" y="148397"/>
                      <a:pt x="194405" y="149921"/>
                      <a:pt x="191167" y="14839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937;p48">
                <a:extLst>
                  <a:ext uri="{FF2B5EF4-FFF2-40B4-BE49-F238E27FC236}">
                    <a16:creationId xmlns:a16="http://schemas.microsoft.com/office/drawing/2014/main" id="{525696F4-3215-4D31-A5B8-160CE9CC794A}"/>
                  </a:ext>
                </a:extLst>
              </p:cNvPr>
              <p:cNvSpPr/>
              <p:nvPr/>
            </p:nvSpPr>
            <p:spPr>
              <a:xfrm>
                <a:off x="7529798" y="2488369"/>
                <a:ext cx="197358" cy="149033"/>
              </a:xfrm>
              <a:custGeom>
                <a:avLst/>
                <a:gdLst/>
                <a:ahLst/>
                <a:cxnLst/>
                <a:rect l="l" t="t" r="r" b="b"/>
                <a:pathLst>
                  <a:path w="197358" h="149033" extrusionOk="0">
                    <a:moveTo>
                      <a:pt x="191262" y="148437"/>
                    </a:moveTo>
                    <a:lnTo>
                      <a:pt x="6096" y="41566"/>
                    </a:lnTo>
                    <a:cubicBezTo>
                      <a:pt x="2353" y="38823"/>
                      <a:pt x="105" y="34489"/>
                      <a:pt x="0" y="29851"/>
                    </a:cubicBezTo>
                    <a:lnTo>
                      <a:pt x="0" y="5371"/>
                    </a:lnTo>
                    <a:cubicBezTo>
                      <a:pt x="0" y="894"/>
                      <a:pt x="2762" y="-1201"/>
                      <a:pt x="6096" y="704"/>
                    </a:cubicBezTo>
                    <a:lnTo>
                      <a:pt x="191262" y="107670"/>
                    </a:lnTo>
                    <a:cubicBezTo>
                      <a:pt x="195043" y="110337"/>
                      <a:pt x="197310" y="114661"/>
                      <a:pt x="197358" y="119290"/>
                    </a:cubicBezTo>
                    <a:lnTo>
                      <a:pt x="197358" y="143769"/>
                    </a:lnTo>
                    <a:cubicBezTo>
                      <a:pt x="197358" y="148342"/>
                      <a:pt x="194977" y="150056"/>
                      <a:pt x="191262" y="14843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938;p48">
                <a:extLst>
                  <a:ext uri="{FF2B5EF4-FFF2-40B4-BE49-F238E27FC236}">
                    <a16:creationId xmlns:a16="http://schemas.microsoft.com/office/drawing/2014/main" id="{74EC4C60-103F-4E4A-B2D1-851D56AAEE68}"/>
                  </a:ext>
                </a:extLst>
              </p:cNvPr>
              <p:cNvSpPr/>
              <p:nvPr/>
            </p:nvSpPr>
            <p:spPr>
              <a:xfrm>
                <a:off x="7829454" y="2661668"/>
                <a:ext cx="197358" cy="148943"/>
              </a:xfrm>
              <a:custGeom>
                <a:avLst/>
                <a:gdLst/>
                <a:ahLst/>
                <a:cxnLst/>
                <a:rect l="l" t="t" r="r" b="b"/>
                <a:pathLst>
                  <a:path w="197358" h="148943" extrusionOk="0">
                    <a:moveTo>
                      <a:pt x="191262" y="148207"/>
                    </a:moveTo>
                    <a:lnTo>
                      <a:pt x="6096" y="41336"/>
                    </a:lnTo>
                    <a:cubicBezTo>
                      <a:pt x="2362" y="38631"/>
                      <a:pt x="105" y="34326"/>
                      <a:pt x="0" y="29716"/>
                    </a:cubicBezTo>
                    <a:lnTo>
                      <a:pt x="0" y="5332"/>
                    </a:lnTo>
                    <a:cubicBezTo>
                      <a:pt x="0" y="855"/>
                      <a:pt x="2762" y="-1241"/>
                      <a:pt x="6096" y="760"/>
                    </a:cubicBezTo>
                    <a:lnTo>
                      <a:pt x="191262" y="107630"/>
                    </a:lnTo>
                    <a:cubicBezTo>
                      <a:pt x="195024" y="110316"/>
                      <a:pt x="197282" y="114631"/>
                      <a:pt x="197358" y="119251"/>
                    </a:cubicBezTo>
                    <a:lnTo>
                      <a:pt x="197358" y="143825"/>
                    </a:lnTo>
                    <a:cubicBezTo>
                      <a:pt x="197358" y="148207"/>
                      <a:pt x="194596" y="150112"/>
                      <a:pt x="191262" y="14820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939;p48">
                <a:extLst>
                  <a:ext uri="{FF2B5EF4-FFF2-40B4-BE49-F238E27FC236}">
                    <a16:creationId xmlns:a16="http://schemas.microsoft.com/office/drawing/2014/main" id="{70DE2042-DB57-45BA-A87D-FCEE3ECB3A43}"/>
                  </a:ext>
                </a:extLst>
              </p:cNvPr>
              <p:cNvSpPr/>
              <p:nvPr/>
            </p:nvSpPr>
            <p:spPr>
              <a:xfrm>
                <a:off x="7391400" y="2634856"/>
                <a:ext cx="551783" cy="685887"/>
              </a:xfrm>
              <a:custGeom>
                <a:avLst/>
                <a:gdLst/>
                <a:ahLst/>
                <a:cxnLst/>
                <a:rect l="l" t="t" r="r" b="b"/>
                <a:pathLst>
                  <a:path w="551783" h="685887" extrusionOk="0">
                    <a:moveTo>
                      <a:pt x="527018" y="682987"/>
                    </a:moveTo>
                    <a:lnTo>
                      <a:pt x="23908" y="392474"/>
                    </a:lnTo>
                    <a:cubicBezTo>
                      <a:pt x="9173" y="381730"/>
                      <a:pt x="324" y="364700"/>
                      <a:pt x="0" y="346469"/>
                    </a:cubicBezTo>
                    <a:lnTo>
                      <a:pt x="0" y="21285"/>
                    </a:lnTo>
                    <a:cubicBezTo>
                      <a:pt x="0" y="3378"/>
                      <a:pt x="10859" y="-4813"/>
                      <a:pt x="24289" y="2902"/>
                    </a:cubicBezTo>
                    <a:lnTo>
                      <a:pt x="527399" y="293319"/>
                    </a:lnTo>
                    <a:cubicBezTo>
                      <a:pt x="542430" y="304120"/>
                      <a:pt x="551469" y="321389"/>
                      <a:pt x="551783" y="339896"/>
                    </a:cubicBezTo>
                    <a:lnTo>
                      <a:pt x="551783" y="664508"/>
                    </a:lnTo>
                    <a:cubicBezTo>
                      <a:pt x="551402" y="682511"/>
                      <a:pt x="540448" y="690702"/>
                      <a:pt x="527018" y="6829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940;p48">
                <a:extLst>
                  <a:ext uri="{FF2B5EF4-FFF2-40B4-BE49-F238E27FC236}">
                    <a16:creationId xmlns:a16="http://schemas.microsoft.com/office/drawing/2014/main" id="{5BF116E1-2A4A-44C5-A42A-9E6A04E77AC0}"/>
                  </a:ext>
                </a:extLst>
              </p:cNvPr>
              <p:cNvSpPr/>
              <p:nvPr/>
            </p:nvSpPr>
            <p:spPr>
              <a:xfrm>
                <a:off x="5981604" y="2604685"/>
                <a:ext cx="1286351" cy="820016"/>
              </a:xfrm>
              <a:custGeom>
                <a:avLst/>
                <a:gdLst/>
                <a:ahLst/>
                <a:cxnLst/>
                <a:rect l="l" t="t" r="r" b="b"/>
                <a:pathLst>
                  <a:path w="1286351" h="820016" extrusionOk="0">
                    <a:moveTo>
                      <a:pt x="1274159" y="818599"/>
                    </a:moveTo>
                    <a:lnTo>
                      <a:pt x="12192" y="89937"/>
                    </a:lnTo>
                    <a:cubicBezTo>
                      <a:pt x="4686" y="84555"/>
                      <a:pt x="162" y="75935"/>
                      <a:pt x="0" y="66696"/>
                    </a:cubicBezTo>
                    <a:lnTo>
                      <a:pt x="0" y="10784"/>
                    </a:lnTo>
                    <a:cubicBezTo>
                      <a:pt x="0" y="1830"/>
                      <a:pt x="5525" y="-2265"/>
                      <a:pt x="12192" y="1259"/>
                    </a:cubicBezTo>
                    <a:lnTo>
                      <a:pt x="1274159" y="729826"/>
                    </a:lnTo>
                    <a:cubicBezTo>
                      <a:pt x="1281693" y="735189"/>
                      <a:pt x="1286218" y="743818"/>
                      <a:pt x="1286351" y="753067"/>
                    </a:cubicBezTo>
                    <a:lnTo>
                      <a:pt x="1286351" y="808979"/>
                    </a:lnTo>
                    <a:cubicBezTo>
                      <a:pt x="1285970" y="818313"/>
                      <a:pt x="1280922" y="822409"/>
                      <a:pt x="1274159" y="81859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941;p48">
                <a:extLst>
                  <a:ext uri="{FF2B5EF4-FFF2-40B4-BE49-F238E27FC236}">
                    <a16:creationId xmlns:a16="http://schemas.microsoft.com/office/drawing/2014/main" id="{6C5D87A1-72F8-45A3-8250-1289C574F961}"/>
                  </a:ext>
                </a:extLst>
              </p:cNvPr>
              <p:cNvSpPr/>
              <p:nvPr/>
            </p:nvSpPr>
            <p:spPr>
              <a:xfrm>
                <a:off x="5985319" y="2767047"/>
                <a:ext cx="1158430" cy="718178"/>
              </a:xfrm>
              <a:custGeom>
                <a:avLst/>
                <a:gdLst/>
                <a:ahLst/>
                <a:cxnLst/>
                <a:rect l="l" t="t" r="r" b="b"/>
                <a:pathLst>
                  <a:path w="1158430" h="718178" extrusionOk="0">
                    <a:moveTo>
                      <a:pt x="1146239" y="716722"/>
                    </a:moveTo>
                    <a:lnTo>
                      <a:pt x="12192" y="61878"/>
                    </a:lnTo>
                    <a:cubicBezTo>
                      <a:pt x="4658" y="56515"/>
                      <a:pt x="133" y="47886"/>
                      <a:pt x="0" y="38637"/>
                    </a:cubicBezTo>
                    <a:lnTo>
                      <a:pt x="0" y="10824"/>
                    </a:lnTo>
                    <a:cubicBezTo>
                      <a:pt x="0" y="1870"/>
                      <a:pt x="5429" y="-2321"/>
                      <a:pt x="12192" y="1299"/>
                    </a:cubicBezTo>
                    <a:lnTo>
                      <a:pt x="1146239" y="656047"/>
                    </a:lnTo>
                    <a:cubicBezTo>
                      <a:pt x="1153735" y="661448"/>
                      <a:pt x="1158249" y="670059"/>
                      <a:pt x="1158431" y="679288"/>
                    </a:cubicBezTo>
                    <a:lnTo>
                      <a:pt x="1158431" y="707101"/>
                    </a:lnTo>
                    <a:cubicBezTo>
                      <a:pt x="1158431" y="716436"/>
                      <a:pt x="1152906" y="720627"/>
                      <a:pt x="1146239" y="71672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942;p48">
                <a:extLst>
                  <a:ext uri="{FF2B5EF4-FFF2-40B4-BE49-F238E27FC236}">
                    <a16:creationId xmlns:a16="http://schemas.microsoft.com/office/drawing/2014/main" id="{667DECDC-6EDE-4B52-9F14-0AFA48078C17}"/>
                  </a:ext>
                </a:extLst>
              </p:cNvPr>
              <p:cNvSpPr/>
              <p:nvPr/>
            </p:nvSpPr>
            <p:spPr>
              <a:xfrm>
                <a:off x="5985319" y="2872624"/>
                <a:ext cx="1158430" cy="718059"/>
              </a:xfrm>
              <a:custGeom>
                <a:avLst/>
                <a:gdLst/>
                <a:ahLst/>
                <a:cxnLst/>
                <a:rect l="l" t="t" r="r" b="b"/>
                <a:pathLst>
                  <a:path w="1158430" h="718059" extrusionOk="0">
                    <a:moveTo>
                      <a:pt x="1146239" y="716587"/>
                    </a:moveTo>
                    <a:lnTo>
                      <a:pt x="12192" y="61933"/>
                    </a:lnTo>
                    <a:cubicBezTo>
                      <a:pt x="4658" y="56523"/>
                      <a:pt x="133" y="47865"/>
                      <a:pt x="0" y="38597"/>
                    </a:cubicBezTo>
                    <a:lnTo>
                      <a:pt x="0" y="10784"/>
                    </a:lnTo>
                    <a:cubicBezTo>
                      <a:pt x="0" y="1830"/>
                      <a:pt x="5429" y="-2265"/>
                      <a:pt x="12192" y="1259"/>
                    </a:cubicBezTo>
                    <a:lnTo>
                      <a:pt x="1146239" y="655912"/>
                    </a:lnTo>
                    <a:cubicBezTo>
                      <a:pt x="1153735" y="661351"/>
                      <a:pt x="1158249" y="669990"/>
                      <a:pt x="1158431" y="679248"/>
                    </a:cubicBezTo>
                    <a:lnTo>
                      <a:pt x="1158431" y="707062"/>
                    </a:lnTo>
                    <a:cubicBezTo>
                      <a:pt x="1158431" y="716396"/>
                      <a:pt x="1152906" y="720492"/>
                      <a:pt x="1146239" y="7165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943;p48">
                <a:extLst>
                  <a:ext uri="{FF2B5EF4-FFF2-40B4-BE49-F238E27FC236}">
                    <a16:creationId xmlns:a16="http://schemas.microsoft.com/office/drawing/2014/main" id="{0FBEC601-940E-4200-A30A-7C4B5F63E7FE}"/>
                  </a:ext>
                </a:extLst>
              </p:cNvPr>
              <p:cNvSpPr/>
              <p:nvPr/>
            </p:nvSpPr>
            <p:spPr>
              <a:xfrm>
                <a:off x="5985319" y="2978121"/>
                <a:ext cx="868489" cy="550694"/>
              </a:xfrm>
              <a:custGeom>
                <a:avLst/>
                <a:gdLst/>
                <a:ahLst/>
                <a:cxnLst/>
                <a:rect l="l" t="t" r="r" b="b"/>
                <a:pathLst>
                  <a:path w="868489" h="550694" extrusionOk="0">
                    <a:moveTo>
                      <a:pt x="856297" y="549272"/>
                    </a:moveTo>
                    <a:lnTo>
                      <a:pt x="12192" y="61878"/>
                    </a:lnTo>
                    <a:cubicBezTo>
                      <a:pt x="4658" y="56515"/>
                      <a:pt x="133" y="47885"/>
                      <a:pt x="0" y="38637"/>
                    </a:cubicBezTo>
                    <a:lnTo>
                      <a:pt x="0" y="10824"/>
                    </a:lnTo>
                    <a:cubicBezTo>
                      <a:pt x="0" y="1870"/>
                      <a:pt x="5429" y="-2321"/>
                      <a:pt x="12192" y="1299"/>
                    </a:cubicBezTo>
                    <a:lnTo>
                      <a:pt x="856297" y="488979"/>
                    </a:lnTo>
                    <a:cubicBezTo>
                      <a:pt x="863889" y="494294"/>
                      <a:pt x="868432" y="502952"/>
                      <a:pt x="868489" y="512220"/>
                    </a:cubicBezTo>
                    <a:lnTo>
                      <a:pt x="868489" y="540033"/>
                    </a:lnTo>
                    <a:cubicBezTo>
                      <a:pt x="868489" y="548986"/>
                      <a:pt x="863155" y="553082"/>
                      <a:pt x="856297" y="54927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944;p48">
                <a:extLst>
                  <a:ext uri="{FF2B5EF4-FFF2-40B4-BE49-F238E27FC236}">
                    <a16:creationId xmlns:a16="http://schemas.microsoft.com/office/drawing/2014/main" id="{83775F54-A59C-4B43-B368-EDD5C2C09C2F}"/>
                  </a:ext>
                </a:extLst>
              </p:cNvPr>
              <p:cNvSpPr/>
              <p:nvPr/>
            </p:nvSpPr>
            <p:spPr>
              <a:xfrm>
                <a:off x="7391018" y="3086134"/>
                <a:ext cx="551783" cy="368151"/>
              </a:xfrm>
              <a:custGeom>
                <a:avLst/>
                <a:gdLst/>
                <a:ahLst/>
                <a:cxnLst/>
                <a:rect l="l" t="t" r="r" b="b"/>
                <a:pathLst>
                  <a:path w="551783" h="368151"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945;p48">
                <a:extLst>
                  <a:ext uri="{FF2B5EF4-FFF2-40B4-BE49-F238E27FC236}">
                    <a16:creationId xmlns:a16="http://schemas.microsoft.com/office/drawing/2014/main" id="{918A828C-7127-4C32-8E30-E5DF0DACFBC9}"/>
                  </a:ext>
                </a:extLst>
              </p:cNvPr>
              <p:cNvSpPr/>
              <p:nvPr/>
            </p:nvSpPr>
            <p:spPr>
              <a:xfrm>
                <a:off x="7391018" y="3191616"/>
                <a:ext cx="551783" cy="368230"/>
              </a:xfrm>
              <a:custGeom>
                <a:avLst/>
                <a:gdLst/>
                <a:ahLst/>
                <a:cxnLst/>
                <a:rect l="l" t="t" r="r" b="b"/>
                <a:pathLst>
                  <a:path w="551783" h="368230" extrusionOk="0">
                    <a:moveTo>
                      <a:pt x="539591" y="366733"/>
                    </a:moveTo>
                    <a:lnTo>
                      <a:pt x="12192" y="61933"/>
                    </a:lnTo>
                    <a:cubicBezTo>
                      <a:pt x="4648" y="56542"/>
                      <a:pt x="114" y="47874"/>
                      <a:pt x="0" y="38597"/>
                    </a:cubicBezTo>
                    <a:lnTo>
                      <a:pt x="0" y="10784"/>
                    </a:lnTo>
                    <a:cubicBezTo>
                      <a:pt x="0" y="1831"/>
                      <a:pt x="5429" y="-2265"/>
                      <a:pt x="12192" y="1259"/>
                    </a:cubicBezTo>
                    <a:lnTo>
                      <a:pt x="539591" y="306059"/>
                    </a:lnTo>
                    <a:cubicBezTo>
                      <a:pt x="547126" y="311422"/>
                      <a:pt x="551650" y="320051"/>
                      <a:pt x="551784" y="329300"/>
                    </a:cubicBezTo>
                    <a:lnTo>
                      <a:pt x="551784" y="357113"/>
                    </a:lnTo>
                    <a:cubicBezTo>
                      <a:pt x="551784" y="366447"/>
                      <a:pt x="546354" y="370734"/>
                      <a:pt x="539591" y="36673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946;p48">
                <a:extLst>
                  <a:ext uri="{FF2B5EF4-FFF2-40B4-BE49-F238E27FC236}">
                    <a16:creationId xmlns:a16="http://schemas.microsoft.com/office/drawing/2014/main" id="{E2C5F0EB-EB07-489E-9793-F0157FF7234E}"/>
                  </a:ext>
                </a:extLst>
              </p:cNvPr>
              <p:cNvSpPr/>
              <p:nvPr/>
            </p:nvSpPr>
            <p:spPr>
              <a:xfrm>
                <a:off x="7391018" y="3297399"/>
                <a:ext cx="413670" cy="288153"/>
              </a:xfrm>
              <a:custGeom>
                <a:avLst/>
                <a:gdLst/>
                <a:ahLst/>
                <a:cxnLst/>
                <a:rect l="l" t="t" r="r" b="b"/>
                <a:pathLst>
                  <a:path w="413670" h="288153" extrusionOk="0">
                    <a:moveTo>
                      <a:pt x="401479" y="286668"/>
                    </a:moveTo>
                    <a:lnTo>
                      <a:pt x="12192" y="61878"/>
                    </a:lnTo>
                    <a:cubicBezTo>
                      <a:pt x="4658" y="56515"/>
                      <a:pt x="133" y="47885"/>
                      <a:pt x="0" y="38637"/>
                    </a:cubicBezTo>
                    <a:lnTo>
                      <a:pt x="0" y="10824"/>
                    </a:lnTo>
                    <a:cubicBezTo>
                      <a:pt x="0" y="1870"/>
                      <a:pt x="5429" y="-2321"/>
                      <a:pt x="12192" y="1299"/>
                    </a:cubicBezTo>
                    <a:lnTo>
                      <a:pt x="401479" y="226851"/>
                    </a:lnTo>
                    <a:cubicBezTo>
                      <a:pt x="409023" y="232242"/>
                      <a:pt x="413556" y="240910"/>
                      <a:pt x="413671" y="250187"/>
                    </a:cubicBezTo>
                    <a:lnTo>
                      <a:pt x="413671" y="277905"/>
                    </a:lnTo>
                    <a:cubicBezTo>
                      <a:pt x="413671" y="286477"/>
                      <a:pt x="408242" y="290573"/>
                      <a:pt x="401479" y="28666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947;p48">
                <a:extLst>
                  <a:ext uri="{FF2B5EF4-FFF2-40B4-BE49-F238E27FC236}">
                    <a16:creationId xmlns:a16="http://schemas.microsoft.com/office/drawing/2014/main" id="{BC618653-EF4F-4548-92D1-72AC4EBDFB69}"/>
                  </a:ext>
                </a:extLst>
              </p:cNvPr>
              <p:cNvSpPr/>
              <p:nvPr/>
            </p:nvSpPr>
            <p:spPr>
              <a:xfrm>
                <a:off x="7391400" y="3447774"/>
                <a:ext cx="551783" cy="685927"/>
              </a:xfrm>
              <a:custGeom>
                <a:avLst/>
                <a:gdLst/>
                <a:ahLst/>
                <a:cxnLst/>
                <a:rect l="l" t="t" r="r" b="b"/>
                <a:pathLst>
                  <a:path w="551783" h="685927" extrusionOk="0">
                    <a:moveTo>
                      <a:pt x="527018" y="683027"/>
                    </a:moveTo>
                    <a:lnTo>
                      <a:pt x="23908" y="392515"/>
                    </a:lnTo>
                    <a:cubicBezTo>
                      <a:pt x="9039" y="381675"/>
                      <a:pt x="172" y="364435"/>
                      <a:pt x="0" y="346033"/>
                    </a:cubicBezTo>
                    <a:lnTo>
                      <a:pt x="0" y="21326"/>
                    </a:lnTo>
                    <a:cubicBezTo>
                      <a:pt x="0" y="3419"/>
                      <a:pt x="10859" y="-4868"/>
                      <a:pt x="24289" y="2942"/>
                    </a:cubicBezTo>
                    <a:lnTo>
                      <a:pt x="527399" y="293359"/>
                    </a:lnTo>
                    <a:cubicBezTo>
                      <a:pt x="542430" y="304161"/>
                      <a:pt x="551469" y="321430"/>
                      <a:pt x="551783" y="339937"/>
                    </a:cubicBezTo>
                    <a:lnTo>
                      <a:pt x="551783" y="664549"/>
                    </a:lnTo>
                    <a:cubicBezTo>
                      <a:pt x="551402" y="682551"/>
                      <a:pt x="540448" y="690742"/>
                      <a:pt x="527018" y="68302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948;p48">
                <a:extLst>
                  <a:ext uri="{FF2B5EF4-FFF2-40B4-BE49-F238E27FC236}">
                    <a16:creationId xmlns:a16="http://schemas.microsoft.com/office/drawing/2014/main" id="{09F2B71F-FD09-44B7-BF1E-345140E09D17}"/>
                  </a:ext>
                </a:extLst>
              </p:cNvPr>
              <p:cNvSpPr/>
              <p:nvPr/>
            </p:nvSpPr>
            <p:spPr>
              <a:xfrm>
                <a:off x="7391018" y="3899093"/>
                <a:ext cx="551783" cy="368152"/>
              </a:xfrm>
              <a:custGeom>
                <a:avLst/>
                <a:gdLst/>
                <a:ahLst/>
                <a:cxnLst/>
                <a:rect l="l" t="t" r="r" b="b"/>
                <a:pathLst>
                  <a:path w="551783" h="368152"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949;p48">
                <a:extLst>
                  <a:ext uri="{FF2B5EF4-FFF2-40B4-BE49-F238E27FC236}">
                    <a16:creationId xmlns:a16="http://schemas.microsoft.com/office/drawing/2014/main" id="{6D19FE94-A789-4168-AE08-490424F82A83}"/>
                  </a:ext>
                </a:extLst>
              </p:cNvPr>
              <p:cNvSpPr/>
              <p:nvPr/>
            </p:nvSpPr>
            <p:spPr>
              <a:xfrm>
                <a:off x="7462456" y="2876264"/>
                <a:ext cx="257937" cy="241458"/>
              </a:xfrm>
              <a:custGeom>
                <a:avLst/>
                <a:gdLst/>
                <a:ahLst/>
                <a:cxnLst/>
                <a:rect l="l" t="t" r="r" b="b"/>
                <a:pathLst>
                  <a:path w="257937" h="241458" extrusionOk="0">
                    <a:moveTo>
                      <a:pt x="99632" y="92012"/>
                    </a:moveTo>
                    <a:lnTo>
                      <a:pt x="64294" y="1048"/>
                    </a:lnTo>
                    <a:lnTo>
                      <a:pt x="0" y="92488"/>
                    </a:lnTo>
                    <a:lnTo>
                      <a:pt x="70580" y="133255"/>
                    </a:lnTo>
                    <a:lnTo>
                      <a:pt x="128588" y="166783"/>
                    </a:lnTo>
                    <a:lnTo>
                      <a:pt x="257937" y="241459"/>
                    </a:lnTo>
                    <a:lnTo>
                      <a:pt x="164306" y="0"/>
                    </a:lnTo>
                    <a:lnTo>
                      <a:pt x="99632"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950;p48">
                <a:extLst>
                  <a:ext uri="{FF2B5EF4-FFF2-40B4-BE49-F238E27FC236}">
                    <a16:creationId xmlns:a16="http://schemas.microsoft.com/office/drawing/2014/main" id="{6B6AFDE6-E10D-4B2C-863F-F29D30CAF372}"/>
                  </a:ext>
                </a:extLst>
              </p:cNvPr>
              <p:cNvSpPr/>
              <p:nvPr/>
            </p:nvSpPr>
            <p:spPr>
              <a:xfrm rot="-1801764">
                <a:off x="7788337" y="2912905"/>
                <a:ext cx="68709" cy="119146"/>
              </a:xfrm>
              <a:custGeom>
                <a:avLst/>
                <a:gdLst/>
                <a:ahLst/>
                <a:cxnLst/>
                <a:rect l="l" t="t" r="r" b="b"/>
                <a:pathLst>
                  <a:path w="68770" h="119252" extrusionOk="0">
                    <a:moveTo>
                      <a:pt x="68771" y="59627"/>
                    </a:moveTo>
                    <a:cubicBezTo>
                      <a:pt x="68771" y="92557"/>
                      <a:pt x="53376" y="119253"/>
                      <a:pt x="34386" y="119253"/>
                    </a:cubicBezTo>
                    <a:cubicBezTo>
                      <a:pt x="15395" y="119253"/>
                      <a:pt x="0" y="92557"/>
                      <a:pt x="0" y="59627"/>
                    </a:cubicBezTo>
                    <a:cubicBezTo>
                      <a:pt x="0" y="26696"/>
                      <a:pt x="15395" y="0"/>
                      <a:pt x="34386" y="0"/>
                    </a:cubicBezTo>
                    <a:cubicBezTo>
                      <a:pt x="53376" y="0"/>
                      <a:pt x="68771" y="26696"/>
                      <a:pt x="68771" y="5962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951;p48">
                <a:extLst>
                  <a:ext uri="{FF2B5EF4-FFF2-40B4-BE49-F238E27FC236}">
                    <a16:creationId xmlns:a16="http://schemas.microsoft.com/office/drawing/2014/main" id="{E42F734D-58A4-484B-9547-3F64D9FA35E5}"/>
                  </a:ext>
                </a:extLst>
              </p:cNvPr>
              <p:cNvSpPr/>
              <p:nvPr/>
            </p:nvSpPr>
            <p:spPr>
              <a:xfrm>
                <a:off x="7466171" y="3701224"/>
                <a:ext cx="257936" cy="241363"/>
              </a:xfrm>
              <a:custGeom>
                <a:avLst/>
                <a:gdLst/>
                <a:ahLst/>
                <a:cxnLst/>
                <a:rect l="l" t="t" r="r" b="b"/>
                <a:pathLst>
                  <a:path w="257936" h="241363" extrusionOk="0">
                    <a:moveTo>
                      <a:pt x="99536" y="92012"/>
                    </a:moveTo>
                    <a:lnTo>
                      <a:pt x="64294" y="1048"/>
                    </a:lnTo>
                    <a:lnTo>
                      <a:pt x="0" y="92488"/>
                    </a:lnTo>
                    <a:lnTo>
                      <a:pt x="70580" y="133255"/>
                    </a:lnTo>
                    <a:lnTo>
                      <a:pt x="128588" y="166688"/>
                    </a:lnTo>
                    <a:lnTo>
                      <a:pt x="257937" y="241364"/>
                    </a:lnTo>
                    <a:lnTo>
                      <a:pt x="164211" y="0"/>
                    </a:lnTo>
                    <a:lnTo>
                      <a:pt x="99536"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952;p48">
                <a:extLst>
                  <a:ext uri="{FF2B5EF4-FFF2-40B4-BE49-F238E27FC236}">
                    <a16:creationId xmlns:a16="http://schemas.microsoft.com/office/drawing/2014/main" id="{B33E4F4F-36D1-4B46-A2FE-D968C77818DC}"/>
                  </a:ext>
                </a:extLst>
              </p:cNvPr>
              <p:cNvSpPr/>
              <p:nvPr/>
            </p:nvSpPr>
            <p:spPr>
              <a:xfrm rot="-1790023">
                <a:off x="7807389" y="3748630"/>
                <a:ext cx="69009" cy="119667"/>
              </a:xfrm>
              <a:custGeom>
                <a:avLst/>
                <a:gdLst/>
                <a:ahLst/>
                <a:cxnLst/>
                <a:rect l="l" t="t" r="r" b="b"/>
                <a:pathLst>
                  <a:path w="69007" h="119663" extrusionOk="0">
                    <a:moveTo>
                      <a:pt x="69009" y="59833"/>
                    </a:moveTo>
                    <a:cubicBezTo>
                      <a:pt x="69009" y="92877"/>
                      <a:pt x="53561" y="119665"/>
                      <a:pt x="34505" y="119665"/>
                    </a:cubicBezTo>
                    <a:cubicBezTo>
                      <a:pt x="15450" y="119665"/>
                      <a:pt x="2" y="92877"/>
                      <a:pt x="2" y="59833"/>
                    </a:cubicBezTo>
                    <a:cubicBezTo>
                      <a:pt x="2" y="26789"/>
                      <a:pt x="15450" y="1"/>
                      <a:pt x="34505" y="1"/>
                    </a:cubicBezTo>
                    <a:cubicBezTo>
                      <a:pt x="53561" y="1"/>
                      <a:pt x="69009" y="26789"/>
                      <a:pt x="69009" y="59833"/>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953;p48">
                <a:extLst>
                  <a:ext uri="{FF2B5EF4-FFF2-40B4-BE49-F238E27FC236}">
                    <a16:creationId xmlns:a16="http://schemas.microsoft.com/office/drawing/2014/main" id="{735A8395-02B5-4E3D-8315-62C137E3C5A6}"/>
                  </a:ext>
                </a:extLst>
              </p:cNvPr>
              <p:cNvSpPr/>
              <p:nvPr/>
            </p:nvSpPr>
            <p:spPr>
              <a:xfrm>
                <a:off x="5996654" y="1854288"/>
                <a:ext cx="1266348" cy="1335535"/>
              </a:xfrm>
              <a:custGeom>
                <a:avLst/>
                <a:gdLst/>
                <a:ahLst/>
                <a:cxnLst/>
                <a:rect l="l" t="t" r="r" b="b"/>
                <a:pathLst>
                  <a:path w="1266348" h="1335535" extrusionOk="0">
                    <a:moveTo>
                      <a:pt x="1244537" y="1332871"/>
                    </a:moveTo>
                    <a:lnTo>
                      <a:pt x="21907" y="630498"/>
                    </a:lnTo>
                    <a:cubicBezTo>
                      <a:pt x="8382" y="620868"/>
                      <a:pt x="257" y="605380"/>
                      <a:pt x="0" y="588778"/>
                    </a:cubicBezTo>
                    <a:lnTo>
                      <a:pt x="0" y="19088"/>
                    </a:lnTo>
                    <a:cubicBezTo>
                      <a:pt x="0" y="3086"/>
                      <a:pt x="9525" y="-4343"/>
                      <a:pt x="21907" y="2610"/>
                    </a:cubicBezTo>
                    <a:lnTo>
                      <a:pt x="1244537" y="704983"/>
                    </a:lnTo>
                    <a:cubicBezTo>
                      <a:pt x="1257995" y="714651"/>
                      <a:pt x="1266092" y="730129"/>
                      <a:pt x="1266349" y="746703"/>
                    </a:cubicBezTo>
                    <a:lnTo>
                      <a:pt x="1266349" y="1316393"/>
                    </a:lnTo>
                    <a:cubicBezTo>
                      <a:pt x="1266349" y="1332491"/>
                      <a:pt x="1256538" y="1339920"/>
                      <a:pt x="1244537" y="13328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954;p48">
                <a:extLst>
                  <a:ext uri="{FF2B5EF4-FFF2-40B4-BE49-F238E27FC236}">
                    <a16:creationId xmlns:a16="http://schemas.microsoft.com/office/drawing/2014/main" id="{429B2F42-F873-417B-AE24-6C6D0C1C35CB}"/>
                  </a:ext>
                </a:extLst>
              </p:cNvPr>
              <p:cNvSpPr/>
              <p:nvPr/>
            </p:nvSpPr>
            <p:spPr>
              <a:xfrm>
                <a:off x="6187916" y="2312479"/>
                <a:ext cx="441007" cy="412813"/>
              </a:xfrm>
              <a:custGeom>
                <a:avLst/>
                <a:gdLst/>
                <a:ahLst/>
                <a:cxnLst/>
                <a:rect l="l" t="t" r="r" b="b"/>
                <a:pathLst>
                  <a:path w="441007" h="412813" extrusionOk="0">
                    <a:moveTo>
                      <a:pt x="170307" y="157353"/>
                    </a:moveTo>
                    <a:lnTo>
                      <a:pt x="109919" y="1810"/>
                    </a:lnTo>
                    <a:lnTo>
                      <a:pt x="0" y="158210"/>
                    </a:lnTo>
                    <a:lnTo>
                      <a:pt x="120682" y="227838"/>
                    </a:lnTo>
                    <a:lnTo>
                      <a:pt x="219837" y="285083"/>
                    </a:lnTo>
                    <a:lnTo>
                      <a:pt x="441008" y="412813"/>
                    </a:lnTo>
                    <a:lnTo>
                      <a:pt x="280797" y="0"/>
                    </a:lnTo>
                    <a:lnTo>
                      <a:pt x="170307" y="15735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955;p48">
                <a:extLst>
                  <a:ext uri="{FF2B5EF4-FFF2-40B4-BE49-F238E27FC236}">
                    <a16:creationId xmlns:a16="http://schemas.microsoft.com/office/drawing/2014/main" id="{73B59F1B-3E0B-4A1F-9D42-921048EBF1A3}"/>
                  </a:ext>
                </a:extLst>
              </p:cNvPr>
              <p:cNvSpPr/>
              <p:nvPr/>
            </p:nvSpPr>
            <p:spPr>
              <a:xfrm rot="-1801764">
                <a:off x="6969573" y="2537060"/>
                <a:ext cx="117623" cy="203653"/>
              </a:xfrm>
              <a:custGeom>
                <a:avLst/>
                <a:gdLst/>
                <a:ahLst/>
                <a:cxnLst/>
                <a:rect l="l" t="t" r="r" b="b"/>
                <a:pathLst>
                  <a:path w="117728" h="203834" extrusionOk="0">
                    <a:moveTo>
                      <a:pt x="117729" y="101918"/>
                    </a:moveTo>
                    <a:cubicBezTo>
                      <a:pt x="117729" y="158205"/>
                      <a:pt x="91374" y="203835"/>
                      <a:pt x="58864" y="203835"/>
                    </a:cubicBezTo>
                    <a:cubicBezTo>
                      <a:pt x="26354" y="203835"/>
                      <a:pt x="0" y="158205"/>
                      <a:pt x="0" y="101918"/>
                    </a:cubicBezTo>
                    <a:cubicBezTo>
                      <a:pt x="0" y="45630"/>
                      <a:pt x="26354" y="0"/>
                      <a:pt x="58864" y="0"/>
                    </a:cubicBezTo>
                    <a:cubicBezTo>
                      <a:pt x="91374" y="0"/>
                      <a:pt x="117729" y="45630"/>
                      <a:pt x="117729" y="101918"/>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 name="Google Shape;3956;p48">
              <a:extLst>
                <a:ext uri="{FF2B5EF4-FFF2-40B4-BE49-F238E27FC236}">
                  <a16:creationId xmlns:a16="http://schemas.microsoft.com/office/drawing/2014/main" id="{43B36C11-344C-41CA-9B1D-5AE6CDB95F89}"/>
                </a:ext>
              </a:extLst>
            </p:cNvPr>
            <p:cNvSpPr/>
            <p:nvPr/>
          </p:nvSpPr>
          <p:spPr>
            <a:xfrm>
              <a:off x="4124355" y="1157329"/>
              <a:ext cx="276891" cy="1108478"/>
            </a:xfrm>
            <a:custGeom>
              <a:avLst/>
              <a:gdLst/>
              <a:ahLst/>
              <a:cxnLst/>
              <a:rect l="l" t="t" r="r" b="b"/>
              <a:pathLst>
                <a:path w="276891" h="1108478" extrusionOk="0">
                  <a:moveTo>
                    <a:pt x="276892" y="217170"/>
                  </a:moveTo>
                  <a:lnTo>
                    <a:pt x="276892" y="1070610"/>
                  </a:lnTo>
                  <a:cubicBezTo>
                    <a:pt x="276892" y="1102424"/>
                    <a:pt x="257842" y="1117092"/>
                    <a:pt x="233648" y="1103281"/>
                  </a:cubicBezTo>
                  <a:lnTo>
                    <a:pt x="0" y="968693"/>
                  </a:lnTo>
                  <a:lnTo>
                    <a:pt x="0" y="0"/>
                  </a:lnTo>
                  <a:lnTo>
                    <a:pt x="233648" y="134779"/>
                  </a:lnTo>
                  <a:cubicBezTo>
                    <a:pt x="257461" y="148590"/>
                    <a:pt x="276892" y="185642"/>
                    <a:pt x="276892" y="217170"/>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957;p48">
              <a:extLst>
                <a:ext uri="{FF2B5EF4-FFF2-40B4-BE49-F238E27FC236}">
                  <a16:creationId xmlns:a16="http://schemas.microsoft.com/office/drawing/2014/main" id="{36A4F7BC-07F2-4D81-919C-9340A4FBF536}"/>
                </a:ext>
              </a:extLst>
            </p:cNvPr>
            <p:cNvSpPr/>
            <p:nvPr/>
          </p:nvSpPr>
          <p:spPr>
            <a:xfrm>
              <a:off x="3407027" y="665933"/>
              <a:ext cx="814853" cy="1408939"/>
            </a:xfrm>
            <a:custGeom>
              <a:avLst/>
              <a:gdLst/>
              <a:ahLst/>
              <a:cxnLst/>
              <a:rect l="l" t="t" r="r" b="b"/>
              <a:pathLst>
                <a:path w="814853" h="1408939" extrusionOk="0">
                  <a:moveTo>
                    <a:pt x="771144" y="419483"/>
                  </a:moveTo>
                  <a:lnTo>
                    <a:pt x="53340" y="5050"/>
                  </a:lnTo>
                  <a:cubicBezTo>
                    <a:pt x="45901" y="-81"/>
                    <a:pt x="36462" y="-1389"/>
                    <a:pt x="27908" y="1526"/>
                  </a:cubicBezTo>
                  <a:lnTo>
                    <a:pt x="27908" y="1526"/>
                  </a:lnTo>
                  <a:cubicBezTo>
                    <a:pt x="25956" y="2313"/>
                    <a:pt x="24136" y="3372"/>
                    <a:pt x="22479" y="4669"/>
                  </a:cubicBezTo>
                  <a:lnTo>
                    <a:pt x="0" y="17718"/>
                  </a:lnTo>
                  <a:lnTo>
                    <a:pt x="10477" y="31720"/>
                  </a:lnTo>
                  <a:cubicBezTo>
                    <a:pt x="10477" y="33625"/>
                    <a:pt x="10477" y="35625"/>
                    <a:pt x="10477" y="37721"/>
                  </a:cubicBezTo>
                  <a:lnTo>
                    <a:pt x="10477" y="891161"/>
                  </a:lnTo>
                  <a:cubicBezTo>
                    <a:pt x="10477" y="922974"/>
                    <a:pt x="29527" y="959931"/>
                    <a:pt x="53721" y="973743"/>
                  </a:cubicBezTo>
                  <a:lnTo>
                    <a:pt x="757904" y="1380365"/>
                  </a:lnTo>
                  <a:lnTo>
                    <a:pt x="766858" y="1408940"/>
                  </a:lnTo>
                  <a:lnTo>
                    <a:pt x="797624" y="1391700"/>
                  </a:lnTo>
                  <a:cubicBezTo>
                    <a:pt x="799176" y="1391004"/>
                    <a:pt x="800643" y="1390147"/>
                    <a:pt x="802005" y="1389128"/>
                  </a:cubicBezTo>
                  <a:lnTo>
                    <a:pt x="802005" y="1389128"/>
                  </a:lnTo>
                  <a:cubicBezTo>
                    <a:pt x="811178" y="1380508"/>
                    <a:pt x="815854" y="1368135"/>
                    <a:pt x="814673" y="1355600"/>
                  </a:cubicBezTo>
                  <a:lnTo>
                    <a:pt x="814673" y="502160"/>
                  </a:lnTo>
                  <a:cubicBezTo>
                    <a:pt x="814388" y="470442"/>
                    <a:pt x="795052" y="433294"/>
                    <a:pt x="771144" y="41948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3958;p48">
              <a:extLst>
                <a:ext uri="{FF2B5EF4-FFF2-40B4-BE49-F238E27FC236}">
                  <a16:creationId xmlns:a16="http://schemas.microsoft.com/office/drawing/2014/main" id="{25CFF6F6-D965-4711-A03D-C5156FA7EEC5}"/>
                </a:ext>
              </a:extLst>
            </p:cNvPr>
            <p:cNvSpPr/>
            <p:nvPr/>
          </p:nvSpPr>
          <p:spPr>
            <a:xfrm>
              <a:off x="3387120" y="682740"/>
              <a:ext cx="804386" cy="1393465"/>
            </a:xfrm>
            <a:custGeom>
              <a:avLst/>
              <a:gdLst/>
              <a:ahLst/>
              <a:cxnLst/>
              <a:rect l="l" t="t" r="r" b="b"/>
              <a:pathLst>
                <a:path w="804386" h="1393465" extrusionOk="0">
                  <a:moveTo>
                    <a:pt x="761143" y="1388323"/>
                  </a:moveTo>
                  <a:lnTo>
                    <a:pt x="43244" y="973890"/>
                  </a:lnTo>
                  <a:cubicBezTo>
                    <a:pt x="19431" y="960079"/>
                    <a:pt x="0" y="923122"/>
                    <a:pt x="0" y="891213"/>
                  </a:cubicBezTo>
                  <a:lnTo>
                    <a:pt x="0" y="37869"/>
                  </a:lnTo>
                  <a:cubicBezTo>
                    <a:pt x="0" y="6055"/>
                    <a:pt x="19050" y="-8613"/>
                    <a:pt x="43244" y="5198"/>
                  </a:cubicBezTo>
                  <a:lnTo>
                    <a:pt x="761143" y="419631"/>
                  </a:lnTo>
                  <a:cubicBezTo>
                    <a:pt x="785050" y="433442"/>
                    <a:pt x="804386" y="470399"/>
                    <a:pt x="804386" y="502308"/>
                  </a:cubicBezTo>
                  <a:lnTo>
                    <a:pt x="804386" y="1355652"/>
                  </a:lnTo>
                  <a:cubicBezTo>
                    <a:pt x="804386" y="1387085"/>
                    <a:pt x="785050" y="1402134"/>
                    <a:pt x="761143" y="1388323"/>
                  </a:cubicBezTo>
                  <a:close/>
                </a:path>
              </a:pathLst>
            </a:custGeom>
            <a:solidFill>
              <a:srgbClr val="F5F7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959;p48">
              <a:extLst>
                <a:ext uri="{FF2B5EF4-FFF2-40B4-BE49-F238E27FC236}">
                  <a16:creationId xmlns:a16="http://schemas.microsoft.com/office/drawing/2014/main" id="{49D5FB1C-74E7-4ED2-A3E4-047E14082077}"/>
                </a:ext>
              </a:extLst>
            </p:cNvPr>
            <p:cNvSpPr/>
            <p:nvPr/>
          </p:nvSpPr>
          <p:spPr>
            <a:xfrm>
              <a:off x="3499610" y="847672"/>
              <a:ext cx="17240" cy="769048"/>
            </a:xfrm>
            <a:custGeom>
              <a:avLst/>
              <a:gdLst/>
              <a:ahLst/>
              <a:cxnLst/>
              <a:rect l="l" t="t" r="r" b="b"/>
              <a:pathLst>
                <a:path w="17240" h="769048" extrusionOk="0">
                  <a:moveTo>
                    <a:pt x="0" y="759047"/>
                  </a:moveTo>
                  <a:lnTo>
                    <a:pt x="17240" y="769048"/>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3960;p48">
              <a:extLst>
                <a:ext uri="{FF2B5EF4-FFF2-40B4-BE49-F238E27FC236}">
                  <a16:creationId xmlns:a16="http://schemas.microsoft.com/office/drawing/2014/main" id="{F0159B57-8B27-4A72-95CC-565F6D572289}"/>
                </a:ext>
              </a:extLst>
            </p:cNvPr>
            <p:cNvSpPr/>
            <p:nvPr/>
          </p:nvSpPr>
          <p:spPr>
            <a:xfrm>
              <a:off x="3477988" y="1035502"/>
              <a:ext cx="60483" cy="177021"/>
            </a:xfrm>
            <a:custGeom>
              <a:avLst/>
              <a:gdLst/>
              <a:ahLst/>
              <a:cxnLst/>
              <a:rect l="l" t="t" r="r" b="b"/>
              <a:pathLst>
                <a:path w="60483" h="177021" extrusionOk="0">
                  <a:moveTo>
                    <a:pt x="30289" y="173358"/>
                  </a:moveTo>
                  <a:lnTo>
                    <a:pt x="30289" y="173358"/>
                  </a:lnTo>
                  <a:cubicBezTo>
                    <a:pt x="11573" y="160004"/>
                    <a:pt x="324" y="138535"/>
                    <a:pt x="0" y="115541"/>
                  </a:cubicBezTo>
                  <a:lnTo>
                    <a:pt x="0" y="26483"/>
                  </a:lnTo>
                  <a:cubicBezTo>
                    <a:pt x="0" y="4194"/>
                    <a:pt x="13525" y="-5998"/>
                    <a:pt x="30289" y="3623"/>
                  </a:cubicBezTo>
                  <a:lnTo>
                    <a:pt x="30289" y="3623"/>
                  </a:lnTo>
                  <a:cubicBezTo>
                    <a:pt x="48949" y="17022"/>
                    <a:pt x="60150" y="38472"/>
                    <a:pt x="60484" y="61439"/>
                  </a:cubicBezTo>
                  <a:lnTo>
                    <a:pt x="60484" y="150498"/>
                  </a:lnTo>
                  <a:cubicBezTo>
                    <a:pt x="60484" y="172787"/>
                    <a:pt x="46958" y="183074"/>
                    <a:pt x="30289"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3961;p48">
              <a:extLst>
                <a:ext uri="{FF2B5EF4-FFF2-40B4-BE49-F238E27FC236}">
                  <a16:creationId xmlns:a16="http://schemas.microsoft.com/office/drawing/2014/main" id="{AE895976-8CF7-423A-80ED-F9B4E66B942C}"/>
                </a:ext>
              </a:extLst>
            </p:cNvPr>
            <p:cNvSpPr/>
            <p:nvPr/>
          </p:nvSpPr>
          <p:spPr>
            <a:xfrm>
              <a:off x="3684776" y="951970"/>
              <a:ext cx="17335" cy="768953"/>
            </a:xfrm>
            <a:custGeom>
              <a:avLst/>
              <a:gdLst/>
              <a:ahLst/>
              <a:cxnLst/>
              <a:rect l="l" t="t" r="r" b="b"/>
              <a:pathLst>
                <a:path w="17335" h="768953" extrusionOk="0">
                  <a:moveTo>
                    <a:pt x="0" y="758952"/>
                  </a:moveTo>
                  <a:lnTo>
                    <a:pt x="17336" y="768953"/>
                  </a:lnTo>
                  <a:lnTo>
                    <a:pt x="17336" y="10001"/>
                  </a:lnTo>
                  <a:lnTo>
                    <a:pt x="0" y="0"/>
                  </a:lnTo>
                  <a:lnTo>
                    <a:pt x="0" y="75895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3962;p48">
              <a:extLst>
                <a:ext uri="{FF2B5EF4-FFF2-40B4-BE49-F238E27FC236}">
                  <a16:creationId xmlns:a16="http://schemas.microsoft.com/office/drawing/2014/main" id="{F64C17AF-01EC-4E15-8A6B-BAB040D32046}"/>
                </a:ext>
              </a:extLst>
            </p:cNvPr>
            <p:cNvSpPr/>
            <p:nvPr/>
          </p:nvSpPr>
          <p:spPr>
            <a:xfrm>
              <a:off x="3663154" y="1389355"/>
              <a:ext cx="60579" cy="177060"/>
            </a:xfrm>
            <a:custGeom>
              <a:avLst/>
              <a:gdLst/>
              <a:ahLst/>
              <a:cxnLst/>
              <a:rect l="l" t="t" r="r" b="b"/>
              <a:pathLst>
                <a:path w="60579" h="177060" extrusionOk="0">
                  <a:moveTo>
                    <a:pt x="30289" y="173453"/>
                  </a:moveTo>
                  <a:lnTo>
                    <a:pt x="30289" y="173453"/>
                  </a:lnTo>
                  <a:cubicBezTo>
                    <a:pt x="11621" y="160014"/>
                    <a:pt x="391" y="138544"/>
                    <a:pt x="0" y="115541"/>
                  </a:cubicBezTo>
                  <a:lnTo>
                    <a:pt x="0" y="26483"/>
                  </a:lnTo>
                  <a:cubicBezTo>
                    <a:pt x="0" y="4194"/>
                    <a:pt x="13621" y="-5998"/>
                    <a:pt x="30289" y="3623"/>
                  </a:cubicBezTo>
                  <a:lnTo>
                    <a:pt x="30289" y="3623"/>
                  </a:lnTo>
                  <a:cubicBezTo>
                    <a:pt x="48987" y="17005"/>
                    <a:pt x="60217" y="38456"/>
                    <a:pt x="60579" y="61439"/>
                  </a:cubicBezTo>
                  <a:lnTo>
                    <a:pt x="60579" y="150498"/>
                  </a:lnTo>
                  <a:cubicBezTo>
                    <a:pt x="60579" y="172787"/>
                    <a:pt x="47053" y="183074"/>
                    <a:pt x="30289" y="1734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3963;p48">
              <a:extLst>
                <a:ext uri="{FF2B5EF4-FFF2-40B4-BE49-F238E27FC236}">
                  <a16:creationId xmlns:a16="http://schemas.microsoft.com/office/drawing/2014/main" id="{46D75AD3-61E2-4427-A4ED-4BCC5CC96466}"/>
                </a:ext>
              </a:extLst>
            </p:cNvPr>
            <p:cNvSpPr/>
            <p:nvPr/>
          </p:nvSpPr>
          <p:spPr>
            <a:xfrm>
              <a:off x="3870037" y="1058841"/>
              <a:ext cx="17335" cy="769048"/>
            </a:xfrm>
            <a:custGeom>
              <a:avLst/>
              <a:gdLst/>
              <a:ahLst/>
              <a:cxnLst/>
              <a:rect l="l" t="t" r="r" b="b"/>
              <a:pathLst>
                <a:path w="17335" h="769048" extrusionOk="0">
                  <a:moveTo>
                    <a:pt x="0" y="759047"/>
                  </a:moveTo>
                  <a:lnTo>
                    <a:pt x="17335" y="769049"/>
                  </a:lnTo>
                  <a:lnTo>
                    <a:pt x="17335"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3964;p48">
              <a:extLst>
                <a:ext uri="{FF2B5EF4-FFF2-40B4-BE49-F238E27FC236}">
                  <a16:creationId xmlns:a16="http://schemas.microsoft.com/office/drawing/2014/main" id="{545CB4C2-7014-4E18-A19D-90973382E9AC}"/>
                </a:ext>
              </a:extLst>
            </p:cNvPr>
            <p:cNvSpPr/>
            <p:nvPr/>
          </p:nvSpPr>
          <p:spPr>
            <a:xfrm>
              <a:off x="3848416" y="1146769"/>
              <a:ext cx="60579" cy="177060"/>
            </a:xfrm>
            <a:custGeom>
              <a:avLst/>
              <a:gdLst/>
              <a:ahLst/>
              <a:cxnLst/>
              <a:rect l="l" t="t" r="r" b="b"/>
              <a:pathLst>
                <a:path w="60579" h="177060" extrusionOk="0">
                  <a:moveTo>
                    <a:pt x="30289" y="173438"/>
                  </a:moveTo>
                  <a:lnTo>
                    <a:pt x="30289" y="173438"/>
                  </a:lnTo>
                  <a:cubicBezTo>
                    <a:pt x="11592" y="160055"/>
                    <a:pt x="362" y="138605"/>
                    <a:pt x="0" y="115621"/>
                  </a:cubicBezTo>
                  <a:lnTo>
                    <a:pt x="0" y="26562"/>
                  </a:lnTo>
                  <a:cubicBezTo>
                    <a:pt x="0" y="4274"/>
                    <a:pt x="13525" y="-6013"/>
                    <a:pt x="30289" y="3607"/>
                  </a:cubicBezTo>
                  <a:lnTo>
                    <a:pt x="30289" y="3607"/>
                  </a:lnTo>
                  <a:cubicBezTo>
                    <a:pt x="48958" y="17047"/>
                    <a:pt x="60188" y="38516"/>
                    <a:pt x="60579" y="61519"/>
                  </a:cubicBezTo>
                  <a:lnTo>
                    <a:pt x="60579" y="150578"/>
                  </a:lnTo>
                  <a:cubicBezTo>
                    <a:pt x="60579" y="172866"/>
                    <a:pt x="46958" y="183058"/>
                    <a:pt x="30289" y="173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3965;p48">
              <a:extLst>
                <a:ext uri="{FF2B5EF4-FFF2-40B4-BE49-F238E27FC236}">
                  <a16:creationId xmlns:a16="http://schemas.microsoft.com/office/drawing/2014/main" id="{4D9A11FD-908E-4103-A962-5E8F60094698}"/>
                </a:ext>
              </a:extLst>
            </p:cNvPr>
            <p:cNvSpPr/>
            <p:nvPr/>
          </p:nvSpPr>
          <p:spPr>
            <a:xfrm>
              <a:off x="4055299" y="1165807"/>
              <a:ext cx="17240" cy="768953"/>
            </a:xfrm>
            <a:custGeom>
              <a:avLst/>
              <a:gdLst/>
              <a:ahLst/>
              <a:cxnLst/>
              <a:rect l="l" t="t" r="r" b="b"/>
              <a:pathLst>
                <a:path w="17240" h="768953" extrusionOk="0">
                  <a:moveTo>
                    <a:pt x="0" y="759047"/>
                  </a:moveTo>
                  <a:lnTo>
                    <a:pt x="17240" y="768953"/>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3966;p48">
              <a:extLst>
                <a:ext uri="{FF2B5EF4-FFF2-40B4-BE49-F238E27FC236}">
                  <a16:creationId xmlns:a16="http://schemas.microsoft.com/office/drawing/2014/main" id="{95E6D804-85E2-475F-A307-C6F4A179D817}"/>
                </a:ext>
              </a:extLst>
            </p:cNvPr>
            <p:cNvSpPr/>
            <p:nvPr/>
          </p:nvSpPr>
          <p:spPr>
            <a:xfrm>
              <a:off x="4033677" y="1453459"/>
              <a:ext cx="60483" cy="177021"/>
            </a:xfrm>
            <a:custGeom>
              <a:avLst/>
              <a:gdLst/>
              <a:ahLst/>
              <a:cxnLst/>
              <a:rect l="l" t="t" r="r" b="b"/>
              <a:pathLst>
                <a:path w="60483" h="177021" extrusionOk="0">
                  <a:moveTo>
                    <a:pt x="30290" y="173358"/>
                  </a:moveTo>
                  <a:lnTo>
                    <a:pt x="30290" y="173358"/>
                  </a:lnTo>
                  <a:cubicBezTo>
                    <a:pt x="11573" y="160004"/>
                    <a:pt x="324" y="138535"/>
                    <a:pt x="0" y="115541"/>
                  </a:cubicBezTo>
                  <a:lnTo>
                    <a:pt x="0" y="26483"/>
                  </a:lnTo>
                  <a:cubicBezTo>
                    <a:pt x="0" y="4194"/>
                    <a:pt x="13525" y="-5998"/>
                    <a:pt x="30290" y="3623"/>
                  </a:cubicBezTo>
                  <a:lnTo>
                    <a:pt x="30290" y="3623"/>
                  </a:lnTo>
                  <a:cubicBezTo>
                    <a:pt x="48949" y="17024"/>
                    <a:pt x="60150" y="38475"/>
                    <a:pt x="60484" y="61439"/>
                  </a:cubicBezTo>
                  <a:lnTo>
                    <a:pt x="60484" y="150498"/>
                  </a:lnTo>
                  <a:cubicBezTo>
                    <a:pt x="60484" y="172787"/>
                    <a:pt x="46958" y="183074"/>
                    <a:pt x="30290"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 name="Google Shape;3967;p48">
              <a:extLst>
                <a:ext uri="{FF2B5EF4-FFF2-40B4-BE49-F238E27FC236}">
                  <a16:creationId xmlns:a16="http://schemas.microsoft.com/office/drawing/2014/main" id="{E7ED619C-AA71-400E-A1D6-D5D1F127298B}"/>
                </a:ext>
              </a:extLst>
            </p:cNvPr>
            <p:cNvGrpSpPr/>
            <p:nvPr/>
          </p:nvGrpSpPr>
          <p:grpSpPr>
            <a:xfrm>
              <a:off x="3457891" y="2611797"/>
              <a:ext cx="595122" cy="410622"/>
              <a:chOff x="5119116" y="3513772"/>
              <a:chExt cx="595122" cy="410622"/>
            </a:xfrm>
          </p:grpSpPr>
          <p:sp>
            <p:nvSpPr>
              <p:cNvPr id="281" name="Google Shape;3968;p48">
                <a:extLst>
                  <a:ext uri="{FF2B5EF4-FFF2-40B4-BE49-F238E27FC236}">
                    <a16:creationId xmlns:a16="http://schemas.microsoft.com/office/drawing/2014/main" id="{75387939-57EB-4EB0-A6FA-5CFDE2B1C4B0}"/>
                  </a:ext>
                </a:extLst>
              </p:cNvPr>
              <p:cNvSpPr/>
              <p:nvPr/>
            </p:nvSpPr>
            <p:spPr>
              <a:xfrm>
                <a:off x="5119116" y="361864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3969;p48">
                <a:extLst>
                  <a:ext uri="{FF2B5EF4-FFF2-40B4-BE49-F238E27FC236}">
                    <a16:creationId xmlns:a16="http://schemas.microsoft.com/office/drawing/2014/main" id="{3033D775-4D64-4D31-A5CC-8F1ADFF61D60}"/>
                  </a:ext>
                </a:extLst>
              </p:cNvPr>
              <p:cNvSpPr/>
              <p:nvPr/>
            </p:nvSpPr>
            <p:spPr>
              <a:xfrm>
                <a:off x="5184648" y="357930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3970;p48">
                <a:extLst>
                  <a:ext uri="{FF2B5EF4-FFF2-40B4-BE49-F238E27FC236}">
                    <a16:creationId xmlns:a16="http://schemas.microsoft.com/office/drawing/2014/main" id="{F2F7A914-C793-4A47-8FD5-711F4659E46D}"/>
                  </a:ext>
                </a:extLst>
              </p:cNvPr>
              <p:cNvSpPr/>
              <p:nvPr/>
            </p:nvSpPr>
            <p:spPr>
              <a:xfrm>
                <a:off x="5184743" y="3664839"/>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3971;p48">
                <a:extLst>
                  <a:ext uri="{FF2B5EF4-FFF2-40B4-BE49-F238E27FC236}">
                    <a16:creationId xmlns:a16="http://schemas.microsoft.com/office/drawing/2014/main" id="{360CA5FA-394C-47C4-BCD0-869F709304D0}"/>
                  </a:ext>
                </a:extLst>
              </p:cNvPr>
              <p:cNvSpPr/>
              <p:nvPr/>
            </p:nvSpPr>
            <p:spPr>
              <a:xfrm>
                <a:off x="5674423" y="3666648"/>
                <a:ext cx="39814" cy="93916"/>
              </a:xfrm>
              <a:custGeom>
                <a:avLst/>
                <a:gdLst/>
                <a:ahLst/>
                <a:cxnLst/>
                <a:rect l="l" t="t" r="r" b="b"/>
                <a:pathLst>
                  <a:path w="39814" h="93916" extrusionOk="0">
                    <a:moveTo>
                      <a:pt x="39814" y="0"/>
                    </a:moveTo>
                    <a:lnTo>
                      <a:pt x="39814" y="65532"/>
                    </a:lnTo>
                    <a:lnTo>
                      <a:pt x="13049" y="93916"/>
                    </a:lnTo>
                    <a:lnTo>
                      <a:pt x="0" y="18955"/>
                    </a:lnTo>
                    <a:lnTo>
                      <a:pt x="39814"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3972;p48">
                <a:extLst>
                  <a:ext uri="{FF2B5EF4-FFF2-40B4-BE49-F238E27FC236}">
                    <a16:creationId xmlns:a16="http://schemas.microsoft.com/office/drawing/2014/main" id="{66D91D30-C4A6-4934-8B57-2146AA60A6E9}"/>
                  </a:ext>
                </a:extLst>
              </p:cNvPr>
              <p:cNvSpPr/>
              <p:nvPr/>
            </p:nvSpPr>
            <p:spPr>
              <a:xfrm>
                <a:off x="5184648" y="3513772"/>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3973;p48">
                <a:extLst>
                  <a:ext uri="{FF2B5EF4-FFF2-40B4-BE49-F238E27FC236}">
                    <a16:creationId xmlns:a16="http://schemas.microsoft.com/office/drawing/2014/main" id="{C4BF5465-580F-4164-996B-0FA5DF47336E}"/>
                  </a:ext>
                </a:extLst>
              </p:cNvPr>
              <p:cNvSpPr/>
              <p:nvPr/>
            </p:nvSpPr>
            <p:spPr>
              <a:xfrm>
                <a:off x="5260027" y="3555420"/>
                <a:ext cx="379097" cy="218860"/>
              </a:xfrm>
              <a:custGeom>
                <a:avLst/>
                <a:gdLst/>
                <a:ahLst/>
                <a:cxnLst/>
                <a:rect l="l" t="t" r="r" b="b"/>
                <a:pathLst>
                  <a:path w="379097"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6"/>
                    </a:cubicBezTo>
                    <a:cubicBezTo>
                      <a:pt x="129503" y="-10692"/>
                      <a:pt x="249518" y="-10692"/>
                      <a:pt x="323623" y="32076"/>
                    </a:cubicBezTo>
                    <a:cubicBezTo>
                      <a:pt x="363437" y="55031"/>
                      <a:pt x="381821"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3974;p48">
                <a:extLst>
                  <a:ext uri="{FF2B5EF4-FFF2-40B4-BE49-F238E27FC236}">
                    <a16:creationId xmlns:a16="http://schemas.microsoft.com/office/drawing/2014/main" id="{96BE3AA2-105E-445A-B740-F5FF16CB0FDD}"/>
                  </a:ext>
                </a:extLst>
              </p:cNvPr>
              <p:cNvSpPr/>
              <p:nvPr/>
            </p:nvSpPr>
            <p:spPr>
              <a:xfrm>
                <a:off x="5260371" y="3568469"/>
                <a:ext cx="378428" cy="205811"/>
              </a:xfrm>
              <a:custGeom>
                <a:avLst/>
                <a:gdLst/>
                <a:ahLst/>
                <a:cxnLst/>
                <a:rect l="l" t="t" r="r" b="b"/>
                <a:pathLst>
                  <a:path w="378428" h="205811" extrusionOk="0">
                    <a:moveTo>
                      <a:pt x="378428" y="102942"/>
                    </a:moveTo>
                    <a:cubicBezTo>
                      <a:pt x="375761" y="128659"/>
                      <a:pt x="357378" y="154091"/>
                      <a:pt x="323279" y="173808"/>
                    </a:cubicBezTo>
                    <a:cubicBezTo>
                      <a:pt x="249174" y="216479"/>
                      <a:pt x="129159" y="216479"/>
                      <a:pt x="55150" y="173808"/>
                    </a:cubicBezTo>
                    <a:cubicBezTo>
                      <a:pt x="20955" y="154091"/>
                      <a:pt x="2667" y="128659"/>
                      <a:pt x="0" y="102942"/>
                    </a:cubicBezTo>
                    <a:cubicBezTo>
                      <a:pt x="2667" y="77224"/>
                      <a:pt x="20955" y="51792"/>
                      <a:pt x="55150" y="32076"/>
                    </a:cubicBezTo>
                    <a:cubicBezTo>
                      <a:pt x="129159" y="-10692"/>
                      <a:pt x="249174" y="-10692"/>
                      <a:pt x="323279" y="32076"/>
                    </a:cubicBezTo>
                    <a:cubicBezTo>
                      <a:pt x="357283" y="51792"/>
                      <a:pt x="375666"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3975;p48">
                <a:extLst>
                  <a:ext uri="{FF2B5EF4-FFF2-40B4-BE49-F238E27FC236}">
                    <a16:creationId xmlns:a16="http://schemas.microsoft.com/office/drawing/2014/main" id="{DA380659-25D6-430D-B1F7-41EBCF6B88A1}"/>
                  </a:ext>
                </a:extLst>
              </p:cNvPr>
              <p:cNvSpPr/>
              <p:nvPr/>
            </p:nvSpPr>
            <p:spPr>
              <a:xfrm>
                <a:off x="5357145" y="3618071"/>
                <a:ext cx="176643" cy="110490"/>
              </a:xfrm>
              <a:custGeom>
                <a:avLst/>
                <a:gdLst/>
                <a:ahLst/>
                <a:cxnLst/>
                <a:rect l="l" t="t" r="r" b="b"/>
                <a:pathLst>
                  <a:path w="176643" h="110490" extrusionOk="0">
                    <a:moveTo>
                      <a:pt x="89535" y="17526"/>
                    </a:moveTo>
                    <a:cubicBezTo>
                      <a:pt x="87202" y="17488"/>
                      <a:pt x="84877" y="17678"/>
                      <a:pt x="82582" y="18097"/>
                    </a:cubicBezTo>
                    <a:cubicBezTo>
                      <a:pt x="79439" y="18097"/>
                      <a:pt x="76010" y="19145"/>
                      <a:pt x="72104" y="20003"/>
                    </a:cubicBezTo>
                    <a:cubicBezTo>
                      <a:pt x="68199" y="20860"/>
                      <a:pt x="64199" y="21812"/>
                      <a:pt x="60008" y="23050"/>
                    </a:cubicBezTo>
                    <a:cubicBezTo>
                      <a:pt x="55959" y="24260"/>
                      <a:pt x="52007" y="25784"/>
                      <a:pt x="48197" y="27622"/>
                    </a:cubicBezTo>
                    <a:lnTo>
                      <a:pt x="78581" y="45148"/>
                    </a:lnTo>
                    <a:lnTo>
                      <a:pt x="84106" y="43244"/>
                    </a:lnTo>
                    <a:cubicBezTo>
                      <a:pt x="91821" y="40672"/>
                      <a:pt x="99155" y="38481"/>
                      <a:pt x="106013" y="36671"/>
                    </a:cubicBezTo>
                    <a:cubicBezTo>
                      <a:pt x="112462" y="34947"/>
                      <a:pt x="119063" y="33861"/>
                      <a:pt x="125730" y="33433"/>
                    </a:cubicBezTo>
                    <a:cubicBezTo>
                      <a:pt x="131788" y="33023"/>
                      <a:pt x="137884" y="33433"/>
                      <a:pt x="143828" y="34671"/>
                    </a:cubicBezTo>
                    <a:cubicBezTo>
                      <a:pt x="149943" y="35938"/>
                      <a:pt x="155801" y="38224"/>
                      <a:pt x="161163" y="41434"/>
                    </a:cubicBezTo>
                    <a:cubicBezTo>
                      <a:pt x="166468" y="44072"/>
                      <a:pt x="171002" y="48044"/>
                      <a:pt x="174308" y="52959"/>
                    </a:cubicBezTo>
                    <a:cubicBezTo>
                      <a:pt x="176498" y="56521"/>
                      <a:pt x="177184" y="60798"/>
                      <a:pt x="176213" y="64865"/>
                    </a:cubicBezTo>
                    <a:cubicBezTo>
                      <a:pt x="174927" y="69342"/>
                      <a:pt x="172460" y="73390"/>
                      <a:pt x="169069" y="76581"/>
                    </a:cubicBezTo>
                    <a:cubicBezTo>
                      <a:pt x="164887" y="80781"/>
                      <a:pt x="160220" y="84458"/>
                      <a:pt x="155162" y="87535"/>
                    </a:cubicBezTo>
                    <a:lnTo>
                      <a:pt x="174212" y="98679"/>
                    </a:lnTo>
                    <a:lnTo>
                      <a:pt x="163735" y="104775"/>
                    </a:lnTo>
                    <a:lnTo>
                      <a:pt x="144113" y="93536"/>
                    </a:lnTo>
                    <a:cubicBezTo>
                      <a:pt x="134969" y="98107"/>
                      <a:pt x="125397" y="101775"/>
                      <a:pt x="115538" y="104489"/>
                    </a:cubicBezTo>
                    <a:cubicBezTo>
                      <a:pt x="105032" y="107432"/>
                      <a:pt x="94298" y="109442"/>
                      <a:pt x="83439" y="110490"/>
                    </a:cubicBezTo>
                    <a:lnTo>
                      <a:pt x="73247" y="92202"/>
                    </a:lnTo>
                    <a:cubicBezTo>
                      <a:pt x="76114" y="92145"/>
                      <a:pt x="78981" y="91926"/>
                      <a:pt x="81820" y="91535"/>
                    </a:cubicBezTo>
                    <a:cubicBezTo>
                      <a:pt x="86116" y="91049"/>
                      <a:pt x="90373" y="90316"/>
                      <a:pt x="94583" y="89345"/>
                    </a:cubicBezTo>
                    <a:cubicBezTo>
                      <a:pt x="99251" y="88392"/>
                      <a:pt x="104108" y="87058"/>
                      <a:pt x="109442" y="85534"/>
                    </a:cubicBezTo>
                    <a:cubicBezTo>
                      <a:pt x="114529" y="84077"/>
                      <a:pt x="119501" y="82239"/>
                      <a:pt x="124301" y="80010"/>
                    </a:cubicBezTo>
                    <a:lnTo>
                      <a:pt x="94012" y="62579"/>
                    </a:lnTo>
                    <a:lnTo>
                      <a:pt x="90107" y="63913"/>
                    </a:lnTo>
                    <a:lnTo>
                      <a:pt x="85916" y="65151"/>
                    </a:lnTo>
                    <a:cubicBezTo>
                      <a:pt x="79038" y="67485"/>
                      <a:pt x="72047" y="69456"/>
                      <a:pt x="64961" y="71056"/>
                    </a:cubicBezTo>
                    <a:cubicBezTo>
                      <a:pt x="59112" y="72409"/>
                      <a:pt x="53150" y="73209"/>
                      <a:pt x="47149" y="73438"/>
                    </a:cubicBezTo>
                    <a:cubicBezTo>
                      <a:pt x="41834" y="73657"/>
                      <a:pt x="36519" y="73171"/>
                      <a:pt x="31337" y="72009"/>
                    </a:cubicBezTo>
                    <a:cubicBezTo>
                      <a:pt x="26213" y="70761"/>
                      <a:pt x="21308" y="68771"/>
                      <a:pt x="16764" y="66104"/>
                    </a:cubicBezTo>
                    <a:cubicBezTo>
                      <a:pt x="11792" y="63465"/>
                      <a:pt x="7468" y="59760"/>
                      <a:pt x="4096" y="55245"/>
                    </a:cubicBezTo>
                    <a:cubicBezTo>
                      <a:pt x="1676" y="51797"/>
                      <a:pt x="476" y="47644"/>
                      <a:pt x="667" y="43434"/>
                    </a:cubicBezTo>
                    <a:cubicBezTo>
                      <a:pt x="1105" y="39091"/>
                      <a:pt x="2829" y="34976"/>
                      <a:pt x="5620" y="31623"/>
                    </a:cubicBezTo>
                    <a:cubicBezTo>
                      <a:pt x="9182" y="27327"/>
                      <a:pt x="13354" y="23565"/>
                      <a:pt x="18002" y="20479"/>
                    </a:cubicBezTo>
                    <a:lnTo>
                      <a:pt x="0" y="10096"/>
                    </a:lnTo>
                    <a:lnTo>
                      <a:pt x="10573" y="4000"/>
                    </a:lnTo>
                    <a:lnTo>
                      <a:pt x="28385" y="14288"/>
                    </a:lnTo>
                    <a:cubicBezTo>
                      <a:pt x="36709" y="10163"/>
                      <a:pt x="45463" y="6963"/>
                      <a:pt x="54483" y="4763"/>
                    </a:cubicBezTo>
                    <a:cubicBezTo>
                      <a:pt x="63103" y="2600"/>
                      <a:pt x="71847" y="1010"/>
                      <a:pt x="80677" y="0"/>
                    </a:cubicBezTo>
                    <a:close/>
                    <a:moveTo>
                      <a:pt x="37814" y="49054"/>
                    </a:moveTo>
                    <a:cubicBezTo>
                      <a:pt x="41796" y="51340"/>
                      <a:pt x="46387" y="52340"/>
                      <a:pt x="50959" y="51911"/>
                    </a:cubicBezTo>
                    <a:cubicBezTo>
                      <a:pt x="57150" y="51197"/>
                      <a:pt x="63256" y="49825"/>
                      <a:pt x="69152" y="47815"/>
                    </a:cubicBezTo>
                    <a:lnTo>
                      <a:pt x="40577" y="31337"/>
                    </a:lnTo>
                    <a:cubicBezTo>
                      <a:pt x="30194" y="38576"/>
                      <a:pt x="29242" y="44482"/>
                      <a:pt x="37814" y="49054"/>
                    </a:cubicBezTo>
                    <a:close/>
                    <a:moveTo>
                      <a:pt x="137732" y="57340"/>
                    </a:moveTo>
                    <a:cubicBezTo>
                      <a:pt x="133398" y="54978"/>
                      <a:pt x="128416" y="54112"/>
                      <a:pt x="123539" y="54864"/>
                    </a:cubicBezTo>
                    <a:cubicBezTo>
                      <a:pt x="116777" y="55683"/>
                      <a:pt x="110109" y="57150"/>
                      <a:pt x="103632" y="59246"/>
                    </a:cubicBezTo>
                    <a:lnTo>
                      <a:pt x="132207" y="75533"/>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3976;p48">
                <a:extLst>
                  <a:ext uri="{FF2B5EF4-FFF2-40B4-BE49-F238E27FC236}">
                    <a16:creationId xmlns:a16="http://schemas.microsoft.com/office/drawing/2014/main" id="{E5035C70-197A-4C0F-A57B-255464F9C692}"/>
                  </a:ext>
                </a:extLst>
              </p:cNvPr>
              <p:cNvSpPr/>
              <p:nvPr/>
            </p:nvSpPr>
            <p:spPr>
              <a:xfrm>
                <a:off x="5430297" y="3699986"/>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3977;p48">
                <a:extLst>
                  <a:ext uri="{FF2B5EF4-FFF2-40B4-BE49-F238E27FC236}">
                    <a16:creationId xmlns:a16="http://schemas.microsoft.com/office/drawing/2014/main" id="{40291332-E16C-4BB4-B84D-BA1D9D3A4B1A}"/>
                  </a:ext>
                </a:extLst>
              </p:cNvPr>
              <p:cNvSpPr/>
              <p:nvPr/>
            </p:nvSpPr>
            <p:spPr>
              <a:xfrm>
                <a:off x="5506497" y="3706463"/>
                <a:ext cx="25145" cy="11810"/>
              </a:xfrm>
              <a:custGeom>
                <a:avLst/>
                <a:gdLst/>
                <a:ahLst/>
                <a:cxnLst/>
                <a:rect l="l" t="t" r="r" b="b"/>
                <a:pathLst>
                  <a:path w="25145" h="11810" extrusionOk="0">
                    <a:moveTo>
                      <a:pt x="25146" y="10287"/>
                    </a:moveTo>
                    <a:lnTo>
                      <a:pt x="25146" y="0"/>
                    </a:lnTo>
                    <a:lnTo>
                      <a:pt x="0" y="2000"/>
                    </a:lnTo>
                    <a:lnTo>
                      <a:pt x="14478"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3978;p48">
                <a:extLst>
                  <a:ext uri="{FF2B5EF4-FFF2-40B4-BE49-F238E27FC236}">
                    <a16:creationId xmlns:a16="http://schemas.microsoft.com/office/drawing/2014/main" id="{B10F2D2D-A715-4DB2-A0A8-E486647BE79A}"/>
                  </a:ext>
                </a:extLst>
              </p:cNvPr>
              <p:cNvSpPr/>
              <p:nvPr/>
            </p:nvSpPr>
            <p:spPr>
              <a:xfrm>
                <a:off x="5514975" y="366874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3979;p48">
                <a:extLst>
                  <a:ext uri="{FF2B5EF4-FFF2-40B4-BE49-F238E27FC236}">
                    <a16:creationId xmlns:a16="http://schemas.microsoft.com/office/drawing/2014/main" id="{B9385053-A408-441A-AFD1-F2495F08B2E5}"/>
                  </a:ext>
                </a:extLst>
              </p:cNvPr>
              <p:cNvSpPr/>
              <p:nvPr/>
            </p:nvSpPr>
            <p:spPr>
              <a:xfrm>
                <a:off x="5455729" y="3672554"/>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8" y="12859"/>
                      <a:pt x="9906"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3980;p48">
                <a:extLst>
                  <a:ext uri="{FF2B5EF4-FFF2-40B4-BE49-F238E27FC236}">
                    <a16:creationId xmlns:a16="http://schemas.microsoft.com/office/drawing/2014/main" id="{96422CA1-0B64-4CE9-9EAB-F87E760DD3F0}"/>
                  </a:ext>
                </a:extLst>
              </p:cNvPr>
              <p:cNvSpPr/>
              <p:nvPr/>
            </p:nvSpPr>
            <p:spPr>
              <a:xfrm>
                <a:off x="5397817" y="3639502"/>
                <a:ext cx="35337" cy="23336"/>
              </a:xfrm>
              <a:custGeom>
                <a:avLst/>
                <a:gdLst/>
                <a:ahLst/>
                <a:cxnLst/>
                <a:rect l="l" t="t" r="r" b="b"/>
                <a:pathLst>
                  <a:path w="35337" h="23336" extrusionOk="0">
                    <a:moveTo>
                      <a:pt x="0" y="6667"/>
                    </a:moveTo>
                    <a:lnTo>
                      <a:pt x="29337" y="23336"/>
                    </a:lnTo>
                    <a:lnTo>
                      <a:pt x="35338" y="18955"/>
                    </a:lnTo>
                    <a:cubicBezTo>
                      <a:pt x="35338" y="18955"/>
                      <a:pt x="31718" y="14764"/>
                      <a:pt x="31433" y="14288"/>
                    </a:cubicBezTo>
                    <a:cubicBezTo>
                      <a:pt x="28651" y="11287"/>
                      <a:pt x="25441" y="8715"/>
                      <a:pt x="21908" y="6667"/>
                    </a:cubicBezTo>
                    <a:cubicBezTo>
                      <a:pt x="19717" y="6667"/>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3981;p48">
                <a:extLst>
                  <a:ext uri="{FF2B5EF4-FFF2-40B4-BE49-F238E27FC236}">
                    <a16:creationId xmlns:a16="http://schemas.microsoft.com/office/drawing/2014/main" id="{E8BC1697-C577-4209-8376-5CA413B97600}"/>
                  </a:ext>
                </a:extLst>
              </p:cNvPr>
              <p:cNvSpPr/>
              <p:nvPr/>
            </p:nvSpPr>
            <p:spPr>
              <a:xfrm>
                <a:off x="5430297" y="3620928"/>
                <a:ext cx="16383" cy="14668"/>
              </a:xfrm>
              <a:custGeom>
                <a:avLst/>
                <a:gdLst/>
                <a:ahLst/>
                <a:cxnLst/>
                <a:rect l="l" t="t" r="r" b="b"/>
                <a:pathLst>
                  <a:path w="16383" h="14668" extrusionOk="0">
                    <a:moveTo>
                      <a:pt x="16383" y="14669"/>
                    </a:moveTo>
                    <a:lnTo>
                      <a:pt x="16383" y="4381"/>
                    </a:lnTo>
                    <a:lnTo>
                      <a:pt x="2858"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3982;p48">
                <a:extLst>
                  <a:ext uri="{FF2B5EF4-FFF2-40B4-BE49-F238E27FC236}">
                    <a16:creationId xmlns:a16="http://schemas.microsoft.com/office/drawing/2014/main" id="{2F577A92-C28F-4437-B750-5501E926D59F}"/>
                  </a:ext>
                </a:extLst>
              </p:cNvPr>
              <p:cNvSpPr/>
              <p:nvPr/>
            </p:nvSpPr>
            <p:spPr>
              <a:xfrm>
                <a:off x="5357050" y="361788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3983;p48">
                <a:extLst>
                  <a:ext uri="{FF2B5EF4-FFF2-40B4-BE49-F238E27FC236}">
                    <a16:creationId xmlns:a16="http://schemas.microsoft.com/office/drawing/2014/main" id="{452325C2-BFB5-495A-812A-2ACDEA771850}"/>
                  </a:ext>
                </a:extLst>
              </p:cNvPr>
              <p:cNvSpPr/>
              <p:nvPr/>
            </p:nvSpPr>
            <p:spPr>
              <a:xfrm>
                <a:off x="5357621" y="3652361"/>
                <a:ext cx="18002" cy="18097"/>
              </a:xfrm>
              <a:custGeom>
                <a:avLst/>
                <a:gdLst/>
                <a:ahLst/>
                <a:cxnLst/>
                <a:rect l="l" t="t" r="r" b="b"/>
                <a:pathLst>
                  <a:path w="18002" h="18097" extrusionOk="0">
                    <a:moveTo>
                      <a:pt x="0" y="10668"/>
                    </a:moveTo>
                    <a:lnTo>
                      <a:pt x="0" y="0"/>
                    </a:lnTo>
                    <a:lnTo>
                      <a:pt x="18002" y="0"/>
                    </a:lnTo>
                    <a:lnTo>
                      <a:pt x="13621"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3984;p48">
                <a:extLst>
                  <a:ext uri="{FF2B5EF4-FFF2-40B4-BE49-F238E27FC236}">
                    <a16:creationId xmlns:a16="http://schemas.microsoft.com/office/drawing/2014/main" id="{4AD2A863-1A6C-443A-A515-DB3558D3C207}"/>
                  </a:ext>
                </a:extLst>
              </p:cNvPr>
              <p:cNvSpPr/>
              <p:nvPr/>
            </p:nvSpPr>
            <p:spPr>
              <a:xfrm>
                <a:off x="5357145" y="3607879"/>
                <a:ext cx="176643" cy="110394"/>
              </a:xfrm>
              <a:custGeom>
                <a:avLst/>
                <a:gdLst/>
                <a:ahLst/>
                <a:cxnLst/>
                <a:rect l="l" t="t" r="r" b="b"/>
                <a:pathLst>
                  <a:path w="176643" h="110394" extrusionOk="0">
                    <a:moveTo>
                      <a:pt x="89535" y="17431"/>
                    </a:moveTo>
                    <a:cubicBezTo>
                      <a:pt x="87202" y="17393"/>
                      <a:pt x="84877" y="17583"/>
                      <a:pt x="82582" y="18002"/>
                    </a:cubicBezTo>
                    <a:cubicBezTo>
                      <a:pt x="79439" y="18479"/>
                      <a:pt x="76010" y="19050"/>
                      <a:pt x="72104" y="19907"/>
                    </a:cubicBezTo>
                    <a:cubicBezTo>
                      <a:pt x="68199" y="20764"/>
                      <a:pt x="64199" y="21717"/>
                      <a:pt x="60008" y="22955"/>
                    </a:cubicBezTo>
                    <a:cubicBezTo>
                      <a:pt x="55959" y="24165"/>
                      <a:pt x="52007" y="25689"/>
                      <a:pt x="48197" y="27527"/>
                    </a:cubicBezTo>
                    <a:lnTo>
                      <a:pt x="78581" y="45053"/>
                    </a:lnTo>
                    <a:lnTo>
                      <a:pt x="84106" y="43148"/>
                    </a:lnTo>
                    <a:cubicBezTo>
                      <a:pt x="91821" y="40577"/>
                      <a:pt x="99155" y="38386"/>
                      <a:pt x="106013" y="36576"/>
                    </a:cubicBezTo>
                    <a:cubicBezTo>
                      <a:pt x="112462" y="34852"/>
                      <a:pt x="119063" y="33766"/>
                      <a:pt x="125730" y="33338"/>
                    </a:cubicBezTo>
                    <a:cubicBezTo>
                      <a:pt x="131788" y="32928"/>
                      <a:pt x="137884" y="33338"/>
                      <a:pt x="143828" y="34576"/>
                    </a:cubicBezTo>
                    <a:cubicBezTo>
                      <a:pt x="149943" y="35843"/>
                      <a:pt x="155801" y="38128"/>
                      <a:pt x="161163" y="41338"/>
                    </a:cubicBezTo>
                    <a:cubicBezTo>
                      <a:pt x="166468" y="43977"/>
                      <a:pt x="171002" y="47949"/>
                      <a:pt x="174308" y="52864"/>
                    </a:cubicBezTo>
                    <a:cubicBezTo>
                      <a:pt x="176498" y="56417"/>
                      <a:pt x="177184" y="60703"/>
                      <a:pt x="176213" y="64770"/>
                    </a:cubicBezTo>
                    <a:cubicBezTo>
                      <a:pt x="174927" y="69247"/>
                      <a:pt x="172460" y="73295"/>
                      <a:pt x="169069" y="76486"/>
                    </a:cubicBezTo>
                    <a:cubicBezTo>
                      <a:pt x="164887" y="80686"/>
                      <a:pt x="160220" y="84363"/>
                      <a:pt x="155162" y="87439"/>
                    </a:cubicBezTo>
                    <a:lnTo>
                      <a:pt x="174212" y="98679"/>
                    </a:lnTo>
                    <a:lnTo>
                      <a:pt x="163735" y="104775"/>
                    </a:lnTo>
                    <a:lnTo>
                      <a:pt x="144113" y="93440"/>
                    </a:lnTo>
                    <a:cubicBezTo>
                      <a:pt x="134969" y="98012"/>
                      <a:pt x="125397" y="101679"/>
                      <a:pt x="115538" y="104394"/>
                    </a:cubicBezTo>
                    <a:cubicBezTo>
                      <a:pt x="105032" y="107337"/>
                      <a:pt x="94298" y="109347"/>
                      <a:pt x="83439" y="110395"/>
                    </a:cubicBezTo>
                    <a:lnTo>
                      <a:pt x="73247" y="92107"/>
                    </a:lnTo>
                    <a:cubicBezTo>
                      <a:pt x="76114" y="92050"/>
                      <a:pt x="78981" y="91830"/>
                      <a:pt x="81820" y="91440"/>
                    </a:cubicBezTo>
                    <a:cubicBezTo>
                      <a:pt x="86116" y="90954"/>
                      <a:pt x="90373" y="90221"/>
                      <a:pt x="94583" y="89249"/>
                    </a:cubicBezTo>
                    <a:cubicBezTo>
                      <a:pt x="99251" y="88297"/>
                      <a:pt x="104108" y="86963"/>
                      <a:pt x="109442" y="85439"/>
                    </a:cubicBezTo>
                    <a:cubicBezTo>
                      <a:pt x="114529" y="83991"/>
                      <a:pt x="119501" y="82144"/>
                      <a:pt x="124301" y="79915"/>
                    </a:cubicBezTo>
                    <a:lnTo>
                      <a:pt x="94012" y="62484"/>
                    </a:lnTo>
                    <a:lnTo>
                      <a:pt x="90107" y="63818"/>
                    </a:lnTo>
                    <a:lnTo>
                      <a:pt x="85916" y="65056"/>
                    </a:lnTo>
                    <a:cubicBezTo>
                      <a:pt x="79038" y="67389"/>
                      <a:pt x="72047" y="69361"/>
                      <a:pt x="64961" y="70961"/>
                    </a:cubicBezTo>
                    <a:cubicBezTo>
                      <a:pt x="59122" y="72362"/>
                      <a:pt x="53150" y="73152"/>
                      <a:pt x="47149" y="73343"/>
                    </a:cubicBezTo>
                    <a:cubicBezTo>
                      <a:pt x="41834" y="73562"/>
                      <a:pt x="36519" y="73076"/>
                      <a:pt x="31337" y="71914"/>
                    </a:cubicBezTo>
                    <a:cubicBezTo>
                      <a:pt x="26213" y="70666"/>
                      <a:pt x="21308" y="68675"/>
                      <a:pt x="16764" y="66008"/>
                    </a:cubicBezTo>
                    <a:cubicBezTo>
                      <a:pt x="11763" y="63408"/>
                      <a:pt x="7430" y="59693"/>
                      <a:pt x="4096" y="55150"/>
                    </a:cubicBezTo>
                    <a:cubicBezTo>
                      <a:pt x="1696" y="51730"/>
                      <a:pt x="495" y="47606"/>
                      <a:pt x="667" y="43434"/>
                    </a:cubicBezTo>
                    <a:cubicBezTo>
                      <a:pt x="1095" y="39062"/>
                      <a:pt x="2819" y="34919"/>
                      <a:pt x="5620" y="31528"/>
                    </a:cubicBezTo>
                    <a:cubicBezTo>
                      <a:pt x="9182" y="27232"/>
                      <a:pt x="13354" y="23469"/>
                      <a:pt x="18002" y="20384"/>
                    </a:cubicBezTo>
                    <a:lnTo>
                      <a:pt x="0" y="10001"/>
                    </a:lnTo>
                    <a:lnTo>
                      <a:pt x="10573" y="3905"/>
                    </a:lnTo>
                    <a:lnTo>
                      <a:pt x="28385" y="14192"/>
                    </a:lnTo>
                    <a:cubicBezTo>
                      <a:pt x="36728" y="10106"/>
                      <a:pt x="45472" y="6915"/>
                      <a:pt x="54483" y="4667"/>
                    </a:cubicBezTo>
                    <a:cubicBezTo>
                      <a:pt x="63094" y="2486"/>
                      <a:pt x="71847" y="924"/>
                      <a:pt x="80677" y="0"/>
                    </a:cubicBezTo>
                    <a:close/>
                    <a:moveTo>
                      <a:pt x="37814" y="49721"/>
                    </a:moveTo>
                    <a:cubicBezTo>
                      <a:pt x="41796" y="52006"/>
                      <a:pt x="46387" y="53007"/>
                      <a:pt x="50959" y="52578"/>
                    </a:cubicBezTo>
                    <a:cubicBezTo>
                      <a:pt x="57150" y="51864"/>
                      <a:pt x="63256" y="50492"/>
                      <a:pt x="69152" y="48482"/>
                    </a:cubicBezTo>
                    <a:lnTo>
                      <a:pt x="40577" y="32004"/>
                    </a:lnTo>
                    <a:cubicBezTo>
                      <a:pt x="30194" y="38481"/>
                      <a:pt x="29242" y="44387"/>
                      <a:pt x="37814" y="49721"/>
                    </a:cubicBezTo>
                    <a:close/>
                    <a:moveTo>
                      <a:pt x="137732" y="58103"/>
                    </a:moveTo>
                    <a:cubicBezTo>
                      <a:pt x="133407" y="55712"/>
                      <a:pt x="128426" y="54807"/>
                      <a:pt x="123539" y="55531"/>
                    </a:cubicBezTo>
                    <a:cubicBezTo>
                      <a:pt x="116786" y="56397"/>
                      <a:pt x="110128" y="57864"/>
                      <a:pt x="103632" y="59912"/>
                    </a:cubicBezTo>
                    <a:lnTo>
                      <a:pt x="132207" y="76295"/>
                    </a:lnTo>
                    <a:cubicBezTo>
                      <a:pt x="144018" y="68771"/>
                      <a:pt x="145923" y="62389"/>
                      <a:pt x="137732"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3" name="Google Shape;3985;p48">
              <a:extLst>
                <a:ext uri="{FF2B5EF4-FFF2-40B4-BE49-F238E27FC236}">
                  <a16:creationId xmlns:a16="http://schemas.microsoft.com/office/drawing/2014/main" id="{4C5CE112-E13B-41AA-B281-9EC9D0564876}"/>
                </a:ext>
              </a:extLst>
            </p:cNvPr>
            <p:cNvGrpSpPr/>
            <p:nvPr/>
          </p:nvGrpSpPr>
          <p:grpSpPr>
            <a:xfrm>
              <a:off x="3545044" y="2530263"/>
              <a:ext cx="529590" cy="371284"/>
              <a:chOff x="5206269" y="3432238"/>
              <a:chExt cx="529590" cy="371284"/>
            </a:xfrm>
          </p:grpSpPr>
          <p:sp>
            <p:nvSpPr>
              <p:cNvPr id="265" name="Google Shape;3986;p48">
                <a:extLst>
                  <a:ext uri="{FF2B5EF4-FFF2-40B4-BE49-F238E27FC236}">
                    <a16:creationId xmlns:a16="http://schemas.microsoft.com/office/drawing/2014/main" id="{9A25BD30-C420-4430-8576-1CFB013F9A10}"/>
                  </a:ext>
                </a:extLst>
              </p:cNvPr>
              <p:cNvSpPr/>
              <p:nvPr/>
            </p:nvSpPr>
            <p:spPr>
              <a:xfrm>
                <a:off x="5206269" y="3497770"/>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3987;p48">
                <a:extLst>
                  <a:ext uri="{FF2B5EF4-FFF2-40B4-BE49-F238E27FC236}">
                    <a16:creationId xmlns:a16="http://schemas.microsoft.com/office/drawing/2014/main" id="{A07016E2-5ACF-4E0E-8D2D-B6F5D7E31519}"/>
                  </a:ext>
                </a:extLst>
              </p:cNvPr>
              <p:cNvSpPr/>
              <p:nvPr/>
            </p:nvSpPr>
            <p:spPr>
              <a:xfrm>
                <a:off x="5206365" y="3583305"/>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3988;p48">
                <a:extLst>
                  <a:ext uri="{FF2B5EF4-FFF2-40B4-BE49-F238E27FC236}">
                    <a16:creationId xmlns:a16="http://schemas.microsoft.com/office/drawing/2014/main" id="{659AED48-296F-4C05-B68E-2F6B663BD772}"/>
                  </a:ext>
                </a:extLst>
              </p:cNvPr>
              <p:cNvSpPr/>
              <p:nvPr/>
            </p:nvSpPr>
            <p:spPr>
              <a:xfrm>
                <a:off x="5696045" y="3585114"/>
                <a:ext cx="39814" cy="93916"/>
              </a:xfrm>
              <a:custGeom>
                <a:avLst/>
                <a:gdLst/>
                <a:ahLst/>
                <a:cxnLst/>
                <a:rect l="l" t="t" r="r" b="b"/>
                <a:pathLst>
                  <a:path w="39814" h="93916" extrusionOk="0">
                    <a:moveTo>
                      <a:pt x="39815" y="0"/>
                    </a:moveTo>
                    <a:lnTo>
                      <a:pt x="39815" y="65532"/>
                    </a:lnTo>
                    <a:lnTo>
                      <a:pt x="13049" y="93916"/>
                    </a:lnTo>
                    <a:lnTo>
                      <a:pt x="0" y="18955"/>
                    </a:lnTo>
                    <a:lnTo>
                      <a:pt x="3981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3989;p48">
                <a:extLst>
                  <a:ext uri="{FF2B5EF4-FFF2-40B4-BE49-F238E27FC236}">
                    <a16:creationId xmlns:a16="http://schemas.microsoft.com/office/drawing/2014/main" id="{FCCB2E7E-E42C-4F64-92DB-27C81E8C31FA}"/>
                  </a:ext>
                </a:extLst>
              </p:cNvPr>
              <p:cNvSpPr/>
              <p:nvPr/>
            </p:nvSpPr>
            <p:spPr>
              <a:xfrm>
                <a:off x="5206269" y="3432238"/>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3990;p48">
                <a:extLst>
                  <a:ext uri="{FF2B5EF4-FFF2-40B4-BE49-F238E27FC236}">
                    <a16:creationId xmlns:a16="http://schemas.microsoft.com/office/drawing/2014/main" id="{620C06C7-9E2D-48EF-A013-627755F9F40C}"/>
                  </a:ext>
                </a:extLst>
              </p:cNvPr>
              <p:cNvSpPr/>
              <p:nvPr/>
            </p:nvSpPr>
            <p:spPr>
              <a:xfrm>
                <a:off x="5281554" y="3473886"/>
                <a:ext cx="379116" cy="218860"/>
              </a:xfrm>
              <a:custGeom>
                <a:avLst/>
                <a:gdLst/>
                <a:ahLst/>
                <a:cxnLst/>
                <a:rect l="l" t="t" r="r" b="b"/>
                <a:pathLst>
                  <a:path w="379116"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5"/>
                    </a:cubicBezTo>
                    <a:cubicBezTo>
                      <a:pt x="129503" y="-10692"/>
                      <a:pt x="249518" y="-10692"/>
                      <a:pt x="323623" y="32075"/>
                    </a:cubicBezTo>
                    <a:cubicBezTo>
                      <a:pt x="363533" y="55031"/>
                      <a:pt x="381916"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3991;p48">
                <a:extLst>
                  <a:ext uri="{FF2B5EF4-FFF2-40B4-BE49-F238E27FC236}">
                    <a16:creationId xmlns:a16="http://schemas.microsoft.com/office/drawing/2014/main" id="{66743408-294B-486C-B279-7FC986302A6F}"/>
                  </a:ext>
                </a:extLst>
              </p:cNvPr>
              <p:cNvSpPr/>
              <p:nvPr/>
            </p:nvSpPr>
            <p:spPr>
              <a:xfrm>
                <a:off x="5281898" y="3486935"/>
                <a:ext cx="378428" cy="205811"/>
              </a:xfrm>
              <a:custGeom>
                <a:avLst/>
                <a:gdLst/>
                <a:ahLst/>
                <a:cxnLst/>
                <a:rect l="l" t="t" r="r" b="b"/>
                <a:pathLst>
                  <a:path w="378428" h="205811" extrusionOk="0">
                    <a:moveTo>
                      <a:pt x="378428" y="102942"/>
                    </a:moveTo>
                    <a:cubicBezTo>
                      <a:pt x="375761" y="128659"/>
                      <a:pt x="357378" y="154091"/>
                      <a:pt x="323279" y="173807"/>
                    </a:cubicBezTo>
                    <a:cubicBezTo>
                      <a:pt x="249174" y="216479"/>
                      <a:pt x="129159" y="216479"/>
                      <a:pt x="55150" y="173807"/>
                    </a:cubicBezTo>
                    <a:cubicBezTo>
                      <a:pt x="20955" y="154091"/>
                      <a:pt x="2667" y="128659"/>
                      <a:pt x="0" y="102942"/>
                    </a:cubicBezTo>
                    <a:cubicBezTo>
                      <a:pt x="2667" y="77224"/>
                      <a:pt x="20955" y="51792"/>
                      <a:pt x="55150" y="32075"/>
                    </a:cubicBezTo>
                    <a:cubicBezTo>
                      <a:pt x="129159" y="-10692"/>
                      <a:pt x="249174" y="-10692"/>
                      <a:pt x="323279" y="32075"/>
                    </a:cubicBezTo>
                    <a:cubicBezTo>
                      <a:pt x="357378" y="51792"/>
                      <a:pt x="375952"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3992;p48">
                <a:extLst>
                  <a:ext uri="{FF2B5EF4-FFF2-40B4-BE49-F238E27FC236}">
                    <a16:creationId xmlns:a16="http://schemas.microsoft.com/office/drawing/2014/main" id="{B08D20A6-F6CA-425F-BA21-7C6BFAE4F61D}"/>
                  </a:ext>
                </a:extLst>
              </p:cNvPr>
              <p:cNvSpPr/>
              <p:nvPr/>
            </p:nvSpPr>
            <p:spPr>
              <a:xfrm>
                <a:off x="5378767" y="3536823"/>
                <a:ext cx="177060" cy="109918"/>
              </a:xfrm>
              <a:custGeom>
                <a:avLst/>
                <a:gdLst/>
                <a:ahLst/>
                <a:cxnLst/>
                <a:rect l="l" t="t" r="r" b="b"/>
                <a:pathLst>
                  <a:path w="177060" h="109918" extrusionOk="0">
                    <a:moveTo>
                      <a:pt x="89535" y="17240"/>
                    </a:moveTo>
                    <a:cubicBezTo>
                      <a:pt x="87201" y="17202"/>
                      <a:pt x="84877" y="17393"/>
                      <a:pt x="82582" y="17812"/>
                    </a:cubicBezTo>
                    <a:cubicBezTo>
                      <a:pt x="79438" y="17812"/>
                      <a:pt x="76009" y="18859"/>
                      <a:pt x="72104" y="19717"/>
                    </a:cubicBezTo>
                    <a:cubicBezTo>
                      <a:pt x="68199" y="20574"/>
                      <a:pt x="64199" y="21526"/>
                      <a:pt x="60103" y="22765"/>
                    </a:cubicBezTo>
                    <a:cubicBezTo>
                      <a:pt x="56016" y="23955"/>
                      <a:pt x="52035" y="25489"/>
                      <a:pt x="48196" y="27337"/>
                    </a:cubicBezTo>
                    <a:lnTo>
                      <a:pt x="79058" y="44577"/>
                    </a:lnTo>
                    <a:lnTo>
                      <a:pt x="84487" y="42672"/>
                    </a:lnTo>
                    <a:cubicBezTo>
                      <a:pt x="92202" y="40100"/>
                      <a:pt x="99536" y="37909"/>
                      <a:pt x="106394" y="36100"/>
                    </a:cubicBezTo>
                    <a:cubicBezTo>
                      <a:pt x="112843" y="34376"/>
                      <a:pt x="119444" y="33290"/>
                      <a:pt x="126111" y="32861"/>
                    </a:cubicBezTo>
                    <a:cubicBezTo>
                      <a:pt x="132169" y="32452"/>
                      <a:pt x="138265" y="32861"/>
                      <a:pt x="144209" y="34099"/>
                    </a:cubicBezTo>
                    <a:cubicBezTo>
                      <a:pt x="150324" y="35366"/>
                      <a:pt x="156181" y="37652"/>
                      <a:pt x="161544" y="40862"/>
                    </a:cubicBezTo>
                    <a:cubicBezTo>
                      <a:pt x="166849" y="43501"/>
                      <a:pt x="171383" y="47472"/>
                      <a:pt x="174688" y="52388"/>
                    </a:cubicBezTo>
                    <a:cubicBezTo>
                      <a:pt x="176936" y="55921"/>
                      <a:pt x="177622" y="60236"/>
                      <a:pt x="176594" y="64294"/>
                    </a:cubicBezTo>
                    <a:cubicBezTo>
                      <a:pt x="175308" y="68771"/>
                      <a:pt x="172841" y="72819"/>
                      <a:pt x="169450" y="76009"/>
                    </a:cubicBezTo>
                    <a:cubicBezTo>
                      <a:pt x="165268" y="80210"/>
                      <a:pt x="160601" y="83887"/>
                      <a:pt x="155543" y="86963"/>
                    </a:cubicBezTo>
                    <a:lnTo>
                      <a:pt x="174593" y="98107"/>
                    </a:lnTo>
                    <a:lnTo>
                      <a:pt x="164021" y="104204"/>
                    </a:lnTo>
                    <a:lnTo>
                      <a:pt x="144971" y="92964"/>
                    </a:lnTo>
                    <a:cubicBezTo>
                      <a:pt x="135665" y="97555"/>
                      <a:pt x="125940" y="101222"/>
                      <a:pt x="115919" y="103918"/>
                    </a:cubicBezTo>
                    <a:cubicBezTo>
                      <a:pt x="105413" y="106861"/>
                      <a:pt x="94679" y="108871"/>
                      <a:pt x="83820" y="109918"/>
                    </a:cubicBezTo>
                    <a:lnTo>
                      <a:pt x="73152" y="92202"/>
                    </a:lnTo>
                    <a:cubicBezTo>
                      <a:pt x="76019" y="92145"/>
                      <a:pt x="78886" y="91926"/>
                      <a:pt x="81725" y="91535"/>
                    </a:cubicBezTo>
                    <a:cubicBezTo>
                      <a:pt x="86020" y="91059"/>
                      <a:pt x="90278" y="90326"/>
                      <a:pt x="94488" y="89345"/>
                    </a:cubicBezTo>
                    <a:cubicBezTo>
                      <a:pt x="99155" y="88392"/>
                      <a:pt x="104013" y="87058"/>
                      <a:pt x="109347" y="85534"/>
                    </a:cubicBezTo>
                    <a:cubicBezTo>
                      <a:pt x="114433" y="84077"/>
                      <a:pt x="119405" y="82239"/>
                      <a:pt x="124206" y="80010"/>
                    </a:cubicBezTo>
                    <a:lnTo>
                      <a:pt x="93917" y="62579"/>
                    </a:lnTo>
                    <a:lnTo>
                      <a:pt x="90011" y="63913"/>
                    </a:lnTo>
                    <a:lnTo>
                      <a:pt x="85820" y="65151"/>
                    </a:lnTo>
                    <a:cubicBezTo>
                      <a:pt x="78943" y="67485"/>
                      <a:pt x="71952" y="69456"/>
                      <a:pt x="64865" y="71056"/>
                    </a:cubicBezTo>
                    <a:cubicBezTo>
                      <a:pt x="59026" y="72457"/>
                      <a:pt x="53054" y="73247"/>
                      <a:pt x="47054" y="73438"/>
                    </a:cubicBezTo>
                    <a:cubicBezTo>
                      <a:pt x="41748" y="73657"/>
                      <a:pt x="36424" y="73171"/>
                      <a:pt x="31242" y="72009"/>
                    </a:cubicBezTo>
                    <a:cubicBezTo>
                      <a:pt x="26127" y="70742"/>
                      <a:pt x="21222" y="68761"/>
                      <a:pt x="16669" y="66104"/>
                    </a:cubicBezTo>
                    <a:cubicBezTo>
                      <a:pt x="11697" y="63465"/>
                      <a:pt x="7372" y="59760"/>
                      <a:pt x="4000" y="55245"/>
                    </a:cubicBezTo>
                    <a:cubicBezTo>
                      <a:pt x="1600" y="51825"/>
                      <a:pt x="400" y="47701"/>
                      <a:pt x="571" y="43529"/>
                    </a:cubicBezTo>
                    <a:cubicBezTo>
                      <a:pt x="1038" y="39148"/>
                      <a:pt x="2800" y="35004"/>
                      <a:pt x="5620" y="31623"/>
                    </a:cubicBezTo>
                    <a:cubicBezTo>
                      <a:pt x="9125" y="27299"/>
                      <a:pt x="13268" y="23546"/>
                      <a:pt x="17907" y="20479"/>
                    </a:cubicBezTo>
                    <a:lnTo>
                      <a:pt x="0" y="10096"/>
                    </a:lnTo>
                    <a:lnTo>
                      <a:pt x="10478" y="4000"/>
                    </a:lnTo>
                    <a:lnTo>
                      <a:pt x="28289" y="14288"/>
                    </a:lnTo>
                    <a:cubicBezTo>
                      <a:pt x="36614" y="10163"/>
                      <a:pt x="45368" y="6963"/>
                      <a:pt x="54388" y="4763"/>
                    </a:cubicBezTo>
                    <a:cubicBezTo>
                      <a:pt x="63008" y="2600"/>
                      <a:pt x="71752" y="1010"/>
                      <a:pt x="80582" y="0"/>
                    </a:cubicBezTo>
                    <a:close/>
                    <a:moveTo>
                      <a:pt x="37814" y="49149"/>
                    </a:moveTo>
                    <a:cubicBezTo>
                      <a:pt x="41796" y="51435"/>
                      <a:pt x="46387" y="52435"/>
                      <a:pt x="50959" y="52006"/>
                    </a:cubicBezTo>
                    <a:cubicBezTo>
                      <a:pt x="57150" y="51292"/>
                      <a:pt x="63256" y="49921"/>
                      <a:pt x="69152" y="47911"/>
                    </a:cubicBezTo>
                    <a:lnTo>
                      <a:pt x="40577" y="31432"/>
                    </a:lnTo>
                    <a:cubicBezTo>
                      <a:pt x="30194" y="38290"/>
                      <a:pt x="29242" y="44577"/>
                      <a:pt x="37814" y="49149"/>
                    </a:cubicBezTo>
                    <a:close/>
                    <a:moveTo>
                      <a:pt x="137732" y="57436"/>
                    </a:moveTo>
                    <a:cubicBezTo>
                      <a:pt x="133407" y="55054"/>
                      <a:pt x="128416" y="54188"/>
                      <a:pt x="123539" y="54959"/>
                    </a:cubicBezTo>
                    <a:cubicBezTo>
                      <a:pt x="116777" y="55778"/>
                      <a:pt x="110109" y="57245"/>
                      <a:pt x="103632" y="59341"/>
                    </a:cubicBezTo>
                    <a:lnTo>
                      <a:pt x="132207" y="75629"/>
                    </a:lnTo>
                    <a:cubicBezTo>
                      <a:pt x="144018" y="68294"/>
                      <a:pt x="145733" y="62198"/>
                      <a:pt x="137732" y="574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3993;p48">
                <a:extLst>
                  <a:ext uri="{FF2B5EF4-FFF2-40B4-BE49-F238E27FC236}">
                    <a16:creationId xmlns:a16="http://schemas.microsoft.com/office/drawing/2014/main" id="{C85AE013-E6F5-42A3-B5CA-AAF79CEA1598}"/>
                  </a:ext>
                </a:extLst>
              </p:cNvPr>
              <p:cNvSpPr/>
              <p:nvPr/>
            </p:nvSpPr>
            <p:spPr>
              <a:xfrm>
                <a:off x="5451919" y="3618738"/>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3994;p48">
                <a:extLst>
                  <a:ext uri="{FF2B5EF4-FFF2-40B4-BE49-F238E27FC236}">
                    <a16:creationId xmlns:a16="http://schemas.microsoft.com/office/drawing/2014/main" id="{E7A26BC0-A4A8-4203-817E-1BDB07CD54D8}"/>
                  </a:ext>
                </a:extLst>
              </p:cNvPr>
              <p:cNvSpPr/>
              <p:nvPr/>
            </p:nvSpPr>
            <p:spPr>
              <a:xfrm>
                <a:off x="5528119" y="3625024"/>
                <a:ext cx="25241" cy="11715"/>
              </a:xfrm>
              <a:custGeom>
                <a:avLst/>
                <a:gdLst/>
                <a:ahLst/>
                <a:cxnLst/>
                <a:rect l="l" t="t" r="r" b="b"/>
                <a:pathLst>
                  <a:path w="25241" h="11715" extrusionOk="0">
                    <a:moveTo>
                      <a:pt x="25241" y="10192"/>
                    </a:moveTo>
                    <a:lnTo>
                      <a:pt x="25241" y="0"/>
                    </a:lnTo>
                    <a:lnTo>
                      <a:pt x="0" y="1905"/>
                    </a:lnTo>
                    <a:lnTo>
                      <a:pt x="14478" y="11716"/>
                    </a:lnTo>
                    <a:lnTo>
                      <a:pt x="25241" y="1019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3995;p48">
                <a:extLst>
                  <a:ext uri="{FF2B5EF4-FFF2-40B4-BE49-F238E27FC236}">
                    <a16:creationId xmlns:a16="http://schemas.microsoft.com/office/drawing/2014/main" id="{0A69A713-31D5-4AA8-A195-F0A1DEA100A5}"/>
                  </a:ext>
                </a:extLst>
              </p:cNvPr>
              <p:cNvSpPr/>
              <p:nvPr/>
            </p:nvSpPr>
            <p:spPr>
              <a:xfrm>
                <a:off x="5536596" y="3587210"/>
                <a:ext cx="18859" cy="10382"/>
              </a:xfrm>
              <a:custGeom>
                <a:avLst/>
                <a:gdLst/>
                <a:ahLst/>
                <a:cxnLst/>
                <a:rect l="l" t="t" r="r" b="b"/>
                <a:pathLst>
                  <a:path w="18859" h="10382" extrusionOk="0">
                    <a:moveTo>
                      <a:pt x="18859" y="10383"/>
                    </a:moveTo>
                    <a:lnTo>
                      <a:pt x="18859" y="0"/>
                    </a:lnTo>
                    <a:lnTo>
                      <a:pt x="0" y="6763"/>
                    </a:lnTo>
                    <a:lnTo>
                      <a:pt x="18859" y="10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3996;p48">
                <a:extLst>
                  <a:ext uri="{FF2B5EF4-FFF2-40B4-BE49-F238E27FC236}">
                    <a16:creationId xmlns:a16="http://schemas.microsoft.com/office/drawing/2014/main" id="{5DA59203-5E29-4CD5-9F20-F12A0E3C1D67}"/>
                  </a:ext>
                </a:extLst>
              </p:cNvPr>
              <p:cNvSpPr/>
              <p:nvPr/>
            </p:nvSpPr>
            <p:spPr>
              <a:xfrm>
                <a:off x="5477351" y="3591020"/>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7" y="12859"/>
                      <a:pt x="10001"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3997;p48">
                <a:extLst>
                  <a:ext uri="{FF2B5EF4-FFF2-40B4-BE49-F238E27FC236}">
                    <a16:creationId xmlns:a16="http://schemas.microsoft.com/office/drawing/2014/main" id="{711DA24E-C71A-4D7C-A745-F4FA18EC1C20}"/>
                  </a:ext>
                </a:extLst>
              </p:cNvPr>
              <p:cNvSpPr/>
              <p:nvPr/>
            </p:nvSpPr>
            <p:spPr>
              <a:xfrm>
                <a:off x="5419725" y="3558063"/>
                <a:ext cx="35433" cy="23241"/>
              </a:xfrm>
              <a:custGeom>
                <a:avLst/>
                <a:gdLst/>
                <a:ahLst/>
                <a:cxnLst/>
                <a:rect l="l" t="t" r="r" b="b"/>
                <a:pathLst>
                  <a:path w="35433" h="23241" extrusionOk="0">
                    <a:moveTo>
                      <a:pt x="0" y="6572"/>
                    </a:moveTo>
                    <a:lnTo>
                      <a:pt x="29432" y="23241"/>
                    </a:lnTo>
                    <a:lnTo>
                      <a:pt x="35433" y="18860"/>
                    </a:lnTo>
                    <a:lnTo>
                      <a:pt x="31433" y="14288"/>
                    </a:lnTo>
                    <a:cubicBezTo>
                      <a:pt x="28689" y="11230"/>
                      <a:pt x="25470" y="8620"/>
                      <a:pt x="21908" y="6572"/>
                    </a:cubicBezTo>
                    <a:cubicBezTo>
                      <a:pt x="19717" y="6572"/>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3998;p48">
                <a:extLst>
                  <a:ext uri="{FF2B5EF4-FFF2-40B4-BE49-F238E27FC236}">
                    <a16:creationId xmlns:a16="http://schemas.microsoft.com/office/drawing/2014/main" id="{708E9919-4BFC-425A-91E9-1A8BAD3373B7}"/>
                  </a:ext>
                </a:extLst>
              </p:cNvPr>
              <p:cNvSpPr/>
              <p:nvPr/>
            </p:nvSpPr>
            <p:spPr>
              <a:xfrm>
                <a:off x="5451919" y="3539394"/>
                <a:ext cx="16383" cy="14668"/>
              </a:xfrm>
              <a:custGeom>
                <a:avLst/>
                <a:gdLst/>
                <a:ahLst/>
                <a:cxnLst/>
                <a:rect l="l" t="t" r="r" b="b"/>
                <a:pathLst>
                  <a:path w="16383" h="14668" extrusionOk="0">
                    <a:moveTo>
                      <a:pt x="16383" y="14669"/>
                    </a:moveTo>
                    <a:lnTo>
                      <a:pt x="16383" y="4381"/>
                    </a:lnTo>
                    <a:lnTo>
                      <a:pt x="2953"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3999;p48">
                <a:extLst>
                  <a:ext uri="{FF2B5EF4-FFF2-40B4-BE49-F238E27FC236}">
                    <a16:creationId xmlns:a16="http://schemas.microsoft.com/office/drawing/2014/main" id="{37CDC34D-0F13-46F2-9E8A-FDA1D0DDB726}"/>
                  </a:ext>
                </a:extLst>
              </p:cNvPr>
              <p:cNvSpPr/>
              <p:nvPr/>
            </p:nvSpPr>
            <p:spPr>
              <a:xfrm>
                <a:off x="5378672" y="3536346"/>
                <a:ext cx="15716" cy="11715"/>
              </a:xfrm>
              <a:custGeom>
                <a:avLst/>
                <a:gdLst/>
                <a:ahLst/>
                <a:cxnLst/>
                <a:rect l="l" t="t" r="r" b="b"/>
                <a:pathLst>
                  <a:path w="15716" h="11715" extrusionOk="0">
                    <a:moveTo>
                      <a:pt x="0" y="10287"/>
                    </a:moveTo>
                    <a:lnTo>
                      <a:pt x="0" y="0"/>
                    </a:lnTo>
                    <a:lnTo>
                      <a:pt x="15716" y="1715"/>
                    </a:lnTo>
                    <a:lnTo>
                      <a:pt x="10668" y="11716"/>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4000;p48">
                <a:extLst>
                  <a:ext uri="{FF2B5EF4-FFF2-40B4-BE49-F238E27FC236}">
                    <a16:creationId xmlns:a16="http://schemas.microsoft.com/office/drawing/2014/main" id="{BC2D7FC0-C168-47D4-B58B-9F4FC3D35392}"/>
                  </a:ext>
                </a:extLst>
              </p:cNvPr>
              <p:cNvSpPr/>
              <p:nvPr/>
            </p:nvSpPr>
            <p:spPr>
              <a:xfrm>
                <a:off x="5379338" y="3570732"/>
                <a:ext cx="17907" cy="18097"/>
              </a:xfrm>
              <a:custGeom>
                <a:avLst/>
                <a:gdLst/>
                <a:ahLst/>
                <a:cxnLst/>
                <a:rect l="l" t="t" r="r" b="b"/>
                <a:pathLst>
                  <a:path w="17907" h="18097" extrusionOk="0">
                    <a:moveTo>
                      <a:pt x="0" y="10668"/>
                    </a:moveTo>
                    <a:lnTo>
                      <a:pt x="0" y="0"/>
                    </a:lnTo>
                    <a:lnTo>
                      <a:pt x="17907" y="0"/>
                    </a:lnTo>
                    <a:lnTo>
                      <a:pt x="13525" y="9525"/>
                    </a:lnTo>
                    <a:lnTo>
                      <a:pt x="5715"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4001;p48">
                <a:extLst>
                  <a:ext uri="{FF2B5EF4-FFF2-40B4-BE49-F238E27FC236}">
                    <a16:creationId xmlns:a16="http://schemas.microsoft.com/office/drawing/2014/main" id="{AFE7DD67-7662-47AA-8B66-B4BDB8C022E1}"/>
                  </a:ext>
                </a:extLst>
              </p:cNvPr>
              <p:cNvSpPr/>
              <p:nvPr/>
            </p:nvSpPr>
            <p:spPr>
              <a:xfrm>
                <a:off x="5378958" y="3526345"/>
                <a:ext cx="176864" cy="110394"/>
              </a:xfrm>
              <a:custGeom>
                <a:avLst/>
                <a:gdLst/>
                <a:ahLst/>
                <a:cxnLst/>
                <a:rect l="l" t="t" r="r" b="b"/>
                <a:pathLst>
                  <a:path w="176864" h="110394" extrusionOk="0">
                    <a:moveTo>
                      <a:pt x="89345" y="17431"/>
                    </a:moveTo>
                    <a:cubicBezTo>
                      <a:pt x="87011" y="17393"/>
                      <a:pt x="84687" y="17583"/>
                      <a:pt x="82391" y="18002"/>
                    </a:cubicBezTo>
                    <a:cubicBezTo>
                      <a:pt x="79248" y="18479"/>
                      <a:pt x="75819" y="19050"/>
                      <a:pt x="71914" y="19907"/>
                    </a:cubicBezTo>
                    <a:cubicBezTo>
                      <a:pt x="68008" y="20764"/>
                      <a:pt x="64008" y="21717"/>
                      <a:pt x="59912" y="22955"/>
                    </a:cubicBezTo>
                    <a:cubicBezTo>
                      <a:pt x="55826" y="24146"/>
                      <a:pt x="51845" y="25679"/>
                      <a:pt x="48006" y="27527"/>
                    </a:cubicBezTo>
                    <a:lnTo>
                      <a:pt x="78867" y="45529"/>
                    </a:lnTo>
                    <a:lnTo>
                      <a:pt x="84296" y="43624"/>
                    </a:lnTo>
                    <a:cubicBezTo>
                      <a:pt x="92012" y="41053"/>
                      <a:pt x="99346" y="38862"/>
                      <a:pt x="106204" y="37052"/>
                    </a:cubicBezTo>
                    <a:cubicBezTo>
                      <a:pt x="112652" y="35328"/>
                      <a:pt x="119253" y="34242"/>
                      <a:pt x="125921" y="33814"/>
                    </a:cubicBezTo>
                    <a:cubicBezTo>
                      <a:pt x="131978" y="33404"/>
                      <a:pt x="138074" y="33814"/>
                      <a:pt x="144018" y="35052"/>
                    </a:cubicBezTo>
                    <a:cubicBezTo>
                      <a:pt x="150133" y="36319"/>
                      <a:pt x="155991" y="38605"/>
                      <a:pt x="161354" y="41815"/>
                    </a:cubicBezTo>
                    <a:cubicBezTo>
                      <a:pt x="166659" y="44453"/>
                      <a:pt x="171193" y="48425"/>
                      <a:pt x="174498" y="53340"/>
                    </a:cubicBezTo>
                    <a:cubicBezTo>
                      <a:pt x="176736" y="56883"/>
                      <a:pt x="177422" y="61179"/>
                      <a:pt x="176403" y="65246"/>
                    </a:cubicBezTo>
                    <a:cubicBezTo>
                      <a:pt x="175117" y="69723"/>
                      <a:pt x="172650" y="73771"/>
                      <a:pt x="169259" y="76962"/>
                    </a:cubicBezTo>
                    <a:cubicBezTo>
                      <a:pt x="164992" y="81039"/>
                      <a:pt x="160220" y="84563"/>
                      <a:pt x="155067" y="87439"/>
                    </a:cubicBezTo>
                    <a:lnTo>
                      <a:pt x="174117" y="98679"/>
                    </a:lnTo>
                    <a:lnTo>
                      <a:pt x="163544" y="104775"/>
                    </a:lnTo>
                    <a:lnTo>
                      <a:pt x="144494" y="93440"/>
                    </a:lnTo>
                    <a:cubicBezTo>
                      <a:pt x="135188" y="98031"/>
                      <a:pt x="125463" y="101698"/>
                      <a:pt x="115443" y="104394"/>
                    </a:cubicBezTo>
                    <a:cubicBezTo>
                      <a:pt x="104937" y="107337"/>
                      <a:pt x="94202" y="109347"/>
                      <a:pt x="83344" y="110395"/>
                    </a:cubicBezTo>
                    <a:lnTo>
                      <a:pt x="73152" y="92107"/>
                    </a:lnTo>
                    <a:cubicBezTo>
                      <a:pt x="76019" y="92050"/>
                      <a:pt x="78886" y="91830"/>
                      <a:pt x="81725" y="91440"/>
                    </a:cubicBezTo>
                    <a:cubicBezTo>
                      <a:pt x="86020" y="90964"/>
                      <a:pt x="90278" y="90230"/>
                      <a:pt x="94488" y="89249"/>
                    </a:cubicBezTo>
                    <a:cubicBezTo>
                      <a:pt x="99155" y="88297"/>
                      <a:pt x="104013" y="86963"/>
                      <a:pt x="109347" y="85439"/>
                    </a:cubicBezTo>
                    <a:cubicBezTo>
                      <a:pt x="114433" y="83991"/>
                      <a:pt x="119405" y="82144"/>
                      <a:pt x="124206" y="79915"/>
                    </a:cubicBezTo>
                    <a:lnTo>
                      <a:pt x="93917" y="62484"/>
                    </a:lnTo>
                    <a:lnTo>
                      <a:pt x="90011" y="63818"/>
                    </a:lnTo>
                    <a:lnTo>
                      <a:pt x="85820" y="65151"/>
                    </a:lnTo>
                    <a:cubicBezTo>
                      <a:pt x="78200" y="67628"/>
                      <a:pt x="71247" y="69532"/>
                      <a:pt x="64865" y="70961"/>
                    </a:cubicBezTo>
                    <a:cubicBezTo>
                      <a:pt x="59017" y="72342"/>
                      <a:pt x="53054" y="73171"/>
                      <a:pt x="47054" y="73438"/>
                    </a:cubicBezTo>
                    <a:cubicBezTo>
                      <a:pt x="41739" y="73581"/>
                      <a:pt x="36433" y="73066"/>
                      <a:pt x="31242" y="71914"/>
                    </a:cubicBezTo>
                    <a:cubicBezTo>
                      <a:pt x="26127" y="70647"/>
                      <a:pt x="21222" y="68666"/>
                      <a:pt x="16669" y="66008"/>
                    </a:cubicBezTo>
                    <a:cubicBezTo>
                      <a:pt x="11649" y="63437"/>
                      <a:pt x="7306" y="59712"/>
                      <a:pt x="4000" y="55150"/>
                    </a:cubicBezTo>
                    <a:cubicBezTo>
                      <a:pt x="1600" y="51730"/>
                      <a:pt x="400" y="47606"/>
                      <a:pt x="571" y="43434"/>
                    </a:cubicBezTo>
                    <a:cubicBezTo>
                      <a:pt x="1038" y="39053"/>
                      <a:pt x="2800" y="34909"/>
                      <a:pt x="5620" y="31528"/>
                    </a:cubicBezTo>
                    <a:cubicBezTo>
                      <a:pt x="9125" y="27203"/>
                      <a:pt x="13268" y="23451"/>
                      <a:pt x="17907" y="20383"/>
                    </a:cubicBezTo>
                    <a:lnTo>
                      <a:pt x="0" y="10001"/>
                    </a:lnTo>
                    <a:lnTo>
                      <a:pt x="10478" y="3905"/>
                    </a:lnTo>
                    <a:lnTo>
                      <a:pt x="28289" y="14192"/>
                    </a:lnTo>
                    <a:cubicBezTo>
                      <a:pt x="36633" y="10106"/>
                      <a:pt x="45377" y="6915"/>
                      <a:pt x="54388" y="4667"/>
                    </a:cubicBezTo>
                    <a:cubicBezTo>
                      <a:pt x="62998" y="2486"/>
                      <a:pt x="71752" y="924"/>
                      <a:pt x="80581" y="0"/>
                    </a:cubicBezTo>
                    <a:close/>
                    <a:moveTo>
                      <a:pt x="37624" y="49339"/>
                    </a:moveTo>
                    <a:cubicBezTo>
                      <a:pt x="41605" y="51626"/>
                      <a:pt x="46196" y="52626"/>
                      <a:pt x="50768" y="52197"/>
                    </a:cubicBezTo>
                    <a:cubicBezTo>
                      <a:pt x="56969" y="51530"/>
                      <a:pt x="63074" y="50159"/>
                      <a:pt x="68961" y="48101"/>
                    </a:cubicBezTo>
                    <a:lnTo>
                      <a:pt x="40386" y="31718"/>
                    </a:lnTo>
                    <a:cubicBezTo>
                      <a:pt x="30004" y="38481"/>
                      <a:pt x="29051" y="44387"/>
                      <a:pt x="37624" y="49339"/>
                    </a:cubicBezTo>
                    <a:close/>
                    <a:moveTo>
                      <a:pt x="137541" y="57721"/>
                    </a:moveTo>
                    <a:cubicBezTo>
                      <a:pt x="133226" y="55312"/>
                      <a:pt x="128235" y="54407"/>
                      <a:pt x="123349" y="55150"/>
                    </a:cubicBezTo>
                    <a:cubicBezTo>
                      <a:pt x="116596" y="56017"/>
                      <a:pt x="109937" y="57483"/>
                      <a:pt x="103442" y="59531"/>
                    </a:cubicBezTo>
                    <a:lnTo>
                      <a:pt x="132017" y="75914"/>
                    </a:lnTo>
                    <a:cubicBezTo>
                      <a:pt x="143828" y="68485"/>
                      <a:pt x="145542" y="62389"/>
                      <a:pt x="137541"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4002;p48">
              <a:extLst>
                <a:ext uri="{FF2B5EF4-FFF2-40B4-BE49-F238E27FC236}">
                  <a16:creationId xmlns:a16="http://schemas.microsoft.com/office/drawing/2014/main" id="{B92AF013-A419-4085-9448-400DCF124F3A}"/>
                </a:ext>
              </a:extLst>
            </p:cNvPr>
            <p:cNvGrpSpPr/>
            <p:nvPr/>
          </p:nvGrpSpPr>
          <p:grpSpPr>
            <a:xfrm>
              <a:off x="3528852" y="2451777"/>
              <a:ext cx="529590" cy="371284"/>
              <a:chOff x="5190077" y="3353752"/>
              <a:chExt cx="529590" cy="371284"/>
            </a:xfrm>
          </p:grpSpPr>
          <p:sp>
            <p:nvSpPr>
              <p:cNvPr id="249" name="Google Shape;4003;p48">
                <a:extLst>
                  <a:ext uri="{FF2B5EF4-FFF2-40B4-BE49-F238E27FC236}">
                    <a16:creationId xmlns:a16="http://schemas.microsoft.com/office/drawing/2014/main" id="{0548BB90-55A5-459A-84C1-5AD14080D664}"/>
                  </a:ext>
                </a:extLst>
              </p:cNvPr>
              <p:cNvSpPr/>
              <p:nvPr/>
            </p:nvSpPr>
            <p:spPr>
              <a:xfrm>
                <a:off x="5190077" y="341928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4004;p48">
                <a:extLst>
                  <a:ext uri="{FF2B5EF4-FFF2-40B4-BE49-F238E27FC236}">
                    <a16:creationId xmlns:a16="http://schemas.microsoft.com/office/drawing/2014/main" id="{82E3641B-3A6C-4935-9047-B700A6A58FDA}"/>
                  </a:ext>
                </a:extLst>
              </p:cNvPr>
              <p:cNvSpPr/>
              <p:nvPr/>
            </p:nvSpPr>
            <p:spPr>
              <a:xfrm>
                <a:off x="5190077" y="3504818"/>
                <a:ext cx="52387" cy="69627"/>
              </a:xfrm>
              <a:custGeom>
                <a:avLst/>
                <a:gdLst/>
                <a:ahLst/>
                <a:cxnLst/>
                <a:rect l="l" t="t" r="r" b="b"/>
                <a:pathLst>
                  <a:path w="52387" h="69627" extrusionOk="0">
                    <a:moveTo>
                      <a:pt x="0" y="69628"/>
                    </a:moveTo>
                    <a:lnTo>
                      <a:pt x="0" y="0"/>
                    </a:lnTo>
                    <a:lnTo>
                      <a:pt x="52388"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4005;p48">
                <a:extLst>
                  <a:ext uri="{FF2B5EF4-FFF2-40B4-BE49-F238E27FC236}">
                    <a16:creationId xmlns:a16="http://schemas.microsoft.com/office/drawing/2014/main" id="{B301DB50-141C-4BE5-89ED-6281C53761DE}"/>
                  </a:ext>
                </a:extLst>
              </p:cNvPr>
              <p:cNvSpPr/>
              <p:nvPr/>
            </p:nvSpPr>
            <p:spPr>
              <a:xfrm>
                <a:off x="5679757" y="3506628"/>
                <a:ext cx="39909" cy="93916"/>
              </a:xfrm>
              <a:custGeom>
                <a:avLst/>
                <a:gdLst/>
                <a:ahLst/>
                <a:cxnLst/>
                <a:rect l="l" t="t" r="r" b="b"/>
                <a:pathLst>
                  <a:path w="39909" h="93916" extrusionOk="0">
                    <a:moveTo>
                      <a:pt x="39910" y="0"/>
                    </a:moveTo>
                    <a:lnTo>
                      <a:pt x="39910" y="65532"/>
                    </a:lnTo>
                    <a:lnTo>
                      <a:pt x="13144" y="93917"/>
                    </a:lnTo>
                    <a:lnTo>
                      <a:pt x="0" y="18955"/>
                    </a:lnTo>
                    <a:lnTo>
                      <a:pt x="3991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4006;p48">
                <a:extLst>
                  <a:ext uri="{FF2B5EF4-FFF2-40B4-BE49-F238E27FC236}">
                    <a16:creationId xmlns:a16="http://schemas.microsoft.com/office/drawing/2014/main" id="{A64D8484-7DC1-4BB8-9F3A-6872701403B4}"/>
                  </a:ext>
                </a:extLst>
              </p:cNvPr>
              <p:cNvSpPr/>
              <p:nvPr/>
            </p:nvSpPr>
            <p:spPr>
              <a:xfrm>
                <a:off x="5190077" y="335375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4007;p48">
                <a:extLst>
                  <a:ext uri="{FF2B5EF4-FFF2-40B4-BE49-F238E27FC236}">
                    <a16:creationId xmlns:a16="http://schemas.microsoft.com/office/drawing/2014/main" id="{654EC5C9-127A-4AF5-8590-724395B06ECD}"/>
                  </a:ext>
                </a:extLst>
              </p:cNvPr>
              <p:cNvSpPr/>
              <p:nvPr/>
            </p:nvSpPr>
            <p:spPr>
              <a:xfrm>
                <a:off x="5265341" y="3395400"/>
                <a:ext cx="379048" cy="218860"/>
              </a:xfrm>
              <a:custGeom>
                <a:avLst/>
                <a:gdLst/>
                <a:ahLst/>
                <a:cxnLst/>
                <a:rect l="l" t="t" r="r" b="b"/>
                <a:pathLst>
                  <a:path w="379048" h="218860" extrusionOk="0">
                    <a:moveTo>
                      <a:pt x="378697" y="115991"/>
                    </a:moveTo>
                    <a:cubicBezTo>
                      <a:pt x="376030" y="141708"/>
                      <a:pt x="357742" y="167140"/>
                      <a:pt x="323547" y="186857"/>
                    </a:cubicBezTo>
                    <a:cubicBezTo>
                      <a:pt x="249538" y="229529"/>
                      <a:pt x="129523" y="229529"/>
                      <a:pt x="55418" y="186857"/>
                    </a:cubicBezTo>
                    <a:cubicBezTo>
                      <a:pt x="21319" y="167140"/>
                      <a:pt x="2936" y="141708"/>
                      <a:pt x="364" y="115991"/>
                    </a:cubicBezTo>
                    <a:cubicBezTo>
                      <a:pt x="-2875" y="85892"/>
                      <a:pt x="15509" y="55031"/>
                      <a:pt x="55418" y="32075"/>
                    </a:cubicBezTo>
                    <a:cubicBezTo>
                      <a:pt x="129523" y="-10692"/>
                      <a:pt x="249538" y="-10692"/>
                      <a:pt x="323547" y="32075"/>
                    </a:cubicBezTo>
                    <a:cubicBezTo>
                      <a:pt x="363933" y="55031"/>
                      <a:pt x="381840" y="85892"/>
                      <a:pt x="378697"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4008;p48">
                <a:extLst>
                  <a:ext uri="{FF2B5EF4-FFF2-40B4-BE49-F238E27FC236}">
                    <a16:creationId xmlns:a16="http://schemas.microsoft.com/office/drawing/2014/main" id="{A30AB9A9-1012-47FF-8C60-2111B64BF9B1}"/>
                  </a:ext>
                </a:extLst>
              </p:cNvPr>
              <p:cNvSpPr/>
              <p:nvPr/>
            </p:nvSpPr>
            <p:spPr>
              <a:xfrm>
                <a:off x="5265705" y="3408449"/>
                <a:ext cx="378333" cy="205811"/>
              </a:xfrm>
              <a:custGeom>
                <a:avLst/>
                <a:gdLst/>
                <a:ahLst/>
                <a:cxnLst/>
                <a:rect l="l" t="t" r="r" b="b"/>
                <a:pathLst>
                  <a:path w="378333" h="205811" extrusionOk="0">
                    <a:moveTo>
                      <a:pt x="378333" y="102941"/>
                    </a:moveTo>
                    <a:cubicBezTo>
                      <a:pt x="375666" y="128659"/>
                      <a:pt x="357378" y="154091"/>
                      <a:pt x="323183" y="173807"/>
                    </a:cubicBezTo>
                    <a:cubicBezTo>
                      <a:pt x="249174" y="216479"/>
                      <a:pt x="129159" y="216479"/>
                      <a:pt x="55054" y="173807"/>
                    </a:cubicBezTo>
                    <a:cubicBezTo>
                      <a:pt x="20955" y="154091"/>
                      <a:pt x="2572" y="128659"/>
                      <a:pt x="0" y="102941"/>
                    </a:cubicBezTo>
                    <a:cubicBezTo>
                      <a:pt x="2572" y="77224"/>
                      <a:pt x="20955" y="51792"/>
                      <a:pt x="55054" y="32075"/>
                    </a:cubicBezTo>
                    <a:cubicBezTo>
                      <a:pt x="129159" y="-10692"/>
                      <a:pt x="249174" y="-10692"/>
                      <a:pt x="323183" y="32075"/>
                    </a:cubicBezTo>
                    <a:cubicBezTo>
                      <a:pt x="357378" y="51792"/>
                      <a:pt x="375666" y="77700"/>
                      <a:pt x="378333" y="1029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4009;p48">
                <a:extLst>
                  <a:ext uri="{FF2B5EF4-FFF2-40B4-BE49-F238E27FC236}">
                    <a16:creationId xmlns:a16="http://schemas.microsoft.com/office/drawing/2014/main" id="{7B35D5D1-206F-4C2C-A1CC-9B651D7F5D0B}"/>
                  </a:ext>
                </a:extLst>
              </p:cNvPr>
              <p:cNvSpPr/>
              <p:nvPr/>
            </p:nvSpPr>
            <p:spPr>
              <a:xfrm>
                <a:off x="5362575" y="3458051"/>
                <a:ext cx="176618" cy="110489"/>
              </a:xfrm>
              <a:custGeom>
                <a:avLst/>
                <a:gdLst/>
                <a:ahLst/>
                <a:cxnLst/>
                <a:rect l="l" t="t" r="r" b="b"/>
                <a:pathLst>
                  <a:path w="176618" h="110489" extrusionOk="0">
                    <a:moveTo>
                      <a:pt x="89535" y="17526"/>
                    </a:moveTo>
                    <a:cubicBezTo>
                      <a:pt x="87201" y="17488"/>
                      <a:pt x="84877" y="17678"/>
                      <a:pt x="82582" y="18097"/>
                    </a:cubicBezTo>
                    <a:cubicBezTo>
                      <a:pt x="79438" y="18097"/>
                      <a:pt x="75914" y="19145"/>
                      <a:pt x="72104" y="20002"/>
                    </a:cubicBezTo>
                    <a:cubicBezTo>
                      <a:pt x="68294" y="20860"/>
                      <a:pt x="64199" y="21812"/>
                      <a:pt x="60008" y="23050"/>
                    </a:cubicBezTo>
                    <a:cubicBezTo>
                      <a:pt x="55921" y="24260"/>
                      <a:pt x="51940" y="25784"/>
                      <a:pt x="48101" y="27622"/>
                    </a:cubicBezTo>
                    <a:lnTo>
                      <a:pt x="78581" y="45149"/>
                    </a:lnTo>
                    <a:lnTo>
                      <a:pt x="84011" y="43243"/>
                    </a:lnTo>
                    <a:cubicBezTo>
                      <a:pt x="91821" y="40672"/>
                      <a:pt x="99060" y="38481"/>
                      <a:pt x="105918" y="36671"/>
                    </a:cubicBezTo>
                    <a:cubicBezTo>
                      <a:pt x="112366" y="34947"/>
                      <a:pt x="118967" y="33861"/>
                      <a:pt x="125635" y="33433"/>
                    </a:cubicBezTo>
                    <a:cubicBezTo>
                      <a:pt x="131731" y="33023"/>
                      <a:pt x="137846" y="33442"/>
                      <a:pt x="143828" y="34671"/>
                    </a:cubicBezTo>
                    <a:cubicBezTo>
                      <a:pt x="149933" y="35966"/>
                      <a:pt x="155791" y="38243"/>
                      <a:pt x="161163" y="41434"/>
                    </a:cubicBezTo>
                    <a:cubicBezTo>
                      <a:pt x="166421" y="44101"/>
                      <a:pt x="170917" y="48063"/>
                      <a:pt x="174212" y="52959"/>
                    </a:cubicBezTo>
                    <a:cubicBezTo>
                      <a:pt x="176441" y="56502"/>
                      <a:pt x="177155" y="60789"/>
                      <a:pt x="176213" y="64865"/>
                    </a:cubicBezTo>
                    <a:cubicBezTo>
                      <a:pt x="174850" y="69304"/>
                      <a:pt x="172393" y="73333"/>
                      <a:pt x="169069" y="76581"/>
                    </a:cubicBezTo>
                    <a:cubicBezTo>
                      <a:pt x="164868" y="80753"/>
                      <a:pt x="160201" y="84430"/>
                      <a:pt x="155162" y="87535"/>
                    </a:cubicBezTo>
                    <a:lnTo>
                      <a:pt x="174212" y="98679"/>
                    </a:lnTo>
                    <a:lnTo>
                      <a:pt x="163639" y="104775"/>
                    </a:lnTo>
                    <a:lnTo>
                      <a:pt x="144113" y="93535"/>
                    </a:lnTo>
                    <a:cubicBezTo>
                      <a:pt x="134969" y="98117"/>
                      <a:pt x="125397" y="101784"/>
                      <a:pt x="115538" y="104489"/>
                    </a:cubicBezTo>
                    <a:cubicBezTo>
                      <a:pt x="105070" y="107423"/>
                      <a:pt x="94355" y="109433"/>
                      <a:pt x="83534" y="110490"/>
                    </a:cubicBezTo>
                    <a:lnTo>
                      <a:pt x="73342" y="92202"/>
                    </a:lnTo>
                    <a:cubicBezTo>
                      <a:pt x="76181" y="92145"/>
                      <a:pt x="79010" y="91926"/>
                      <a:pt x="81820" y="91535"/>
                    </a:cubicBezTo>
                    <a:cubicBezTo>
                      <a:pt x="86116" y="91059"/>
                      <a:pt x="90373" y="90325"/>
                      <a:pt x="94583" y="89344"/>
                    </a:cubicBezTo>
                    <a:cubicBezTo>
                      <a:pt x="99346" y="88392"/>
                      <a:pt x="104108" y="87058"/>
                      <a:pt x="109442" y="85534"/>
                    </a:cubicBezTo>
                    <a:cubicBezTo>
                      <a:pt x="114557" y="84068"/>
                      <a:pt x="119558" y="82220"/>
                      <a:pt x="124396" y="80010"/>
                    </a:cubicBezTo>
                    <a:lnTo>
                      <a:pt x="94107" y="62579"/>
                    </a:lnTo>
                    <a:lnTo>
                      <a:pt x="90107" y="63913"/>
                    </a:lnTo>
                    <a:lnTo>
                      <a:pt x="86011" y="65151"/>
                    </a:lnTo>
                    <a:cubicBezTo>
                      <a:pt x="79134" y="67475"/>
                      <a:pt x="72133" y="69447"/>
                      <a:pt x="65056" y="71057"/>
                    </a:cubicBezTo>
                    <a:cubicBezTo>
                      <a:pt x="59179" y="72409"/>
                      <a:pt x="53178" y="73209"/>
                      <a:pt x="47149" y="73438"/>
                    </a:cubicBezTo>
                    <a:cubicBezTo>
                      <a:pt x="41872" y="73647"/>
                      <a:pt x="36586" y="73171"/>
                      <a:pt x="31433" y="72009"/>
                    </a:cubicBezTo>
                    <a:cubicBezTo>
                      <a:pt x="26308" y="70780"/>
                      <a:pt x="21393" y="68790"/>
                      <a:pt x="16859" y="66103"/>
                    </a:cubicBezTo>
                    <a:cubicBezTo>
                      <a:pt x="11887" y="63465"/>
                      <a:pt x="7563" y="59760"/>
                      <a:pt x="4191" y="55245"/>
                    </a:cubicBezTo>
                    <a:cubicBezTo>
                      <a:pt x="1695" y="51864"/>
                      <a:pt x="448" y="47730"/>
                      <a:pt x="667" y="43529"/>
                    </a:cubicBezTo>
                    <a:cubicBezTo>
                      <a:pt x="1162" y="39157"/>
                      <a:pt x="2915" y="35023"/>
                      <a:pt x="5715" y="31623"/>
                    </a:cubicBezTo>
                    <a:cubicBezTo>
                      <a:pt x="9220" y="27299"/>
                      <a:pt x="13364" y="23546"/>
                      <a:pt x="18002" y="20479"/>
                    </a:cubicBezTo>
                    <a:lnTo>
                      <a:pt x="0" y="10096"/>
                    </a:lnTo>
                    <a:lnTo>
                      <a:pt x="10573" y="4000"/>
                    </a:lnTo>
                    <a:lnTo>
                      <a:pt x="28384" y="14288"/>
                    </a:lnTo>
                    <a:cubicBezTo>
                      <a:pt x="36700" y="10144"/>
                      <a:pt x="45453" y="6944"/>
                      <a:pt x="54483" y="4763"/>
                    </a:cubicBezTo>
                    <a:cubicBezTo>
                      <a:pt x="63065" y="2600"/>
                      <a:pt x="71790" y="1010"/>
                      <a:pt x="80582" y="0"/>
                    </a:cubicBezTo>
                    <a:close/>
                    <a:moveTo>
                      <a:pt x="38100" y="49435"/>
                    </a:moveTo>
                    <a:cubicBezTo>
                      <a:pt x="42110" y="51730"/>
                      <a:pt x="46739" y="52721"/>
                      <a:pt x="51340" y="52292"/>
                    </a:cubicBezTo>
                    <a:cubicBezTo>
                      <a:pt x="57502" y="51578"/>
                      <a:pt x="63570" y="50206"/>
                      <a:pt x="69437" y="48196"/>
                    </a:cubicBezTo>
                    <a:lnTo>
                      <a:pt x="40862" y="31718"/>
                    </a:lnTo>
                    <a:cubicBezTo>
                      <a:pt x="30194" y="38576"/>
                      <a:pt x="29270" y="44482"/>
                      <a:pt x="38100" y="49435"/>
                    </a:cubicBezTo>
                    <a:close/>
                    <a:moveTo>
                      <a:pt x="138113" y="57721"/>
                    </a:moveTo>
                    <a:cubicBezTo>
                      <a:pt x="133750" y="55350"/>
                      <a:pt x="128730" y="54483"/>
                      <a:pt x="123825" y="55245"/>
                    </a:cubicBezTo>
                    <a:cubicBezTo>
                      <a:pt x="117062" y="56074"/>
                      <a:pt x="110404" y="57541"/>
                      <a:pt x="103918" y="59626"/>
                    </a:cubicBezTo>
                    <a:lnTo>
                      <a:pt x="132493" y="75914"/>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4010;p48">
                <a:extLst>
                  <a:ext uri="{FF2B5EF4-FFF2-40B4-BE49-F238E27FC236}">
                    <a16:creationId xmlns:a16="http://schemas.microsoft.com/office/drawing/2014/main" id="{9064D1CA-CC46-4D92-8806-992799BBA25A}"/>
                  </a:ext>
                </a:extLst>
              </p:cNvPr>
              <p:cNvSpPr/>
              <p:nvPr/>
            </p:nvSpPr>
            <p:spPr>
              <a:xfrm>
                <a:off x="5435726" y="3539966"/>
                <a:ext cx="11620" cy="15240"/>
              </a:xfrm>
              <a:custGeom>
                <a:avLst/>
                <a:gdLst/>
                <a:ahLst/>
                <a:cxnLst/>
                <a:rect l="l" t="t" r="r" b="b"/>
                <a:pathLst>
                  <a:path w="11620" h="15240"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4011;p48">
                <a:extLst>
                  <a:ext uri="{FF2B5EF4-FFF2-40B4-BE49-F238E27FC236}">
                    <a16:creationId xmlns:a16="http://schemas.microsoft.com/office/drawing/2014/main" id="{BDDCB9E8-5A65-41EA-B880-43B220CD0E49}"/>
                  </a:ext>
                </a:extLst>
              </p:cNvPr>
              <p:cNvSpPr/>
              <p:nvPr/>
            </p:nvSpPr>
            <p:spPr>
              <a:xfrm>
                <a:off x="5511926" y="3546443"/>
                <a:ext cx="25146" cy="11811"/>
              </a:xfrm>
              <a:custGeom>
                <a:avLst/>
                <a:gdLst/>
                <a:ahLst/>
                <a:cxnLst/>
                <a:rect l="l" t="t" r="r" b="b"/>
                <a:pathLst>
                  <a:path w="25146" h="11811" extrusionOk="0">
                    <a:moveTo>
                      <a:pt x="25146" y="10287"/>
                    </a:moveTo>
                    <a:lnTo>
                      <a:pt x="25146" y="0"/>
                    </a:lnTo>
                    <a:lnTo>
                      <a:pt x="0" y="2000"/>
                    </a:lnTo>
                    <a:lnTo>
                      <a:pt x="14383"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4012;p48">
                <a:extLst>
                  <a:ext uri="{FF2B5EF4-FFF2-40B4-BE49-F238E27FC236}">
                    <a16:creationId xmlns:a16="http://schemas.microsoft.com/office/drawing/2014/main" id="{E91D5BFB-3B19-4865-9D5F-360E8DF5D583}"/>
                  </a:ext>
                </a:extLst>
              </p:cNvPr>
              <p:cNvSpPr/>
              <p:nvPr/>
            </p:nvSpPr>
            <p:spPr>
              <a:xfrm>
                <a:off x="5520308" y="350872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4013;p48">
                <a:extLst>
                  <a:ext uri="{FF2B5EF4-FFF2-40B4-BE49-F238E27FC236}">
                    <a16:creationId xmlns:a16="http://schemas.microsoft.com/office/drawing/2014/main" id="{98DA5E0D-A1C2-4821-9058-4523B6D400D9}"/>
                  </a:ext>
                </a:extLst>
              </p:cNvPr>
              <p:cNvSpPr/>
              <p:nvPr/>
            </p:nvSpPr>
            <p:spPr>
              <a:xfrm>
                <a:off x="5461063" y="3512534"/>
                <a:ext cx="28479" cy="19812"/>
              </a:xfrm>
              <a:custGeom>
                <a:avLst/>
                <a:gdLst/>
                <a:ahLst/>
                <a:cxnLst/>
                <a:rect l="l" t="t" r="r" b="b"/>
                <a:pathLst>
                  <a:path w="28479" h="19812" extrusionOk="0">
                    <a:moveTo>
                      <a:pt x="0" y="6001"/>
                    </a:moveTo>
                    <a:lnTo>
                      <a:pt x="6287" y="0"/>
                    </a:lnTo>
                    <a:lnTo>
                      <a:pt x="28480" y="15240"/>
                    </a:lnTo>
                    <a:lnTo>
                      <a:pt x="27051" y="19812"/>
                    </a:lnTo>
                    <a:cubicBezTo>
                      <a:pt x="27051" y="19812"/>
                      <a:pt x="10573" y="12859"/>
                      <a:pt x="10001" y="123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4014;p48">
                <a:extLst>
                  <a:ext uri="{FF2B5EF4-FFF2-40B4-BE49-F238E27FC236}">
                    <a16:creationId xmlns:a16="http://schemas.microsoft.com/office/drawing/2014/main" id="{9FEE1837-7074-4ABB-ADBC-5FB0AB3E7C1C}"/>
                  </a:ext>
                </a:extLst>
              </p:cNvPr>
              <p:cNvSpPr/>
              <p:nvPr/>
            </p:nvSpPr>
            <p:spPr>
              <a:xfrm>
                <a:off x="5403246" y="3479482"/>
                <a:ext cx="35337" cy="23336"/>
              </a:xfrm>
              <a:custGeom>
                <a:avLst/>
                <a:gdLst/>
                <a:ahLst/>
                <a:cxnLst/>
                <a:rect l="l" t="t" r="r" b="b"/>
                <a:pathLst>
                  <a:path w="35337" h="23336" extrusionOk="0">
                    <a:moveTo>
                      <a:pt x="0" y="6667"/>
                    </a:moveTo>
                    <a:lnTo>
                      <a:pt x="29337" y="23336"/>
                    </a:lnTo>
                    <a:lnTo>
                      <a:pt x="35338" y="18955"/>
                    </a:lnTo>
                    <a:lnTo>
                      <a:pt x="31337" y="14383"/>
                    </a:lnTo>
                    <a:cubicBezTo>
                      <a:pt x="28613" y="11297"/>
                      <a:pt x="25394" y="8687"/>
                      <a:pt x="21812" y="6667"/>
                    </a:cubicBezTo>
                    <a:cubicBezTo>
                      <a:pt x="19717" y="6667"/>
                      <a:pt x="5715" y="0"/>
                      <a:pt x="5715"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4015;p48">
                <a:extLst>
                  <a:ext uri="{FF2B5EF4-FFF2-40B4-BE49-F238E27FC236}">
                    <a16:creationId xmlns:a16="http://schemas.microsoft.com/office/drawing/2014/main" id="{641FB64C-C9B7-40CF-9CD1-08EDB3839B6A}"/>
                  </a:ext>
                </a:extLst>
              </p:cNvPr>
              <p:cNvSpPr/>
              <p:nvPr/>
            </p:nvSpPr>
            <p:spPr>
              <a:xfrm>
                <a:off x="5435726" y="3460908"/>
                <a:ext cx="16383" cy="14668"/>
              </a:xfrm>
              <a:custGeom>
                <a:avLst/>
                <a:gdLst/>
                <a:ahLst/>
                <a:cxnLst/>
                <a:rect l="l" t="t" r="r" b="b"/>
                <a:pathLst>
                  <a:path w="16383" h="14668" extrusionOk="0">
                    <a:moveTo>
                      <a:pt x="16383" y="14668"/>
                    </a:moveTo>
                    <a:lnTo>
                      <a:pt x="16383" y="4381"/>
                    </a:lnTo>
                    <a:lnTo>
                      <a:pt x="2858" y="0"/>
                    </a:lnTo>
                    <a:lnTo>
                      <a:pt x="0" y="8096"/>
                    </a:lnTo>
                    <a:lnTo>
                      <a:pt x="667" y="11716"/>
                    </a:lnTo>
                    <a:lnTo>
                      <a:pt x="16383" y="14668"/>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4016;p48">
                <a:extLst>
                  <a:ext uri="{FF2B5EF4-FFF2-40B4-BE49-F238E27FC236}">
                    <a16:creationId xmlns:a16="http://schemas.microsoft.com/office/drawing/2014/main" id="{F53371C7-B4D9-47A0-A61E-A2ED49DD8DFC}"/>
                  </a:ext>
                </a:extLst>
              </p:cNvPr>
              <p:cNvSpPr/>
              <p:nvPr/>
            </p:nvSpPr>
            <p:spPr>
              <a:xfrm>
                <a:off x="5362479" y="345786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4017;p48">
                <a:extLst>
                  <a:ext uri="{FF2B5EF4-FFF2-40B4-BE49-F238E27FC236}">
                    <a16:creationId xmlns:a16="http://schemas.microsoft.com/office/drawing/2014/main" id="{B6965F93-9CC9-4DC0-BCFD-964AFE3E3CF0}"/>
                  </a:ext>
                </a:extLst>
              </p:cNvPr>
              <p:cNvSpPr/>
              <p:nvPr/>
            </p:nvSpPr>
            <p:spPr>
              <a:xfrm>
                <a:off x="5363051" y="3492341"/>
                <a:ext cx="17906" cy="18097"/>
              </a:xfrm>
              <a:custGeom>
                <a:avLst/>
                <a:gdLst/>
                <a:ahLst/>
                <a:cxnLst/>
                <a:rect l="l" t="t" r="r" b="b"/>
                <a:pathLst>
                  <a:path w="17906" h="18097" extrusionOk="0">
                    <a:moveTo>
                      <a:pt x="0" y="10668"/>
                    </a:moveTo>
                    <a:lnTo>
                      <a:pt x="0" y="0"/>
                    </a:lnTo>
                    <a:lnTo>
                      <a:pt x="17907" y="0"/>
                    </a:lnTo>
                    <a:lnTo>
                      <a:pt x="13525"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4018;p48">
                <a:extLst>
                  <a:ext uri="{FF2B5EF4-FFF2-40B4-BE49-F238E27FC236}">
                    <a16:creationId xmlns:a16="http://schemas.microsoft.com/office/drawing/2014/main" id="{A7B62429-AD47-4CCB-8B58-45AEE72F1AE0}"/>
                  </a:ext>
                </a:extLst>
              </p:cNvPr>
              <p:cNvSpPr/>
              <p:nvPr/>
            </p:nvSpPr>
            <p:spPr>
              <a:xfrm>
                <a:off x="5362575" y="3447573"/>
                <a:ext cx="176612" cy="110680"/>
              </a:xfrm>
              <a:custGeom>
                <a:avLst/>
                <a:gdLst/>
                <a:ahLst/>
                <a:cxnLst/>
                <a:rect l="l" t="t" r="r" b="b"/>
                <a:pathLst>
                  <a:path w="176612" h="110680" extrusionOk="0">
                    <a:moveTo>
                      <a:pt x="89535" y="17717"/>
                    </a:moveTo>
                    <a:cubicBezTo>
                      <a:pt x="87201" y="17678"/>
                      <a:pt x="84877" y="17869"/>
                      <a:pt x="82582" y="18288"/>
                    </a:cubicBezTo>
                    <a:cubicBezTo>
                      <a:pt x="79438" y="18288"/>
                      <a:pt x="75914" y="19336"/>
                      <a:pt x="72104" y="20193"/>
                    </a:cubicBezTo>
                    <a:cubicBezTo>
                      <a:pt x="68294" y="21050"/>
                      <a:pt x="64199" y="22003"/>
                      <a:pt x="60008" y="23241"/>
                    </a:cubicBezTo>
                    <a:cubicBezTo>
                      <a:pt x="55921" y="24451"/>
                      <a:pt x="51940" y="25975"/>
                      <a:pt x="48101" y="27813"/>
                    </a:cubicBezTo>
                    <a:lnTo>
                      <a:pt x="78581" y="45339"/>
                    </a:lnTo>
                    <a:lnTo>
                      <a:pt x="84011" y="43434"/>
                    </a:lnTo>
                    <a:cubicBezTo>
                      <a:pt x="91821" y="40862"/>
                      <a:pt x="99060" y="38672"/>
                      <a:pt x="105918" y="36862"/>
                    </a:cubicBezTo>
                    <a:cubicBezTo>
                      <a:pt x="112366" y="35138"/>
                      <a:pt x="118967" y="34052"/>
                      <a:pt x="125635" y="33623"/>
                    </a:cubicBezTo>
                    <a:cubicBezTo>
                      <a:pt x="131731" y="33214"/>
                      <a:pt x="137846" y="33633"/>
                      <a:pt x="143828" y="34862"/>
                    </a:cubicBezTo>
                    <a:cubicBezTo>
                      <a:pt x="149933" y="36157"/>
                      <a:pt x="155791" y="38443"/>
                      <a:pt x="161163" y="41624"/>
                    </a:cubicBezTo>
                    <a:cubicBezTo>
                      <a:pt x="166421" y="44291"/>
                      <a:pt x="170917" y="48254"/>
                      <a:pt x="174212" y="53150"/>
                    </a:cubicBezTo>
                    <a:cubicBezTo>
                      <a:pt x="176432" y="56693"/>
                      <a:pt x="177146" y="60979"/>
                      <a:pt x="176213" y="65056"/>
                    </a:cubicBezTo>
                    <a:cubicBezTo>
                      <a:pt x="174850" y="69494"/>
                      <a:pt x="172393" y="73524"/>
                      <a:pt x="169069" y="76772"/>
                    </a:cubicBezTo>
                    <a:cubicBezTo>
                      <a:pt x="164897" y="80972"/>
                      <a:pt x="160230" y="84649"/>
                      <a:pt x="155162" y="87725"/>
                    </a:cubicBezTo>
                    <a:lnTo>
                      <a:pt x="174212" y="98965"/>
                    </a:lnTo>
                    <a:lnTo>
                      <a:pt x="163639" y="105061"/>
                    </a:lnTo>
                    <a:lnTo>
                      <a:pt x="144113" y="93726"/>
                    </a:lnTo>
                    <a:cubicBezTo>
                      <a:pt x="134969" y="98308"/>
                      <a:pt x="125397" y="101975"/>
                      <a:pt x="115538" y="104680"/>
                    </a:cubicBezTo>
                    <a:cubicBezTo>
                      <a:pt x="105070" y="107613"/>
                      <a:pt x="94355" y="109623"/>
                      <a:pt x="83534" y="110681"/>
                    </a:cubicBezTo>
                    <a:lnTo>
                      <a:pt x="73342" y="92392"/>
                    </a:lnTo>
                    <a:cubicBezTo>
                      <a:pt x="76181" y="92336"/>
                      <a:pt x="79010" y="92107"/>
                      <a:pt x="81820" y="91726"/>
                    </a:cubicBezTo>
                    <a:cubicBezTo>
                      <a:pt x="86116" y="91250"/>
                      <a:pt x="90373" y="90516"/>
                      <a:pt x="94583" y="89535"/>
                    </a:cubicBezTo>
                    <a:cubicBezTo>
                      <a:pt x="99346" y="88583"/>
                      <a:pt x="104108" y="87249"/>
                      <a:pt x="109442" y="85725"/>
                    </a:cubicBezTo>
                    <a:cubicBezTo>
                      <a:pt x="114557" y="84258"/>
                      <a:pt x="119558" y="82410"/>
                      <a:pt x="124396" y="80200"/>
                    </a:cubicBezTo>
                    <a:lnTo>
                      <a:pt x="94107" y="62770"/>
                    </a:lnTo>
                    <a:lnTo>
                      <a:pt x="90107" y="64103"/>
                    </a:lnTo>
                    <a:lnTo>
                      <a:pt x="86011" y="65342"/>
                    </a:lnTo>
                    <a:cubicBezTo>
                      <a:pt x="79134" y="67665"/>
                      <a:pt x="72133" y="69637"/>
                      <a:pt x="65056" y="71247"/>
                    </a:cubicBezTo>
                    <a:cubicBezTo>
                      <a:pt x="59179" y="72647"/>
                      <a:pt x="53188" y="73447"/>
                      <a:pt x="47149" y="73628"/>
                    </a:cubicBezTo>
                    <a:cubicBezTo>
                      <a:pt x="41872" y="73838"/>
                      <a:pt x="36586" y="73362"/>
                      <a:pt x="31433" y="72200"/>
                    </a:cubicBezTo>
                    <a:cubicBezTo>
                      <a:pt x="26308" y="70971"/>
                      <a:pt x="21393" y="68980"/>
                      <a:pt x="16859" y="66294"/>
                    </a:cubicBezTo>
                    <a:cubicBezTo>
                      <a:pt x="11859" y="63694"/>
                      <a:pt x="7525" y="59979"/>
                      <a:pt x="4191" y="55435"/>
                    </a:cubicBezTo>
                    <a:cubicBezTo>
                      <a:pt x="1695" y="52054"/>
                      <a:pt x="448" y="47911"/>
                      <a:pt x="667" y="43720"/>
                    </a:cubicBezTo>
                    <a:cubicBezTo>
                      <a:pt x="1181" y="39348"/>
                      <a:pt x="2934" y="35223"/>
                      <a:pt x="5715" y="31813"/>
                    </a:cubicBezTo>
                    <a:cubicBezTo>
                      <a:pt x="9220" y="27489"/>
                      <a:pt x="13364" y="23736"/>
                      <a:pt x="18002" y="20669"/>
                    </a:cubicBezTo>
                    <a:lnTo>
                      <a:pt x="0" y="10001"/>
                    </a:lnTo>
                    <a:lnTo>
                      <a:pt x="10573" y="3905"/>
                    </a:lnTo>
                    <a:lnTo>
                      <a:pt x="28384" y="14192"/>
                    </a:lnTo>
                    <a:cubicBezTo>
                      <a:pt x="36719" y="10087"/>
                      <a:pt x="45463" y="6896"/>
                      <a:pt x="54483" y="4667"/>
                    </a:cubicBezTo>
                    <a:cubicBezTo>
                      <a:pt x="63055" y="2486"/>
                      <a:pt x="71780" y="924"/>
                      <a:pt x="80582" y="0"/>
                    </a:cubicBezTo>
                    <a:close/>
                    <a:moveTo>
                      <a:pt x="38100" y="49625"/>
                    </a:moveTo>
                    <a:cubicBezTo>
                      <a:pt x="42110" y="51921"/>
                      <a:pt x="46739" y="52911"/>
                      <a:pt x="51340" y="52483"/>
                    </a:cubicBezTo>
                    <a:cubicBezTo>
                      <a:pt x="57502" y="51768"/>
                      <a:pt x="63570" y="50397"/>
                      <a:pt x="69437" y="48387"/>
                    </a:cubicBezTo>
                    <a:lnTo>
                      <a:pt x="40862" y="31909"/>
                    </a:lnTo>
                    <a:cubicBezTo>
                      <a:pt x="30194" y="38767"/>
                      <a:pt x="29270" y="44672"/>
                      <a:pt x="38100" y="49625"/>
                    </a:cubicBezTo>
                    <a:close/>
                    <a:moveTo>
                      <a:pt x="138113" y="58007"/>
                    </a:moveTo>
                    <a:cubicBezTo>
                      <a:pt x="133760" y="55607"/>
                      <a:pt x="128740" y="54702"/>
                      <a:pt x="123825" y="55435"/>
                    </a:cubicBezTo>
                    <a:cubicBezTo>
                      <a:pt x="117072" y="56312"/>
                      <a:pt x="110414" y="57779"/>
                      <a:pt x="103918" y="59817"/>
                    </a:cubicBezTo>
                    <a:lnTo>
                      <a:pt x="132493" y="76200"/>
                    </a:lnTo>
                    <a:cubicBezTo>
                      <a:pt x="144018" y="68771"/>
                      <a:pt x="145923" y="62675"/>
                      <a:pt x="137732" y="5762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5" name="Google Shape;4019;p48">
              <a:extLst>
                <a:ext uri="{FF2B5EF4-FFF2-40B4-BE49-F238E27FC236}">
                  <a16:creationId xmlns:a16="http://schemas.microsoft.com/office/drawing/2014/main" id="{541DD18E-BEF6-4658-9ABB-053C1D7069BC}"/>
                </a:ext>
              </a:extLst>
            </p:cNvPr>
            <p:cNvSpPr/>
            <p:nvPr/>
          </p:nvSpPr>
          <p:spPr>
            <a:xfrm>
              <a:off x="5771792" y="3977849"/>
              <a:ext cx="617525" cy="382903"/>
            </a:xfrm>
            <a:custGeom>
              <a:avLst/>
              <a:gdLst/>
              <a:ahLst/>
              <a:cxnLst/>
              <a:rect l="l" t="t" r="r" b="b"/>
              <a:pathLst>
                <a:path w="617525" h="382903" extrusionOk="0">
                  <a:moveTo>
                    <a:pt x="570840" y="378738"/>
                  </a:moveTo>
                  <a:lnTo>
                    <a:pt x="15532" y="58221"/>
                  </a:lnTo>
                  <a:cubicBezTo>
                    <a:pt x="616" y="49544"/>
                    <a:pt x="-4432" y="30418"/>
                    <a:pt x="4245" y="15502"/>
                  </a:cubicBezTo>
                  <a:cubicBezTo>
                    <a:pt x="6960" y="10825"/>
                    <a:pt x="10856" y="6939"/>
                    <a:pt x="15532" y="4215"/>
                  </a:cubicBezTo>
                  <a:lnTo>
                    <a:pt x="15532" y="4215"/>
                  </a:lnTo>
                  <a:cubicBezTo>
                    <a:pt x="25191" y="-1405"/>
                    <a:pt x="37116" y="-1405"/>
                    <a:pt x="46774" y="4215"/>
                  </a:cubicBezTo>
                  <a:lnTo>
                    <a:pt x="601987" y="324731"/>
                  </a:lnTo>
                  <a:cubicBezTo>
                    <a:pt x="616903" y="333408"/>
                    <a:pt x="621960" y="352525"/>
                    <a:pt x="613283" y="367441"/>
                  </a:cubicBezTo>
                  <a:cubicBezTo>
                    <a:pt x="609873" y="373318"/>
                    <a:pt x="604634" y="377918"/>
                    <a:pt x="598367" y="380547"/>
                  </a:cubicBezTo>
                  <a:lnTo>
                    <a:pt x="598367" y="380547"/>
                  </a:lnTo>
                  <a:cubicBezTo>
                    <a:pt x="589404" y="384234"/>
                    <a:pt x="579241" y="383567"/>
                    <a:pt x="570840" y="3787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4020;p48">
              <a:extLst>
                <a:ext uri="{FF2B5EF4-FFF2-40B4-BE49-F238E27FC236}">
                  <a16:creationId xmlns:a16="http://schemas.microsoft.com/office/drawing/2014/main" id="{BD8C90AD-982C-4672-AED2-D1C26FB3DD60}"/>
                </a:ext>
              </a:extLst>
            </p:cNvPr>
            <p:cNvSpPr/>
            <p:nvPr/>
          </p:nvSpPr>
          <p:spPr>
            <a:xfrm>
              <a:off x="5742557" y="3281451"/>
              <a:ext cx="721042" cy="930362"/>
            </a:xfrm>
            <a:custGeom>
              <a:avLst/>
              <a:gdLst/>
              <a:ahLst/>
              <a:cxnLst/>
              <a:rect l="l" t="t" r="r" b="b"/>
              <a:pathLst>
                <a:path w="721042" h="930362" extrusionOk="0">
                  <a:moveTo>
                    <a:pt x="360331" y="881302"/>
                  </a:moveTo>
                  <a:cubicBezTo>
                    <a:pt x="161639" y="766526"/>
                    <a:pt x="0" y="486586"/>
                    <a:pt x="0" y="257129"/>
                  </a:cubicBezTo>
                  <a:cubicBezTo>
                    <a:pt x="0" y="27671"/>
                    <a:pt x="161925" y="-65674"/>
                    <a:pt x="360331" y="49103"/>
                  </a:cubicBezTo>
                  <a:cubicBezTo>
                    <a:pt x="558737" y="163879"/>
                    <a:pt x="721043" y="443819"/>
                    <a:pt x="721043" y="673276"/>
                  </a:cubicBezTo>
                  <a:cubicBezTo>
                    <a:pt x="721043" y="902733"/>
                    <a:pt x="559118" y="995983"/>
                    <a:pt x="360331" y="881302"/>
                  </a:cubicBezTo>
                  <a:close/>
                  <a:moveTo>
                    <a:pt x="360331" y="123588"/>
                  </a:moveTo>
                  <a:cubicBezTo>
                    <a:pt x="197263" y="29386"/>
                    <a:pt x="64484" y="105967"/>
                    <a:pt x="64484" y="294371"/>
                  </a:cubicBezTo>
                  <a:cubicBezTo>
                    <a:pt x="64484" y="482776"/>
                    <a:pt x="197168" y="712424"/>
                    <a:pt x="360331" y="806817"/>
                  </a:cubicBezTo>
                  <a:cubicBezTo>
                    <a:pt x="523494" y="901209"/>
                    <a:pt x="656273" y="824342"/>
                    <a:pt x="656273" y="636224"/>
                  </a:cubicBezTo>
                  <a:cubicBezTo>
                    <a:pt x="656273" y="448105"/>
                    <a:pt x="523494" y="217695"/>
                    <a:pt x="360331" y="1235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4021;p48">
              <a:extLst>
                <a:ext uri="{FF2B5EF4-FFF2-40B4-BE49-F238E27FC236}">
                  <a16:creationId xmlns:a16="http://schemas.microsoft.com/office/drawing/2014/main" id="{E2E7BE1F-C2EA-4519-B923-E94B26BC2ED4}"/>
                </a:ext>
              </a:extLst>
            </p:cNvPr>
            <p:cNvSpPr/>
            <p:nvPr/>
          </p:nvSpPr>
          <p:spPr>
            <a:xfrm>
              <a:off x="5798755" y="3297121"/>
              <a:ext cx="66103" cy="45243"/>
            </a:xfrm>
            <a:custGeom>
              <a:avLst/>
              <a:gdLst/>
              <a:ahLst/>
              <a:cxnLst/>
              <a:rect l="l" t="t" r="r" b="b"/>
              <a:pathLst>
                <a:path w="66103" h="45243" extrusionOk="0">
                  <a:moveTo>
                    <a:pt x="0" y="36004"/>
                  </a:moveTo>
                  <a:lnTo>
                    <a:pt x="66104" y="0"/>
                  </a:lnTo>
                  <a:lnTo>
                    <a:pt x="56197" y="45244"/>
                  </a:lnTo>
                  <a:lnTo>
                    <a:pt x="0" y="36004"/>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4022;p48">
              <a:extLst>
                <a:ext uri="{FF2B5EF4-FFF2-40B4-BE49-F238E27FC236}">
                  <a16:creationId xmlns:a16="http://schemas.microsoft.com/office/drawing/2014/main" id="{9ECA9A96-66ED-4471-A43E-DB53D8D90568}"/>
                </a:ext>
              </a:extLst>
            </p:cNvPr>
            <p:cNvSpPr/>
            <p:nvPr/>
          </p:nvSpPr>
          <p:spPr>
            <a:xfrm>
              <a:off x="6296341" y="4172183"/>
              <a:ext cx="72199" cy="48958"/>
            </a:xfrm>
            <a:custGeom>
              <a:avLst/>
              <a:gdLst/>
              <a:ahLst/>
              <a:cxnLst/>
              <a:rect l="l" t="t" r="r" b="b"/>
              <a:pathLst>
                <a:path w="72199" h="48958" extrusionOk="0">
                  <a:moveTo>
                    <a:pt x="0" y="48958"/>
                  </a:moveTo>
                  <a:cubicBezTo>
                    <a:pt x="1619" y="48196"/>
                    <a:pt x="72199" y="8763"/>
                    <a:pt x="72199" y="8763"/>
                  </a:cubicBezTo>
                  <a:lnTo>
                    <a:pt x="17621"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4023;p48">
              <a:extLst>
                <a:ext uri="{FF2B5EF4-FFF2-40B4-BE49-F238E27FC236}">
                  <a16:creationId xmlns:a16="http://schemas.microsoft.com/office/drawing/2014/main" id="{C6542649-6D9E-4A47-9E77-904FD97C58CC}"/>
                </a:ext>
              </a:extLst>
            </p:cNvPr>
            <p:cNvSpPr/>
            <p:nvPr/>
          </p:nvSpPr>
          <p:spPr>
            <a:xfrm rot="-1801764">
              <a:off x="5788987" y="3308087"/>
              <a:ext cx="535400" cy="927291"/>
            </a:xfrm>
            <a:custGeom>
              <a:avLst/>
              <a:gdLst/>
              <a:ahLst/>
              <a:cxnLst/>
              <a:rect l="l" t="t" r="r" b="b"/>
              <a:pathLst>
                <a:path w="535876" h="928115" extrusionOk="0">
                  <a:moveTo>
                    <a:pt x="535876" y="464058"/>
                  </a:moveTo>
                  <a:cubicBezTo>
                    <a:pt x="535876" y="720350"/>
                    <a:pt x="415916" y="928116"/>
                    <a:pt x="267938" y="928116"/>
                  </a:cubicBezTo>
                  <a:cubicBezTo>
                    <a:pt x="119960" y="928116"/>
                    <a:pt x="0" y="720350"/>
                    <a:pt x="0" y="464058"/>
                  </a:cubicBezTo>
                  <a:cubicBezTo>
                    <a:pt x="0" y="207766"/>
                    <a:pt x="119960" y="0"/>
                    <a:pt x="267938" y="0"/>
                  </a:cubicBezTo>
                  <a:cubicBezTo>
                    <a:pt x="415916" y="0"/>
                    <a:pt x="535876" y="207766"/>
                    <a:pt x="535876" y="46405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4024;p48">
              <a:extLst>
                <a:ext uri="{FF2B5EF4-FFF2-40B4-BE49-F238E27FC236}">
                  <a16:creationId xmlns:a16="http://schemas.microsoft.com/office/drawing/2014/main" id="{A969A726-BD49-4D2D-95D0-4D65C50AD411}"/>
                </a:ext>
              </a:extLst>
            </p:cNvPr>
            <p:cNvSpPr/>
            <p:nvPr/>
          </p:nvSpPr>
          <p:spPr>
            <a:xfrm>
              <a:off x="5696551" y="3306978"/>
              <a:ext cx="720756" cy="930362"/>
            </a:xfrm>
            <a:custGeom>
              <a:avLst/>
              <a:gdLst/>
              <a:ahLst/>
              <a:cxnLst/>
              <a:rect l="l" t="t" r="r" b="b"/>
              <a:pathLst>
                <a:path w="720756" h="930362" extrusionOk="0">
                  <a:moveTo>
                    <a:pt x="360426" y="881302"/>
                  </a:moveTo>
                  <a:cubicBezTo>
                    <a:pt x="161735" y="766526"/>
                    <a:pt x="0" y="486586"/>
                    <a:pt x="0" y="257129"/>
                  </a:cubicBezTo>
                  <a:cubicBezTo>
                    <a:pt x="0" y="27671"/>
                    <a:pt x="161925" y="-65674"/>
                    <a:pt x="360426" y="49103"/>
                  </a:cubicBezTo>
                  <a:cubicBezTo>
                    <a:pt x="558927" y="163879"/>
                    <a:pt x="720757" y="443819"/>
                    <a:pt x="720757" y="673276"/>
                  </a:cubicBezTo>
                  <a:cubicBezTo>
                    <a:pt x="720757" y="902733"/>
                    <a:pt x="559118" y="995983"/>
                    <a:pt x="360426" y="881302"/>
                  </a:cubicBezTo>
                  <a:close/>
                  <a:moveTo>
                    <a:pt x="360426" y="123588"/>
                  </a:moveTo>
                  <a:cubicBezTo>
                    <a:pt x="197263" y="29386"/>
                    <a:pt x="64579" y="105967"/>
                    <a:pt x="64579" y="294371"/>
                  </a:cubicBezTo>
                  <a:cubicBezTo>
                    <a:pt x="64579" y="482776"/>
                    <a:pt x="197263" y="712614"/>
                    <a:pt x="360426" y="806816"/>
                  </a:cubicBezTo>
                  <a:cubicBezTo>
                    <a:pt x="523589" y="901019"/>
                    <a:pt x="656272" y="824342"/>
                    <a:pt x="656272" y="636033"/>
                  </a:cubicBezTo>
                  <a:cubicBezTo>
                    <a:pt x="656272" y="447724"/>
                    <a:pt x="523589" y="217695"/>
                    <a:pt x="360426" y="1235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4025;p48">
              <a:extLst>
                <a:ext uri="{FF2B5EF4-FFF2-40B4-BE49-F238E27FC236}">
                  <a16:creationId xmlns:a16="http://schemas.microsoft.com/office/drawing/2014/main" id="{6647161B-47C8-4B99-ADBF-564C511D5172}"/>
                </a:ext>
              </a:extLst>
            </p:cNvPr>
            <p:cNvSpPr/>
            <p:nvPr/>
          </p:nvSpPr>
          <p:spPr>
            <a:xfrm>
              <a:off x="5833711" y="3483953"/>
              <a:ext cx="446532" cy="576393"/>
            </a:xfrm>
            <a:custGeom>
              <a:avLst/>
              <a:gdLst/>
              <a:ahLst/>
              <a:cxnLst/>
              <a:rect l="l" t="t" r="r" b="b"/>
              <a:pathLst>
                <a:path w="446532" h="576393" extrusionOk="0">
                  <a:moveTo>
                    <a:pt x="223266" y="546022"/>
                  </a:moveTo>
                  <a:cubicBezTo>
                    <a:pt x="100108" y="474870"/>
                    <a:pt x="0" y="301420"/>
                    <a:pt x="0" y="159307"/>
                  </a:cubicBezTo>
                  <a:cubicBezTo>
                    <a:pt x="0" y="17194"/>
                    <a:pt x="100108" y="-40718"/>
                    <a:pt x="223266" y="30433"/>
                  </a:cubicBezTo>
                  <a:cubicBezTo>
                    <a:pt x="346424" y="101585"/>
                    <a:pt x="446532" y="274940"/>
                    <a:pt x="446532" y="417053"/>
                  </a:cubicBezTo>
                  <a:cubicBezTo>
                    <a:pt x="446532" y="559166"/>
                    <a:pt x="346329" y="617078"/>
                    <a:pt x="223266" y="546022"/>
                  </a:cubicBezTo>
                  <a:close/>
                  <a:moveTo>
                    <a:pt x="223266" y="104919"/>
                  </a:moveTo>
                  <a:cubicBezTo>
                    <a:pt x="135731" y="54341"/>
                    <a:pt x="64484" y="95394"/>
                    <a:pt x="64484" y="196549"/>
                  </a:cubicBezTo>
                  <a:cubicBezTo>
                    <a:pt x="64484" y="297705"/>
                    <a:pt x="135731" y="420958"/>
                    <a:pt x="223266" y="471536"/>
                  </a:cubicBezTo>
                  <a:cubicBezTo>
                    <a:pt x="310801" y="522114"/>
                    <a:pt x="382238" y="481347"/>
                    <a:pt x="382238" y="379810"/>
                  </a:cubicBezTo>
                  <a:cubicBezTo>
                    <a:pt x="382238" y="278274"/>
                    <a:pt x="310801" y="155401"/>
                    <a:pt x="223266" y="1049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4026;p48">
              <a:extLst>
                <a:ext uri="{FF2B5EF4-FFF2-40B4-BE49-F238E27FC236}">
                  <a16:creationId xmlns:a16="http://schemas.microsoft.com/office/drawing/2014/main" id="{9A04AF06-CBBA-4B5A-806F-A328D5D463B8}"/>
                </a:ext>
              </a:extLst>
            </p:cNvPr>
            <p:cNvSpPr/>
            <p:nvPr/>
          </p:nvSpPr>
          <p:spPr>
            <a:xfrm>
              <a:off x="5968681" y="3658196"/>
              <a:ext cx="176593" cy="227948"/>
            </a:xfrm>
            <a:custGeom>
              <a:avLst/>
              <a:gdLst/>
              <a:ahLst/>
              <a:cxnLst/>
              <a:rect l="l" t="t" r="r" b="b"/>
              <a:pathLst>
                <a:path w="176593" h="227948" extrusionOk="0">
                  <a:moveTo>
                    <a:pt x="88297" y="215949"/>
                  </a:moveTo>
                  <a:cubicBezTo>
                    <a:pt x="39624" y="187374"/>
                    <a:pt x="0" y="119175"/>
                    <a:pt x="0" y="62978"/>
                  </a:cubicBezTo>
                  <a:cubicBezTo>
                    <a:pt x="0" y="6780"/>
                    <a:pt x="39624" y="-16080"/>
                    <a:pt x="88297" y="12019"/>
                  </a:cubicBezTo>
                  <a:cubicBezTo>
                    <a:pt x="136970" y="40118"/>
                    <a:pt x="176593" y="108698"/>
                    <a:pt x="176593" y="164895"/>
                  </a:cubicBezTo>
                  <a:cubicBezTo>
                    <a:pt x="176593" y="221093"/>
                    <a:pt x="136970" y="244048"/>
                    <a:pt x="88297" y="215949"/>
                  </a:cubicBezTo>
                  <a:close/>
                  <a:moveTo>
                    <a:pt x="88297" y="86504"/>
                  </a:moveTo>
                  <a:cubicBezTo>
                    <a:pt x="75152" y="78884"/>
                    <a:pt x="64484" y="85076"/>
                    <a:pt x="64484" y="100220"/>
                  </a:cubicBezTo>
                  <a:cubicBezTo>
                    <a:pt x="65418" y="116975"/>
                    <a:pt x="74257" y="132281"/>
                    <a:pt x="88297" y="141463"/>
                  </a:cubicBezTo>
                  <a:cubicBezTo>
                    <a:pt x="101441" y="148988"/>
                    <a:pt x="112109" y="142892"/>
                    <a:pt x="112109" y="127652"/>
                  </a:cubicBezTo>
                  <a:cubicBezTo>
                    <a:pt x="111195" y="110917"/>
                    <a:pt x="102346" y="95629"/>
                    <a:pt x="88297" y="865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4027;p48">
              <a:extLst>
                <a:ext uri="{FF2B5EF4-FFF2-40B4-BE49-F238E27FC236}">
                  <a16:creationId xmlns:a16="http://schemas.microsoft.com/office/drawing/2014/main" id="{5D8A81C8-6AE3-4193-9E0D-5090FA387516}"/>
                </a:ext>
              </a:extLst>
            </p:cNvPr>
            <p:cNvSpPr/>
            <p:nvPr/>
          </p:nvSpPr>
          <p:spPr>
            <a:xfrm>
              <a:off x="5409944" y="4076361"/>
              <a:ext cx="107251" cy="45529"/>
            </a:xfrm>
            <a:custGeom>
              <a:avLst/>
              <a:gdLst/>
              <a:ahLst/>
              <a:cxnLst/>
              <a:rect l="l" t="t" r="r" b="b"/>
              <a:pathLst>
                <a:path w="107251" h="45529" extrusionOk="0">
                  <a:moveTo>
                    <a:pt x="33052" y="45148"/>
                  </a:moveTo>
                  <a:lnTo>
                    <a:pt x="0" y="45529"/>
                  </a:lnTo>
                  <a:lnTo>
                    <a:pt x="107252" y="0"/>
                  </a:lnTo>
                  <a:lnTo>
                    <a:pt x="45053" y="38671"/>
                  </a:lnTo>
                  <a:lnTo>
                    <a:pt x="33052" y="4514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4028;p48">
              <a:extLst>
                <a:ext uri="{FF2B5EF4-FFF2-40B4-BE49-F238E27FC236}">
                  <a16:creationId xmlns:a16="http://schemas.microsoft.com/office/drawing/2014/main" id="{C8573233-0B8E-46FB-A626-459EAC23E3B8}"/>
                </a:ext>
              </a:extLst>
            </p:cNvPr>
            <p:cNvSpPr/>
            <p:nvPr/>
          </p:nvSpPr>
          <p:spPr>
            <a:xfrm rot="-1801764">
              <a:off x="5444439" y="4114607"/>
              <a:ext cx="13703" cy="23791"/>
            </a:xfrm>
            <a:custGeom>
              <a:avLst/>
              <a:gdLst/>
              <a:ahLst/>
              <a:cxnLst/>
              <a:rect l="l" t="t" r="r" b="b"/>
              <a:pathLst>
                <a:path w="13715" h="23812" extrusionOk="0">
                  <a:moveTo>
                    <a:pt x="13716" y="11906"/>
                  </a:moveTo>
                  <a:cubicBezTo>
                    <a:pt x="13716" y="18482"/>
                    <a:pt x="10646" y="23813"/>
                    <a:pt x="6858" y="23813"/>
                  </a:cubicBezTo>
                  <a:cubicBezTo>
                    <a:pt x="3071" y="23813"/>
                    <a:pt x="0" y="18482"/>
                    <a:pt x="0" y="11906"/>
                  </a:cubicBezTo>
                  <a:cubicBezTo>
                    <a:pt x="0" y="5331"/>
                    <a:pt x="3071"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4029;p48">
              <a:extLst>
                <a:ext uri="{FF2B5EF4-FFF2-40B4-BE49-F238E27FC236}">
                  <a16:creationId xmlns:a16="http://schemas.microsoft.com/office/drawing/2014/main" id="{02CA22CD-84FB-434D-AF25-23DB74D9DBCF}"/>
                </a:ext>
              </a:extLst>
            </p:cNvPr>
            <p:cNvSpPr/>
            <p:nvPr/>
          </p:nvSpPr>
          <p:spPr>
            <a:xfrm rot="-1801764">
              <a:off x="6051614" y="3763417"/>
              <a:ext cx="13703" cy="23791"/>
            </a:xfrm>
            <a:custGeom>
              <a:avLst/>
              <a:gdLst/>
              <a:ahLst/>
              <a:cxnLst/>
              <a:rect l="l" t="t" r="r" b="b"/>
              <a:pathLst>
                <a:path w="13715" h="23812" extrusionOk="0">
                  <a:moveTo>
                    <a:pt x="13716" y="11906"/>
                  </a:moveTo>
                  <a:cubicBezTo>
                    <a:pt x="13716" y="18482"/>
                    <a:pt x="10646" y="23813"/>
                    <a:pt x="6858" y="23813"/>
                  </a:cubicBezTo>
                  <a:cubicBezTo>
                    <a:pt x="3070" y="23813"/>
                    <a:pt x="0" y="18482"/>
                    <a:pt x="0" y="11906"/>
                  </a:cubicBezTo>
                  <a:cubicBezTo>
                    <a:pt x="0" y="5331"/>
                    <a:pt x="3070"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4030;p48">
              <a:extLst>
                <a:ext uri="{FF2B5EF4-FFF2-40B4-BE49-F238E27FC236}">
                  <a16:creationId xmlns:a16="http://schemas.microsoft.com/office/drawing/2014/main" id="{5C0345E9-3117-49B4-A888-A25E36B127D5}"/>
                </a:ext>
              </a:extLst>
            </p:cNvPr>
            <p:cNvSpPr/>
            <p:nvPr/>
          </p:nvSpPr>
          <p:spPr>
            <a:xfrm>
              <a:off x="5457664" y="4081409"/>
              <a:ext cx="86296" cy="87915"/>
            </a:xfrm>
            <a:custGeom>
              <a:avLst/>
              <a:gdLst/>
              <a:ahLst/>
              <a:cxnLst/>
              <a:rect l="l" t="t" r="r" b="b"/>
              <a:pathLst>
                <a:path w="86296" h="87915" extrusionOk="0">
                  <a:moveTo>
                    <a:pt x="7906" y="87916"/>
                  </a:moveTo>
                  <a:lnTo>
                    <a:pt x="0" y="55054"/>
                  </a:lnTo>
                  <a:lnTo>
                    <a:pt x="86296" y="0"/>
                  </a:lnTo>
                  <a:lnTo>
                    <a:pt x="82582" y="7811"/>
                  </a:lnTo>
                  <a:lnTo>
                    <a:pt x="790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4031;p48">
              <a:extLst>
                <a:ext uri="{FF2B5EF4-FFF2-40B4-BE49-F238E27FC236}">
                  <a16:creationId xmlns:a16="http://schemas.microsoft.com/office/drawing/2014/main" id="{1E02345B-DA77-46D6-A895-C93CF073FF0F}"/>
                </a:ext>
              </a:extLst>
            </p:cNvPr>
            <p:cNvSpPr/>
            <p:nvPr/>
          </p:nvSpPr>
          <p:spPr>
            <a:xfrm>
              <a:off x="5445377" y="3764798"/>
              <a:ext cx="619125" cy="371951"/>
            </a:xfrm>
            <a:custGeom>
              <a:avLst/>
              <a:gdLst/>
              <a:ahLst/>
              <a:cxnLst/>
              <a:rect l="l" t="t" r="r" b="b"/>
              <a:pathLst>
                <a:path w="619125" h="371951" extrusionOk="0">
                  <a:moveTo>
                    <a:pt x="12287" y="371951"/>
                  </a:moveTo>
                  <a:cubicBezTo>
                    <a:pt x="13049" y="371284"/>
                    <a:pt x="619125" y="20955"/>
                    <a:pt x="619125" y="20955"/>
                  </a:cubicBezTo>
                  <a:lnTo>
                    <a:pt x="607981" y="0"/>
                  </a:lnTo>
                  <a:lnTo>
                    <a:pt x="0" y="351282"/>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4032;p48">
              <a:extLst>
                <a:ext uri="{FF2B5EF4-FFF2-40B4-BE49-F238E27FC236}">
                  <a16:creationId xmlns:a16="http://schemas.microsoft.com/office/drawing/2014/main" id="{BEAD5C82-9436-4D68-9782-7C7417A9B0E5}"/>
                </a:ext>
              </a:extLst>
            </p:cNvPr>
            <p:cNvSpPr/>
            <p:nvPr/>
          </p:nvSpPr>
          <p:spPr>
            <a:xfrm>
              <a:off x="4826180" y="148719"/>
              <a:ext cx="204333" cy="298673"/>
            </a:xfrm>
            <a:custGeom>
              <a:avLst/>
              <a:gdLst/>
              <a:ahLst/>
              <a:cxnLst/>
              <a:rect l="l" t="t" r="r" b="b"/>
              <a:pathLst>
                <a:path w="204333" h="298673" extrusionOk="0">
                  <a:moveTo>
                    <a:pt x="72081" y="9724"/>
                  </a:moveTo>
                  <a:cubicBezTo>
                    <a:pt x="80177" y="-2944"/>
                    <a:pt x="141994" y="-11898"/>
                    <a:pt x="162663" y="40680"/>
                  </a:cubicBezTo>
                  <a:cubicBezTo>
                    <a:pt x="170474" y="60683"/>
                    <a:pt x="169235" y="111642"/>
                    <a:pt x="175713" y="143646"/>
                  </a:cubicBezTo>
                  <a:cubicBezTo>
                    <a:pt x="182190" y="175650"/>
                    <a:pt x="197430" y="193842"/>
                    <a:pt x="202954" y="219846"/>
                  </a:cubicBezTo>
                  <a:cubicBezTo>
                    <a:pt x="208479" y="245849"/>
                    <a:pt x="199525" y="289378"/>
                    <a:pt x="136851" y="297093"/>
                  </a:cubicBezTo>
                  <a:cubicBezTo>
                    <a:pt x="74176" y="304809"/>
                    <a:pt x="26075" y="282806"/>
                    <a:pt x="11216" y="262803"/>
                  </a:cubicBezTo>
                  <a:cubicBezTo>
                    <a:pt x="-3643" y="242801"/>
                    <a:pt x="-3834" y="200415"/>
                    <a:pt x="11216" y="177650"/>
                  </a:cubicBezTo>
                  <a:cubicBezTo>
                    <a:pt x="26265" y="154885"/>
                    <a:pt x="38267" y="136311"/>
                    <a:pt x="37886" y="1065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4033;p48">
              <a:extLst>
                <a:ext uri="{FF2B5EF4-FFF2-40B4-BE49-F238E27FC236}">
                  <a16:creationId xmlns:a16="http://schemas.microsoft.com/office/drawing/2014/main" id="{E116E10C-2C30-4B56-872A-211CA7ABF8A0}"/>
                </a:ext>
              </a:extLst>
            </p:cNvPr>
            <p:cNvSpPr/>
            <p:nvPr/>
          </p:nvSpPr>
          <p:spPr>
            <a:xfrm>
              <a:off x="4841878" y="145922"/>
              <a:ext cx="97721" cy="120542"/>
            </a:xfrm>
            <a:custGeom>
              <a:avLst/>
              <a:gdLst/>
              <a:ahLst/>
              <a:cxnLst/>
              <a:rect l="l" t="t" r="r" b="b"/>
              <a:pathLst>
                <a:path w="97721" h="120542" extrusionOk="0">
                  <a:moveTo>
                    <a:pt x="97722" y="3472"/>
                  </a:moveTo>
                  <a:cubicBezTo>
                    <a:pt x="97722" y="3472"/>
                    <a:pt x="50573" y="-9672"/>
                    <a:pt x="22189" y="15188"/>
                  </a:cubicBezTo>
                  <a:cubicBezTo>
                    <a:pt x="3234" y="32836"/>
                    <a:pt x="-4367" y="59548"/>
                    <a:pt x="2472" y="84530"/>
                  </a:cubicBezTo>
                  <a:cubicBezTo>
                    <a:pt x="6187" y="99294"/>
                    <a:pt x="13807" y="119392"/>
                    <a:pt x="25522" y="120535"/>
                  </a:cubicBezTo>
                  <a:cubicBezTo>
                    <a:pt x="37238" y="121678"/>
                    <a:pt x="97722" y="3472"/>
                    <a:pt x="97722" y="347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4034;p48">
              <a:extLst>
                <a:ext uri="{FF2B5EF4-FFF2-40B4-BE49-F238E27FC236}">
                  <a16:creationId xmlns:a16="http://schemas.microsoft.com/office/drawing/2014/main" id="{8B8BBAC6-5DE6-493E-8B5B-BEDE012890F6}"/>
                </a:ext>
              </a:extLst>
            </p:cNvPr>
            <p:cNvSpPr/>
            <p:nvPr/>
          </p:nvSpPr>
          <p:spPr>
            <a:xfrm>
              <a:off x="4860888" y="276839"/>
              <a:ext cx="120648" cy="135031"/>
            </a:xfrm>
            <a:custGeom>
              <a:avLst/>
              <a:gdLst/>
              <a:ahLst/>
              <a:cxnLst/>
              <a:rect l="l" t="t" r="r" b="b"/>
              <a:pathLst>
                <a:path w="120648" h="135031" extrusionOk="0">
                  <a:moveTo>
                    <a:pt x="96238" y="0"/>
                  </a:moveTo>
                  <a:cubicBezTo>
                    <a:pt x="96238" y="0"/>
                    <a:pt x="93095" y="52102"/>
                    <a:pt x="94047" y="56007"/>
                  </a:cubicBezTo>
                  <a:cubicBezTo>
                    <a:pt x="95000" y="59912"/>
                    <a:pt x="114526" y="63532"/>
                    <a:pt x="120050" y="68104"/>
                  </a:cubicBezTo>
                  <a:cubicBezTo>
                    <a:pt x="125575" y="72676"/>
                    <a:pt x="91475" y="125254"/>
                    <a:pt x="74521" y="133255"/>
                  </a:cubicBezTo>
                  <a:cubicBezTo>
                    <a:pt x="57566" y="141256"/>
                    <a:pt x="4036" y="121158"/>
                    <a:pt x="416" y="94679"/>
                  </a:cubicBezTo>
                  <a:cubicBezTo>
                    <a:pt x="-3013" y="70294"/>
                    <a:pt x="15656" y="51340"/>
                    <a:pt x="22800" y="44672"/>
                  </a:cubicBezTo>
                  <a:cubicBezTo>
                    <a:pt x="27686" y="44416"/>
                    <a:pt x="32582" y="44416"/>
                    <a:pt x="37469" y="44672"/>
                  </a:cubicBezTo>
                  <a:lnTo>
                    <a:pt x="38992" y="19431"/>
                  </a:lnTo>
                  <a:cubicBezTo>
                    <a:pt x="62329" y="11811"/>
                    <a:pt x="96238" y="0"/>
                    <a:pt x="96238"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4035;p48">
              <a:extLst>
                <a:ext uri="{FF2B5EF4-FFF2-40B4-BE49-F238E27FC236}">
                  <a16:creationId xmlns:a16="http://schemas.microsoft.com/office/drawing/2014/main" id="{D3BBDCA8-D13E-443E-9DB9-4FB082FAAB19}"/>
                </a:ext>
              </a:extLst>
            </p:cNvPr>
            <p:cNvSpPr/>
            <p:nvPr/>
          </p:nvSpPr>
          <p:spPr>
            <a:xfrm>
              <a:off x="4654628" y="329607"/>
              <a:ext cx="228170" cy="325384"/>
            </a:xfrm>
            <a:custGeom>
              <a:avLst/>
              <a:gdLst/>
              <a:ahLst/>
              <a:cxnLst/>
              <a:rect l="l" t="t" r="r" b="b"/>
              <a:pathLst>
                <a:path w="228170" h="325384" extrusionOk="0">
                  <a:moveTo>
                    <a:pt x="149145" y="225743"/>
                  </a:moveTo>
                  <a:cubicBezTo>
                    <a:pt x="134400" y="246042"/>
                    <a:pt x="116931" y="264215"/>
                    <a:pt x="97234" y="279749"/>
                  </a:cubicBezTo>
                  <a:cubicBezTo>
                    <a:pt x="90976" y="286259"/>
                    <a:pt x="85061" y="293094"/>
                    <a:pt x="79517" y="300228"/>
                  </a:cubicBezTo>
                  <a:cubicBezTo>
                    <a:pt x="70211" y="310964"/>
                    <a:pt x="58162" y="318965"/>
                    <a:pt x="44656" y="323374"/>
                  </a:cubicBezTo>
                  <a:cubicBezTo>
                    <a:pt x="32845" y="326422"/>
                    <a:pt x="27892" y="325660"/>
                    <a:pt x="25606" y="323374"/>
                  </a:cubicBezTo>
                  <a:cubicBezTo>
                    <a:pt x="23320" y="321088"/>
                    <a:pt x="24558" y="317849"/>
                    <a:pt x="29606" y="315849"/>
                  </a:cubicBezTo>
                  <a:cubicBezTo>
                    <a:pt x="37969" y="313275"/>
                    <a:pt x="45741" y="309066"/>
                    <a:pt x="52466" y="303467"/>
                  </a:cubicBezTo>
                  <a:cubicBezTo>
                    <a:pt x="52466" y="303467"/>
                    <a:pt x="41512" y="308610"/>
                    <a:pt x="34654" y="310991"/>
                  </a:cubicBezTo>
                  <a:cubicBezTo>
                    <a:pt x="28511" y="313135"/>
                    <a:pt x="22100" y="314417"/>
                    <a:pt x="15604" y="314801"/>
                  </a:cubicBezTo>
                  <a:cubicBezTo>
                    <a:pt x="9127" y="314801"/>
                    <a:pt x="2365" y="307277"/>
                    <a:pt x="7508" y="305276"/>
                  </a:cubicBezTo>
                  <a:cubicBezTo>
                    <a:pt x="12652" y="303276"/>
                    <a:pt x="17033" y="302800"/>
                    <a:pt x="27415" y="299085"/>
                  </a:cubicBezTo>
                  <a:cubicBezTo>
                    <a:pt x="32778" y="297192"/>
                    <a:pt x="37874" y="294599"/>
                    <a:pt x="42560" y="291370"/>
                  </a:cubicBezTo>
                  <a:cubicBezTo>
                    <a:pt x="35512" y="293389"/>
                    <a:pt x="28311" y="294854"/>
                    <a:pt x="21034" y="295751"/>
                  </a:cubicBezTo>
                  <a:cubicBezTo>
                    <a:pt x="14985" y="296741"/>
                    <a:pt x="8784" y="296015"/>
                    <a:pt x="3127" y="293656"/>
                  </a:cubicBezTo>
                  <a:cubicBezTo>
                    <a:pt x="79" y="292418"/>
                    <a:pt x="-2493" y="286893"/>
                    <a:pt x="4270" y="285083"/>
                  </a:cubicBezTo>
                  <a:cubicBezTo>
                    <a:pt x="13099" y="284210"/>
                    <a:pt x="21777" y="282192"/>
                    <a:pt x="30082" y="279083"/>
                  </a:cubicBezTo>
                  <a:cubicBezTo>
                    <a:pt x="38083" y="275463"/>
                    <a:pt x="43036" y="271653"/>
                    <a:pt x="41322" y="270891"/>
                  </a:cubicBezTo>
                  <a:cubicBezTo>
                    <a:pt x="39607" y="270129"/>
                    <a:pt x="35035" y="272606"/>
                    <a:pt x="27034" y="272034"/>
                  </a:cubicBezTo>
                  <a:cubicBezTo>
                    <a:pt x="19033" y="271463"/>
                    <a:pt x="11604" y="266319"/>
                    <a:pt x="11699" y="262509"/>
                  </a:cubicBezTo>
                  <a:cubicBezTo>
                    <a:pt x="11794" y="258699"/>
                    <a:pt x="13414" y="260604"/>
                    <a:pt x="21224" y="259937"/>
                  </a:cubicBezTo>
                  <a:cubicBezTo>
                    <a:pt x="29616" y="257435"/>
                    <a:pt x="38179" y="255557"/>
                    <a:pt x="46846" y="254318"/>
                  </a:cubicBezTo>
                  <a:cubicBezTo>
                    <a:pt x="55209" y="254634"/>
                    <a:pt x="63563" y="253637"/>
                    <a:pt x="71611" y="251365"/>
                  </a:cubicBezTo>
                  <a:cubicBezTo>
                    <a:pt x="80184" y="248793"/>
                    <a:pt x="99139" y="225933"/>
                    <a:pt x="113807" y="204978"/>
                  </a:cubicBezTo>
                  <a:cubicBezTo>
                    <a:pt x="129685" y="181614"/>
                    <a:pt x="142249" y="156162"/>
                    <a:pt x="151145" y="129350"/>
                  </a:cubicBezTo>
                  <a:cubicBezTo>
                    <a:pt x="159908" y="100775"/>
                    <a:pt x="170195" y="46482"/>
                    <a:pt x="177815" y="27718"/>
                  </a:cubicBezTo>
                  <a:cubicBezTo>
                    <a:pt x="185435" y="8954"/>
                    <a:pt x="198103" y="381"/>
                    <a:pt x="210391" y="0"/>
                  </a:cubicBezTo>
                  <a:cubicBezTo>
                    <a:pt x="224773" y="0"/>
                    <a:pt x="230869" y="18479"/>
                    <a:pt x="227059" y="34766"/>
                  </a:cubicBezTo>
                  <a:cubicBezTo>
                    <a:pt x="220106" y="63818"/>
                    <a:pt x="188197" y="174117"/>
                    <a:pt x="149145" y="2257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4036;p48">
              <a:extLst>
                <a:ext uri="{FF2B5EF4-FFF2-40B4-BE49-F238E27FC236}">
                  <a16:creationId xmlns:a16="http://schemas.microsoft.com/office/drawing/2014/main" id="{909C1CBA-53B1-4D10-B155-021376594090}"/>
                </a:ext>
              </a:extLst>
            </p:cNvPr>
            <p:cNvSpPr/>
            <p:nvPr/>
          </p:nvSpPr>
          <p:spPr>
            <a:xfrm>
              <a:off x="4825802" y="321035"/>
              <a:ext cx="175746" cy="232044"/>
            </a:xfrm>
            <a:custGeom>
              <a:avLst/>
              <a:gdLst/>
              <a:ahLst/>
              <a:cxnLst/>
              <a:rect l="l" t="t" r="r" b="b"/>
              <a:pathLst>
                <a:path w="175746" h="232044" extrusionOk="0">
                  <a:moveTo>
                    <a:pt x="138467" y="16859"/>
                  </a:moveTo>
                  <a:cubicBezTo>
                    <a:pt x="153040" y="19049"/>
                    <a:pt x="169804" y="26955"/>
                    <a:pt x="172090" y="34956"/>
                  </a:cubicBezTo>
                  <a:cubicBezTo>
                    <a:pt x="178119" y="63828"/>
                    <a:pt x="176672" y="93761"/>
                    <a:pt x="167899" y="121919"/>
                  </a:cubicBezTo>
                  <a:cubicBezTo>
                    <a:pt x="155231" y="155447"/>
                    <a:pt x="140943" y="215931"/>
                    <a:pt x="133609" y="230409"/>
                  </a:cubicBezTo>
                  <a:cubicBezTo>
                    <a:pt x="95890" y="235669"/>
                    <a:pt x="57504" y="228158"/>
                    <a:pt x="24548" y="209073"/>
                  </a:cubicBezTo>
                  <a:cubicBezTo>
                    <a:pt x="24548" y="209073"/>
                    <a:pt x="21500" y="150780"/>
                    <a:pt x="21214" y="131540"/>
                  </a:cubicBezTo>
                  <a:cubicBezTo>
                    <a:pt x="-25840" y="90392"/>
                    <a:pt x="14451" y="39719"/>
                    <a:pt x="54361" y="285"/>
                  </a:cubicBezTo>
                  <a:cubicBezTo>
                    <a:pt x="59152" y="-95"/>
                    <a:pt x="63953" y="-95"/>
                    <a:pt x="68744" y="285"/>
                  </a:cubicBezTo>
                  <a:cubicBezTo>
                    <a:pt x="68744" y="285"/>
                    <a:pt x="33120" y="42481"/>
                    <a:pt x="57885" y="66389"/>
                  </a:cubicBezTo>
                  <a:cubicBezTo>
                    <a:pt x="110940" y="50196"/>
                    <a:pt x="121512" y="26288"/>
                    <a:pt x="138467"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4037;p48">
              <a:extLst>
                <a:ext uri="{FF2B5EF4-FFF2-40B4-BE49-F238E27FC236}">
                  <a16:creationId xmlns:a16="http://schemas.microsoft.com/office/drawing/2014/main" id="{4C23165B-C2CE-4153-B2F9-E383333FFA45}"/>
                </a:ext>
              </a:extLst>
            </p:cNvPr>
            <p:cNvSpPr/>
            <p:nvPr/>
          </p:nvSpPr>
          <p:spPr>
            <a:xfrm>
              <a:off x="4857002" y="155665"/>
              <a:ext cx="128729" cy="159467"/>
            </a:xfrm>
            <a:custGeom>
              <a:avLst/>
              <a:gdLst/>
              <a:ahLst/>
              <a:cxnLst/>
              <a:rect l="l" t="t" r="r" b="b"/>
              <a:pathLst>
                <a:path w="128729" h="159467" extrusionOk="0">
                  <a:moveTo>
                    <a:pt x="2778" y="56785"/>
                  </a:moveTo>
                  <a:lnTo>
                    <a:pt x="2778" y="56785"/>
                  </a:lnTo>
                  <a:cubicBezTo>
                    <a:pt x="8017" y="23352"/>
                    <a:pt x="32210" y="-1889"/>
                    <a:pt x="66691" y="111"/>
                  </a:cubicBezTo>
                  <a:cubicBezTo>
                    <a:pt x="103429" y="2671"/>
                    <a:pt x="131127" y="34525"/>
                    <a:pt x="128565" y="71260"/>
                  </a:cubicBezTo>
                  <a:cubicBezTo>
                    <a:pt x="127165" y="91407"/>
                    <a:pt x="116706" y="109833"/>
                    <a:pt x="100123" y="121364"/>
                  </a:cubicBezTo>
                  <a:cubicBezTo>
                    <a:pt x="98923" y="126444"/>
                    <a:pt x="97133" y="131367"/>
                    <a:pt x="94789" y="136033"/>
                  </a:cubicBezTo>
                  <a:cubicBezTo>
                    <a:pt x="82502" y="150320"/>
                    <a:pt x="50022" y="159274"/>
                    <a:pt x="39354" y="159464"/>
                  </a:cubicBezTo>
                  <a:cubicBezTo>
                    <a:pt x="28686" y="159655"/>
                    <a:pt x="22114" y="150892"/>
                    <a:pt x="13351" y="136509"/>
                  </a:cubicBezTo>
                  <a:cubicBezTo>
                    <a:pt x="-4747" y="106410"/>
                    <a:pt x="-175" y="73168"/>
                    <a:pt x="2778" y="567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4038;p48">
              <a:extLst>
                <a:ext uri="{FF2B5EF4-FFF2-40B4-BE49-F238E27FC236}">
                  <a16:creationId xmlns:a16="http://schemas.microsoft.com/office/drawing/2014/main" id="{7A54310A-2E31-479A-940D-AAFD122C1C6C}"/>
                </a:ext>
              </a:extLst>
            </p:cNvPr>
            <p:cNvSpPr/>
            <p:nvPr/>
          </p:nvSpPr>
          <p:spPr>
            <a:xfrm>
              <a:off x="4862352" y="154515"/>
              <a:ext cx="129836" cy="122323"/>
            </a:xfrm>
            <a:custGeom>
              <a:avLst/>
              <a:gdLst/>
              <a:ahLst/>
              <a:cxnLst/>
              <a:rect l="l" t="t" r="r" b="b"/>
              <a:pathLst>
                <a:path w="129836" h="122323" extrusionOk="0">
                  <a:moveTo>
                    <a:pt x="72104" y="1641"/>
                  </a:moveTo>
                  <a:cubicBezTo>
                    <a:pt x="96298" y="6404"/>
                    <a:pt x="116205" y="13167"/>
                    <a:pt x="122777" y="36979"/>
                  </a:cubicBezTo>
                  <a:cubicBezTo>
                    <a:pt x="127254" y="53362"/>
                    <a:pt x="133159" y="84604"/>
                    <a:pt x="127540" y="97749"/>
                  </a:cubicBezTo>
                  <a:lnTo>
                    <a:pt x="124111" y="107274"/>
                  </a:lnTo>
                  <a:lnTo>
                    <a:pt x="94774" y="122323"/>
                  </a:lnTo>
                  <a:cubicBezTo>
                    <a:pt x="94774" y="122323"/>
                    <a:pt x="81058" y="110988"/>
                    <a:pt x="85249" y="77556"/>
                  </a:cubicBezTo>
                  <a:cubicBezTo>
                    <a:pt x="85125" y="73028"/>
                    <a:pt x="83696" y="68632"/>
                    <a:pt x="81153" y="64887"/>
                  </a:cubicBezTo>
                  <a:cubicBezTo>
                    <a:pt x="79324" y="61752"/>
                    <a:pt x="78000" y="58343"/>
                    <a:pt x="77248" y="54791"/>
                  </a:cubicBezTo>
                  <a:cubicBezTo>
                    <a:pt x="73742" y="45761"/>
                    <a:pt x="66932" y="38404"/>
                    <a:pt x="58198" y="34217"/>
                  </a:cubicBezTo>
                  <a:cubicBezTo>
                    <a:pt x="39443" y="25914"/>
                    <a:pt x="17878" y="26938"/>
                    <a:pt x="0" y="36979"/>
                  </a:cubicBezTo>
                  <a:cubicBezTo>
                    <a:pt x="12630" y="9606"/>
                    <a:pt x="42729" y="-5148"/>
                    <a:pt x="72104" y="16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4039;p48">
              <a:extLst>
                <a:ext uri="{FF2B5EF4-FFF2-40B4-BE49-F238E27FC236}">
                  <a16:creationId xmlns:a16="http://schemas.microsoft.com/office/drawing/2014/main" id="{4F1740E5-D095-46A7-8FEE-29F4A1B895C4}"/>
                </a:ext>
              </a:extLst>
            </p:cNvPr>
            <p:cNvSpPr/>
            <p:nvPr/>
          </p:nvSpPr>
          <p:spPr>
            <a:xfrm>
              <a:off x="4706279" y="957495"/>
              <a:ext cx="102161" cy="77983"/>
            </a:xfrm>
            <a:custGeom>
              <a:avLst/>
              <a:gdLst/>
              <a:ahLst/>
              <a:cxnLst/>
              <a:rect l="l" t="t" r="r" b="b"/>
              <a:pathLst>
                <a:path w="102161" h="77983" extrusionOk="0">
                  <a:moveTo>
                    <a:pt x="94827" y="0"/>
                  </a:moveTo>
                  <a:cubicBezTo>
                    <a:pt x="82540" y="9525"/>
                    <a:pt x="63490" y="3048"/>
                    <a:pt x="62537" y="4000"/>
                  </a:cubicBezTo>
                  <a:cubicBezTo>
                    <a:pt x="48212" y="16225"/>
                    <a:pt x="33229" y="27671"/>
                    <a:pt x="17674" y="38290"/>
                  </a:cubicBezTo>
                  <a:cubicBezTo>
                    <a:pt x="10054" y="44291"/>
                    <a:pt x="-1852" y="52292"/>
                    <a:pt x="243" y="63913"/>
                  </a:cubicBezTo>
                  <a:cubicBezTo>
                    <a:pt x="4149" y="84487"/>
                    <a:pt x="37201" y="78200"/>
                    <a:pt x="49678" y="71819"/>
                  </a:cubicBezTo>
                  <a:cubicBezTo>
                    <a:pt x="62156" y="65437"/>
                    <a:pt x="72348" y="55054"/>
                    <a:pt x="84159" y="47720"/>
                  </a:cubicBezTo>
                  <a:cubicBezTo>
                    <a:pt x="92541" y="42481"/>
                    <a:pt x="100827" y="39815"/>
                    <a:pt x="102161" y="28670"/>
                  </a:cubicBezTo>
                  <a:cubicBezTo>
                    <a:pt x="101856" y="18691"/>
                    <a:pt x="99351" y="8901"/>
                    <a:pt x="9482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4040;p48">
              <a:extLst>
                <a:ext uri="{FF2B5EF4-FFF2-40B4-BE49-F238E27FC236}">
                  <a16:creationId xmlns:a16="http://schemas.microsoft.com/office/drawing/2014/main" id="{927CC89A-03F8-4F93-BD19-E4AD0959ADB2}"/>
                </a:ext>
              </a:extLst>
            </p:cNvPr>
            <p:cNvSpPr/>
            <p:nvPr/>
          </p:nvSpPr>
          <p:spPr>
            <a:xfrm>
              <a:off x="4706713" y="982355"/>
              <a:ext cx="101737" cy="53117"/>
            </a:xfrm>
            <a:custGeom>
              <a:avLst/>
              <a:gdLst/>
              <a:ahLst/>
              <a:cxnLst/>
              <a:rect l="l" t="t" r="r" b="b"/>
              <a:pathLst>
                <a:path w="101737" h="53117" extrusionOk="0">
                  <a:moveTo>
                    <a:pt x="101537" y="0"/>
                  </a:moveTo>
                  <a:cubicBezTo>
                    <a:pt x="99917" y="10192"/>
                    <a:pt x="92012" y="12954"/>
                    <a:pt x="83344" y="18193"/>
                  </a:cubicBezTo>
                  <a:cubicBezTo>
                    <a:pt x="71438" y="25622"/>
                    <a:pt x="60865" y="36385"/>
                    <a:pt x="48387" y="42672"/>
                  </a:cubicBezTo>
                  <a:cubicBezTo>
                    <a:pt x="35909" y="48958"/>
                    <a:pt x="8096" y="54292"/>
                    <a:pt x="0" y="39624"/>
                  </a:cubicBezTo>
                  <a:cubicBezTo>
                    <a:pt x="4382" y="59531"/>
                    <a:pt x="36862" y="53245"/>
                    <a:pt x="49244" y="46958"/>
                  </a:cubicBezTo>
                  <a:cubicBezTo>
                    <a:pt x="61627" y="40672"/>
                    <a:pt x="71914" y="30194"/>
                    <a:pt x="83725" y="22860"/>
                  </a:cubicBezTo>
                  <a:cubicBezTo>
                    <a:pt x="92107" y="17621"/>
                    <a:pt x="100394" y="14954"/>
                    <a:pt x="101727" y="3810"/>
                  </a:cubicBezTo>
                  <a:cubicBezTo>
                    <a:pt x="101765" y="2537"/>
                    <a:pt x="101698" y="1263"/>
                    <a:pt x="1015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4041;p48">
              <a:extLst>
                <a:ext uri="{FF2B5EF4-FFF2-40B4-BE49-F238E27FC236}">
                  <a16:creationId xmlns:a16="http://schemas.microsoft.com/office/drawing/2014/main" id="{063058D1-0518-48DC-8C6A-667647592CEA}"/>
                </a:ext>
              </a:extLst>
            </p:cNvPr>
            <p:cNvSpPr/>
            <p:nvPr/>
          </p:nvSpPr>
          <p:spPr>
            <a:xfrm>
              <a:off x="4655133" y="923967"/>
              <a:ext cx="93585" cy="72574"/>
            </a:xfrm>
            <a:custGeom>
              <a:avLst/>
              <a:gdLst/>
              <a:ahLst/>
              <a:cxnLst/>
              <a:rect l="l" t="t" r="r" b="b"/>
              <a:pathLst>
                <a:path w="93585" h="72574" extrusionOk="0">
                  <a:moveTo>
                    <a:pt x="86251" y="0"/>
                  </a:moveTo>
                  <a:cubicBezTo>
                    <a:pt x="75011" y="9525"/>
                    <a:pt x="57676" y="4001"/>
                    <a:pt x="57200" y="4858"/>
                  </a:cubicBezTo>
                  <a:cubicBezTo>
                    <a:pt x="44141" y="16067"/>
                    <a:pt x="30434" y="26499"/>
                    <a:pt x="16147" y="36100"/>
                  </a:cubicBezTo>
                  <a:cubicBezTo>
                    <a:pt x="9194" y="41624"/>
                    <a:pt x="-1760" y="49054"/>
                    <a:pt x="240" y="59627"/>
                  </a:cubicBezTo>
                  <a:cubicBezTo>
                    <a:pt x="3764" y="78677"/>
                    <a:pt x="34054" y="72676"/>
                    <a:pt x="45484" y="66866"/>
                  </a:cubicBezTo>
                  <a:cubicBezTo>
                    <a:pt x="56914" y="61055"/>
                    <a:pt x="66248" y="51530"/>
                    <a:pt x="77012" y="44768"/>
                  </a:cubicBezTo>
                  <a:cubicBezTo>
                    <a:pt x="84727" y="40005"/>
                    <a:pt x="92347" y="37529"/>
                    <a:pt x="93585" y="27813"/>
                  </a:cubicBezTo>
                  <a:cubicBezTo>
                    <a:pt x="93195" y="18119"/>
                    <a:pt x="90690" y="8627"/>
                    <a:pt x="86251"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4042;p48">
              <a:extLst>
                <a:ext uri="{FF2B5EF4-FFF2-40B4-BE49-F238E27FC236}">
                  <a16:creationId xmlns:a16="http://schemas.microsoft.com/office/drawing/2014/main" id="{2623635D-E045-48B2-8468-7305D9F0D173}"/>
                </a:ext>
              </a:extLst>
            </p:cNvPr>
            <p:cNvSpPr/>
            <p:nvPr/>
          </p:nvSpPr>
          <p:spPr>
            <a:xfrm>
              <a:off x="4655564" y="947875"/>
              <a:ext cx="93179" cy="48581"/>
            </a:xfrm>
            <a:custGeom>
              <a:avLst/>
              <a:gdLst/>
              <a:ahLst/>
              <a:cxnLst/>
              <a:rect l="l" t="t" r="r" b="b"/>
              <a:pathLst>
                <a:path w="93179" h="48581" extrusionOk="0">
                  <a:moveTo>
                    <a:pt x="92964" y="0"/>
                  </a:moveTo>
                  <a:cubicBezTo>
                    <a:pt x="91535" y="9525"/>
                    <a:pt x="84011" y="11906"/>
                    <a:pt x="76391" y="16573"/>
                  </a:cubicBezTo>
                  <a:cubicBezTo>
                    <a:pt x="65342" y="23431"/>
                    <a:pt x="55721" y="33242"/>
                    <a:pt x="44291" y="39052"/>
                  </a:cubicBezTo>
                  <a:cubicBezTo>
                    <a:pt x="32861" y="44863"/>
                    <a:pt x="7430" y="49721"/>
                    <a:pt x="0" y="36195"/>
                  </a:cubicBezTo>
                  <a:cubicBezTo>
                    <a:pt x="4001" y="54483"/>
                    <a:pt x="33719" y="48673"/>
                    <a:pt x="45053" y="42958"/>
                  </a:cubicBezTo>
                  <a:cubicBezTo>
                    <a:pt x="56388" y="37243"/>
                    <a:pt x="65818" y="27623"/>
                    <a:pt x="76581" y="20860"/>
                  </a:cubicBezTo>
                  <a:cubicBezTo>
                    <a:pt x="84296" y="16097"/>
                    <a:pt x="91916" y="13621"/>
                    <a:pt x="93154" y="3905"/>
                  </a:cubicBezTo>
                  <a:cubicBezTo>
                    <a:pt x="93221" y="2600"/>
                    <a:pt x="93154" y="1293"/>
                    <a:pt x="9296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4043;p48">
              <a:extLst>
                <a:ext uri="{FF2B5EF4-FFF2-40B4-BE49-F238E27FC236}">
                  <a16:creationId xmlns:a16="http://schemas.microsoft.com/office/drawing/2014/main" id="{CCB9D10B-9E16-4417-8805-A1C4E479A9A6}"/>
                </a:ext>
              </a:extLst>
            </p:cNvPr>
            <p:cNvSpPr/>
            <p:nvPr/>
          </p:nvSpPr>
          <p:spPr>
            <a:xfrm>
              <a:off x="4689759" y="550206"/>
              <a:ext cx="222664" cy="383543"/>
            </a:xfrm>
            <a:custGeom>
              <a:avLst/>
              <a:gdLst/>
              <a:ahLst/>
              <a:cxnLst/>
              <a:rect l="l" t="t" r="r" b="b"/>
              <a:pathLst>
                <a:path w="222664" h="383543" extrusionOk="0">
                  <a:moveTo>
                    <a:pt x="221266" y="14097"/>
                  </a:moveTo>
                  <a:cubicBezTo>
                    <a:pt x="188014" y="18477"/>
                    <a:pt x="154200" y="13599"/>
                    <a:pt x="123539" y="0"/>
                  </a:cubicBezTo>
                  <a:cubicBezTo>
                    <a:pt x="124111" y="10287"/>
                    <a:pt x="124682" y="19050"/>
                    <a:pt x="124682" y="19050"/>
                  </a:cubicBezTo>
                  <a:cubicBezTo>
                    <a:pt x="84963" y="47625"/>
                    <a:pt x="5144" y="94488"/>
                    <a:pt x="0" y="127064"/>
                  </a:cubicBezTo>
                  <a:cubicBezTo>
                    <a:pt x="5144" y="230124"/>
                    <a:pt x="20860" y="377381"/>
                    <a:pt x="25337" y="379571"/>
                  </a:cubicBezTo>
                  <a:cubicBezTo>
                    <a:pt x="37814" y="385477"/>
                    <a:pt x="46482" y="384524"/>
                    <a:pt x="52388" y="378523"/>
                  </a:cubicBezTo>
                  <a:cubicBezTo>
                    <a:pt x="52388" y="378523"/>
                    <a:pt x="77438" y="291179"/>
                    <a:pt x="70104" y="163068"/>
                  </a:cubicBezTo>
                  <a:cubicBezTo>
                    <a:pt x="70104" y="163068"/>
                    <a:pt x="209169" y="101537"/>
                    <a:pt x="218218" y="67818"/>
                  </a:cubicBezTo>
                  <a:cubicBezTo>
                    <a:pt x="222285" y="54246"/>
                    <a:pt x="223581" y="39992"/>
                    <a:pt x="222028" y="25908"/>
                  </a:cubicBezTo>
                  <a:cubicBezTo>
                    <a:pt x="222028" y="22289"/>
                    <a:pt x="221742" y="18193"/>
                    <a:pt x="221266" y="14097"/>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4044;p48">
              <a:extLst>
                <a:ext uri="{FF2B5EF4-FFF2-40B4-BE49-F238E27FC236}">
                  <a16:creationId xmlns:a16="http://schemas.microsoft.com/office/drawing/2014/main" id="{AD71BD2B-0538-4DE0-A238-3F6FECB6BB8F}"/>
                </a:ext>
              </a:extLst>
            </p:cNvPr>
            <p:cNvSpPr/>
            <p:nvPr/>
          </p:nvSpPr>
          <p:spPr>
            <a:xfrm>
              <a:off x="4750147" y="550873"/>
              <a:ext cx="221772" cy="415907"/>
            </a:xfrm>
            <a:custGeom>
              <a:avLst/>
              <a:gdLst/>
              <a:ahLst/>
              <a:cxnLst/>
              <a:rect l="l" t="t" r="r" b="b"/>
              <a:pathLst>
                <a:path w="221772" h="415907" extrusionOk="0">
                  <a:moveTo>
                    <a:pt x="207074" y="0"/>
                  </a:moveTo>
                  <a:cubicBezTo>
                    <a:pt x="180670" y="11879"/>
                    <a:pt x="151372" y="15786"/>
                    <a:pt x="122777" y="11240"/>
                  </a:cubicBezTo>
                  <a:cubicBezTo>
                    <a:pt x="122777" y="25051"/>
                    <a:pt x="124683" y="50959"/>
                    <a:pt x="124683" y="50959"/>
                  </a:cubicBezTo>
                  <a:cubicBezTo>
                    <a:pt x="84963" y="79058"/>
                    <a:pt x="5239" y="126397"/>
                    <a:pt x="0" y="158972"/>
                  </a:cubicBezTo>
                  <a:cubicBezTo>
                    <a:pt x="5239" y="262128"/>
                    <a:pt x="14859" y="411385"/>
                    <a:pt x="19050" y="413290"/>
                  </a:cubicBezTo>
                  <a:cubicBezTo>
                    <a:pt x="29956" y="417859"/>
                    <a:pt x="42463" y="416377"/>
                    <a:pt x="52007" y="409385"/>
                  </a:cubicBezTo>
                  <a:cubicBezTo>
                    <a:pt x="52007" y="409385"/>
                    <a:pt x="77058" y="323183"/>
                    <a:pt x="69818" y="195072"/>
                  </a:cubicBezTo>
                  <a:cubicBezTo>
                    <a:pt x="69818" y="192596"/>
                    <a:pt x="188976" y="133922"/>
                    <a:pt x="204026" y="118872"/>
                  </a:cubicBezTo>
                  <a:cubicBezTo>
                    <a:pt x="219075" y="103823"/>
                    <a:pt x="222123" y="80296"/>
                    <a:pt x="221742" y="58388"/>
                  </a:cubicBezTo>
                  <a:cubicBezTo>
                    <a:pt x="220914" y="38124"/>
                    <a:pt x="215922" y="18248"/>
                    <a:pt x="20707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4045;p48">
              <a:extLst>
                <a:ext uri="{FF2B5EF4-FFF2-40B4-BE49-F238E27FC236}">
                  <a16:creationId xmlns:a16="http://schemas.microsoft.com/office/drawing/2014/main" id="{4E36B453-D096-4CD1-8A62-1B6F0CE691FC}"/>
                </a:ext>
              </a:extLst>
            </p:cNvPr>
            <p:cNvSpPr/>
            <p:nvPr/>
          </p:nvSpPr>
          <p:spPr>
            <a:xfrm>
              <a:off x="4667800" y="524108"/>
              <a:ext cx="331739" cy="305664"/>
            </a:xfrm>
            <a:custGeom>
              <a:avLst/>
              <a:gdLst/>
              <a:ahLst/>
              <a:cxnLst/>
              <a:rect l="l" t="t" r="r" b="b"/>
              <a:pathLst>
                <a:path w="331739" h="305664" extrusionOk="0">
                  <a:moveTo>
                    <a:pt x="318663" y="48673"/>
                  </a:moveTo>
                  <a:cubicBezTo>
                    <a:pt x="318663" y="48673"/>
                    <a:pt x="362668" y="126682"/>
                    <a:pt x="289230" y="166783"/>
                  </a:cubicBezTo>
                  <a:cubicBezTo>
                    <a:pt x="211697" y="209169"/>
                    <a:pt x="164548" y="219075"/>
                    <a:pt x="164548" y="219075"/>
                  </a:cubicBezTo>
                  <a:lnTo>
                    <a:pt x="152928" y="221837"/>
                  </a:lnTo>
                  <a:cubicBezTo>
                    <a:pt x="156595" y="248732"/>
                    <a:pt x="156595" y="276000"/>
                    <a:pt x="152928" y="302895"/>
                  </a:cubicBezTo>
                  <a:cubicBezTo>
                    <a:pt x="152928" y="302895"/>
                    <a:pt x="97587" y="321945"/>
                    <a:pt x="27102" y="260128"/>
                  </a:cubicBezTo>
                  <a:lnTo>
                    <a:pt x="3766" y="184880"/>
                  </a:lnTo>
                  <a:lnTo>
                    <a:pt x="814" y="164592"/>
                  </a:lnTo>
                  <a:cubicBezTo>
                    <a:pt x="-1958" y="150729"/>
                    <a:pt x="2452" y="136403"/>
                    <a:pt x="12529" y="126492"/>
                  </a:cubicBezTo>
                  <a:cubicBezTo>
                    <a:pt x="29484" y="111157"/>
                    <a:pt x="83110" y="71914"/>
                    <a:pt x="116447" y="49435"/>
                  </a:cubicBezTo>
                  <a:cubicBezTo>
                    <a:pt x="149785" y="26956"/>
                    <a:pt x="176454" y="5429"/>
                    <a:pt x="176454" y="5429"/>
                  </a:cubicBezTo>
                  <a:lnTo>
                    <a:pt x="182265" y="0"/>
                  </a:lnTo>
                  <a:cubicBezTo>
                    <a:pt x="182265" y="0"/>
                    <a:pt x="221794" y="31528"/>
                    <a:pt x="294088" y="20955"/>
                  </a:cubicBezTo>
                  <a:cubicBezTo>
                    <a:pt x="303709" y="28824"/>
                    <a:pt x="312005" y="38181"/>
                    <a:pt x="318663" y="486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4046;p48">
              <a:extLst>
                <a:ext uri="{FF2B5EF4-FFF2-40B4-BE49-F238E27FC236}">
                  <a16:creationId xmlns:a16="http://schemas.microsoft.com/office/drawing/2014/main" id="{A0C83F53-67B8-4EFF-84E4-E4DB98E2F910}"/>
                </a:ext>
              </a:extLst>
            </p:cNvPr>
            <p:cNvSpPr/>
            <p:nvPr/>
          </p:nvSpPr>
          <p:spPr>
            <a:xfrm>
              <a:off x="4934583" y="344330"/>
              <a:ext cx="115253" cy="404460"/>
            </a:xfrm>
            <a:custGeom>
              <a:avLst/>
              <a:gdLst/>
              <a:ahLst/>
              <a:cxnLst/>
              <a:rect l="l" t="t" r="r" b="b"/>
              <a:pathLst>
                <a:path w="115253" h="404460" extrusionOk="0">
                  <a:moveTo>
                    <a:pt x="8160" y="344370"/>
                  </a:moveTo>
                  <a:cubicBezTo>
                    <a:pt x="14904" y="338294"/>
                    <a:pt x="22029" y="332663"/>
                    <a:pt x="29496" y="327511"/>
                  </a:cubicBezTo>
                  <a:cubicBezTo>
                    <a:pt x="37392" y="323547"/>
                    <a:pt x="44622" y="318373"/>
                    <a:pt x="50927" y="312175"/>
                  </a:cubicBezTo>
                  <a:cubicBezTo>
                    <a:pt x="57690" y="305413"/>
                    <a:pt x="67691" y="277123"/>
                    <a:pt x="72930" y="249501"/>
                  </a:cubicBezTo>
                  <a:cubicBezTo>
                    <a:pt x="77683" y="218583"/>
                    <a:pt x="77140" y="187081"/>
                    <a:pt x="71311" y="156346"/>
                  </a:cubicBezTo>
                  <a:cubicBezTo>
                    <a:pt x="62186" y="119587"/>
                    <a:pt x="49851" y="83699"/>
                    <a:pt x="34449" y="49095"/>
                  </a:cubicBezTo>
                  <a:cubicBezTo>
                    <a:pt x="24924" y="28330"/>
                    <a:pt x="30163" y="15757"/>
                    <a:pt x="39116" y="6518"/>
                  </a:cubicBezTo>
                  <a:cubicBezTo>
                    <a:pt x="49594" y="-4245"/>
                    <a:pt x="60548" y="-3959"/>
                    <a:pt x="73026" y="24997"/>
                  </a:cubicBezTo>
                  <a:cubicBezTo>
                    <a:pt x="90609" y="65456"/>
                    <a:pt x="103610" y="107756"/>
                    <a:pt x="111792" y="151108"/>
                  </a:cubicBezTo>
                  <a:cubicBezTo>
                    <a:pt x="116821" y="182699"/>
                    <a:pt x="116364" y="214919"/>
                    <a:pt x="110459" y="246358"/>
                  </a:cubicBezTo>
                  <a:cubicBezTo>
                    <a:pt x="105277" y="273851"/>
                    <a:pt x="96809" y="300618"/>
                    <a:pt x="85218" y="326082"/>
                  </a:cubicBezTo>
                  <a:cubicBezTo>
                    <a:pt x="81979" y="333511"/>
                    <a:pt x="81407" y="339798"/>
                    <a:pt x="76931" y="354657"/>
                  </a:cubicBezTo>
                  <a:cubicBezTo>
                    <a:pt x="72673" y="369631"/>
                    <a:pt x="64862" y="383357"/>
                    <a:pt x="54166" y="394662"/>
                  </a:cubicBezTo>
                  <a:cubicBezTo>
                    <a:pt x="44641" y="403520"/>
                    <a:pt x="39783" y="405235"/>
                    <a:pt x="37116" y="404187"/>
                  </a:cubicBezTo>
                  <a:cubicBezTo>
                    <a:pt x="34449" y="403139"/>
                    <a:pt x="34068" y="399329"/>
                    <a:pt x="37973" y="394662"/>
                  </a:cubicBezTo>
                  <a:cubicBezTo>
                    <a:pt x="44631" y="387879"/>
                    <a:pt x="50051" y="379980"/>
                    <a:pt x="53976" y="371326"/>
                  </a:cubicBezTo>
                  <a:cubicBezTo>
                    <a:pt x="53976" y="371326"/>
                    <a:pt x="45974" y="381708"/>
                    <a:pt x="40640" y="387518"/>
                  </a:cubicBezTo>
                  <a:cubicBezTo>
                    <a:pt x="35887" y="392688"/>
                    <a:pt x="30430" y="397176"/>
                    <a:pt x="24448" y="400853"/>
                  </a:cubicBezTo>
                  <a:cubicBezTo>
                    <a:pt x="18638" y="404377"/>
                    <a:pt x="9494" y="400282"/>
                    <a:pt x="13304" y="395614"/>
                  </a:cubicBezTo>
                  <a:cubicBezTo>
                    <a:pt x="17114" y="390947"/>
                    <a:pt x="21305" y="388280"/>
                    <a:pt x="29115" y="379612"/>
                  </a:cubicBezTo>
                  <a:cubicBezTo>
                    <a:pt x="33306" y="375022"/>
                    <a:pt x="36926" y="369936"/>
                    <a:pt x="39878" y="364468"/>
                  </a:cubicBezTo>
                  <a:cubicBezTo>
                    <a:pt x="34335" y="369996"/>
                    <a:pt x="28344" y="375060"/>
                    <a:pt x="21971" y="379612"/>
                  </a:cubicBezTo>
                  <a:cubicBezTo>
                    <a:pt x="17047" y="383554"/>
                    <a:pt x="11094" y="386000"/>
                    <a:pt x="4827" y="386661"/>
                  </a:cubicBezTo>
                  <a:cubicBezTo>
                    <a:pt x="1588" y="386661"/>
                    <a:pt x="-2889" y="382851"/>
                    <a:pt x="2540" y="377707"/>
                  </a:cubicBezTo>
                  <a:cubicBezTo>
                    <a:pt x="10370" y="372249"/>
                    <a:pt x="17504" y="365851"/>
                    <a:pt x="23781" y="358657"/>
                  </a:cubicBezTo>
                  <a:cubicBezTo>
                    <a:pt x="29687" y="351133"/>
                    <a:pt x="32735" y="345037"/>
                    <a:pt x="30830" y="345132"/>
                  </a:cubicBezTo>
                  <a:cubicBezTo>
                    <a:pt x="28925" y="345227"/>
                    <a:pt x="25781" y="349990"/>
                    <a:pt x="18257" y="353419"/>
                  </a:cubicBezTo>
                  <a:cubicBezTo>
                    <a:pt x="10732" y="356848"/>
                    <a:pt x="1969" y="355705"/>
                    <a:pt x="445" y="351514"/>
                  </a:cubicBezTo>
                  <a:cubicBezTo>
                    <a:pt x="-1079" y="347323"/>
                    <a:pt x="1302" y="348847"/>
                    <a:pt x="8160" y="34437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4047;p48">
              <a:extLst>
                <a:ext uri="{FF2B5EF4-FFF2-40B4-BE49-F238E27FC236}">
                  <a16:creationId xmlns:a16="http://schemas.microsoft.com/office/drawing/2014/main" id="{66E54D0E-1485-48E4-B7C0-8FB5C6438139}"/>
                </a:ext>
              </a:extLst>
            </p:cNvPr>
            <p:cNvSpPr/>
            <p:nvPr/>
          </p:nvSpPr>
          <p:spPr>
            <a:xfrm>
              <a:off x="4957330" y="339243"/>
              <a:ext cx="69518" cy="88698"/>
            </a:xfrm>
            <a:custGeom>
              <a:avLst/>
              <a:gdLst/>
              <a:ahLst/>
              <a:cxnLst/>
              <a:rect l="l" t="t" r="r" b="b"/>
              <a:pathLst>
                <a:path w="69518" h="88698" extrusionOk="0">
                  <a:moveTo>
                    <a:pt x="69519" y="69040"/>
                  </a:moveTo>
                  <a:cubicBezTo>
                    <a:pt x="69519" y="69040"/>
                    <a:pt x="42848" y="92757"/>
                    <a:pt x="13130" y="88090"/>
                  </a:cubicBezTo>
                  <a:lnTo>
                    <a:pt x="1320" y="38179"/>
                  </a:lnTo>
                  <a:cubicBezTo>
                    <a:pt x="1320" y="38179"/>
                    <a:pt x="-6491" y="11985"/>
                    <a:pt x="15893" y="2079"/>
                  </a:cubicBezTo>
                  <a:cubicBezTo>
                    <a:pt x="38277" y="-7827"/>
                    <a:pt x="59898" y="18177"/>
                    <a:pt x="69519" y="6904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4048;p48">
              <a:extLst>
                <a:ext uri="{FF2B5EF4-FFF2-40B4-BE49-F238E27FC236}">
                  <a16:creationId xmlns:a16="http://schemas.microsoft.com/office/drawing/2014/main" id="{46C599A2-3CBE-4CDA-A904-84F5437C362F}"/>
                </a:ext>
              </a:extLst>
            </p:cNvPr>
            <p:cNvSpPr/>
            <p:nvPr/>
          </p:nvSpPr>
          <p:spPr>
            <a:xfrm>
              <a:off x="4820537" y="320915"/>
              <a:ext cx="59626" cy="62603"/>
            </a:xfrm>
            <a:custGeom>
              <a:avLst/>
              <a:gdLst/>
              <a:ahLst/>
              <a:cxnLst/>
              <a:rect l="l" t="t" r="r" b="b"/>
              <a:pathLst>
                <a:path w="59626" h="62603" extrusionOk="0">
                  <a:moveTo>
                    <a:pt x="59627" y="405"/>
                  </a:moveTo>
                  <a:cubicBezTo>
                    <a:pt x="59627" y="405"/>
                    <a:pt x="31052" y="-8358"/>
                    <a:pt x="0" y="55650"/>
                  </a:cubicBezTo>
                  <a:lnTo>
                    <a:pt x="11430" y="62603"/>
                  </a:lnTo>
                  <a:cubicBezTo>
                    <a:pt x="25775" y="40593"/>
                    <a:pt x="41891" y="19791"/>
                    <a:pt x="59627" y="40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4049;p48">
              <a:extLst>
                <a:ext uri="{FF2B5EF4-FFF2-40B4-BE49-F238E27FC236}">
                  <a16:creationId xmlns:a16="http://schemas.microsoft.com/office/drawing/2014/main" id="{EAC21201-67F4-4565-B776-03ABF666F30F}"/>
                </a:ext>
              </a:extLst>
            </p:cNvPr>
            <p:cNvSpPr/>
            <p:nvPr/>
          </p:nvSpPr>
          <p:spPr>
            <a:xfrm>
              <a:off x="2491198" y="3393133"/>
              <a:ext cx="385953" cy="222884"/>
            </a:xfrm>
            <a:custGeom>
              <a:avLst/>
              <a:gdLst/>
              <a:ahLst/>
              <a:cxnLst/>
              <a:rect l="l" t="t" r="r" b="b"/>
              <a:pathLst>
                <a:path w="385953" h="222884" extrusionOk="0">
                  <a:moveTo>
                    <a:pt x="192976" y="222885"/>
                  </a:moveTo>
                  <a:lnTo>
                    <a:pt x="0" y="111443"/>
                  </a:lnTo>
                  <a:lnTo>
                    <a:pt x="192976" y="0"/>
                  </a:lnTo>
                  <a:lnTo>
                    <a:pt x="385953" y="111443"/>
                  </a:lnTo>
                  <a:lnTo>
                    <a:pt x="192976"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4050;p48">
              <a:extLst>
                <a:ext uri="{FF2B5EF4-FFF2-40B4-BE49-F238E27FC236}">
                  <a16:creationId xmlns:a16="http://schemas.microsoft.com/office/drawing/2014/main" id="{A84C9FFD-6D74-4C72-B5D3-8FA9E9710D68}"/>
                </a:ext>
              </a:extLst>
            </p:cNvPr>
            <p:cNvSpPr/>
            <p:nvPr/>
          </p:nvSpPr>
          <p:spPr>
            <a:xfrm>
              <a:off x="2797046" y="3214634"/>
              <a:ext cx="385953" cy="222789"/>
            </a:xfrm>
            <a:custGeom>
              <a:avLst/>
              <a:gdLst/>
              <a:ahLst/>
              <a:cxnLst/>
              <a:rect l="l" t="t" r="r" b="b"/>
              <a:pathLst>
                <a:path w="385953" h="222789" extrusionOk="0">
                  <a:moveTo>
                    <a:pt x="192976" y="222790"/>
                  </a:moveTo>
                  <a:lnTo>
                    <a:pt x="0" y="111443"/>
                  </a:lnTo>
                  <a:lnTo>
                    <a:pt x="192976" y="0"/>
                  </a:lnTo>
                  <a:lnTo>
                    <a:pt x="385953" y="111443"/>
                  </a:lnTo>
                  <a:lnTo>
                    <a:pt x="192976" y="222790"/>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4051;p48">
              <a:extLst>
                <a:ext uri="{FF2B5EF4-FFF2-40B4-BE49-F238E27FC236}">
                  <a16:creationId xmlns:a16="http://schemas.microsoft.com/office/drawing/2014/main" id="{F42E78E7-93A5-477F-9BB4-EE7D8A52A3C3}"/>
                </a:ext>
              </a:extLst>
            </p:cNvPr>
            <p:cNvSpPr/>
            <p:nvPr/>
          </p:nvSpPr>
          <p:spPr>
            <a:xfrm>
              <a:off x="2911632" y="2431203"/>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70B6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4052;p48">
              <a:extLst>
                <a:ext uri="{FF2B5EF4-FFF2-40B4-BE49-F238E27FC236}">
                  <a16:creationId xmlns:a16="http://schemas.microsoft.com/office/drawing/2014/main" id="{93ED1078-9D06-4B59-9453-E58C1EEB01FC}"/>
                </a:ext>
              </a:extLst>
            </p:cNvPr>
            <p:cNvSpPr/>
            <p:nvPr/>
          </p:nvSpPr>
          <p:spPr>
            <a:xfrm>
              <a:off x="2911632" y="2542645"/>
              <a:ext cx="192976" cy="830294"/>
            </a:xfrm>
            <a:custGeom>
              <a:avLst/>
              <a:gdLst/>
              <a:ahLst/>
              <a:cxnLst/>
              <a:rect l="l" t="t" r="r" b="b"/>
              <a:pathLst>
                <a:path w="192976" h="830294" extrusionOk="0">
                  <a:moveTo>
                    <a:pt x="192977" y="830294"/>
                  </a:moveTo>
                  <a:lnTo>
                    <a:pt x="0" y="718852"/>
                  </a:lnTo>
                  <a:lnTo>
                    <a:pt x="0" y="0"/>
                  </a:lnTo>
                  <a:lnTo>
                    <a:pt x="192977" y="111442"/>
                  </a:lnTo>
                  <a:lnTo>
                    <a:pt x="192977" y="830294"/>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4053;p48">
              <a:extLst>
                <a:ext uri="{FF2B5EF4-FFF2-40B4-BE49-F238E27FC236}">
                  <a16:creationId xmlns:a16="http://schemas.microsoft.com/office/drawing/2014/main" id="{3B7D7C12-C17D-4AC4-AF2F-F3E1E83C78EE}"/>
                </a:ext>
              </a:extLst>
            </p:cNvPr>
            <p:cNvSpPr/>
            <p:nvPr/>
          </p:nvSpPr>
          <p:spPr>
            <a:xfrm>
              <a:off x="3104608" y="2542645"/>
              <a:ext cx="192976" cy="830294"/>
            </a:xfrm>
            <a:custGeom>
              <a:avLst/>
              <a:gdLst/>
              <a:ahLst/>
              <a:cxnLst/>
              <a:rect l="l" t="t" r="r" b="b"/>
              <a:pathLst>
                <a:path w="192976" h="830294" extrusionOk="0">
                  <a:moveTo>
                    <a:pt x="192977" y="718852"/>
                  </a:moveTo>
                  <a:lnTo>
                    <a:pt x="0" y="830294"/>
                  </a:lnTo>
                  <a:lnTo>
                    <a:pt x="0" y="111442"/>
                  </a:lnTo>
                  <a:lnTo>
                    <a:pt x="192977" y="0"/>
                  </a:lnTo>
                  <a:lnTo>
                    <a:pt x="192977" y="718852"/>
                  </a:lnTo>
                  <a:close/>
                </a:path>
              </a:pathLst>
            </a:custGeom>
            <a:solidFill>
              <a:srgbClr val="3E7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4054;p48">
              <a:extLst>
                <a:ext uri="{FF2B5EF4-FFF2-40B4-BE49-F238E27FC236}">
                  <a16:creationId xmlns:a16="http://schemas.microsoft.com/office/drawing/2014/main" id="{AFDF5130-29EE-476C-BDD1-7BC3929989AC}"/>
                </a:ext>
              </a:extLst>
            </p:cNvPr>
            <p:cNvSpPr/>
            <p:nvPr/>
          </p:nvSpPr>
          <p:spPr>
            <a:xfrm>
              <a:off x="2622167" y="2797249"/>
              <a:ext cx="385953" cy="222789"/>
            </a:xfrm>
            <a:custGeom>
              <a:avLst/>
              <a:gdLst/>
              <a:ahLst/>
              <a:cxnLst/>
              <a:rect l="l" t="t" r="r" b="b"/>
              <a:pathLst>
                <a:path w="385953" h="222789" extrusionOk="0">
                  <a:moveTo>
                    <a:pt x="192976" y="222790"/>
                  </a:moveTo>
                  <a:lnTo>
                    <a:pt x="0" y="111347"/>
                  </a:lnTo>
                  <a:lnTo>
                    <a:pt x="192976" y="0"/>
                  </a:lnTo>
                  <a:lnTo>
                    <a:pt x="385953" y="111347"/>
                  </a:lnTo>
                  <a:lnTo>
                    <a:pt x="192976" y="222790"/>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4055;p48">
              <a:extLst>
                <a:ext uri="{FF2B5EF4-FFF2-40B4-BE49-F238E27FC236}">
                  <a16:creationId xmlns:a16="http://schemas.microsoft.com/office/drawing/2014/main" id="{28E64250-3FD1-4FE7-AB22-12DB702F9C87}"/>
                </a:ext>
              </a:extLst>
            </p:cNvPr>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4056;p48">
              <a:extLst>
                <a:ext uri="{FF2B5EF4-FFF2-40B4-BE49-F238E27FC236}">
                  <a16:creationId xmlns:a16="http://schemas.microsoft.com/office/drawing/2014/main" id="{2ED782FB-30C8-451F-9DF3-83C01FA62757}"/>
                </a:ext>
              </a:extLst>
            </p:cNvPr>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4057;p48">
              <a:extLst>
                <a:ext uri="{FF2B5EF4-FFF2-40B4-BE49-F238E27FC236}">
                  <a16:creationId xmlns:a16="http://schemas.microsoft.com/office/drawing/2014/main" id="{AB69FB58-7E1E-4D01-B9E1-C33B1416AFB7}"/>
                </a:ext>
              </a:extLst>
            </p:cNvPr>
            <p:cNvSpPr/>
            <p:nvPr/>
          </p:nvSpPr>
          <p:spPr>
            <a:xfrm>
              <a:off x="2815143" y="2908596"/>
              <a:ext cx="192976" cy="630555"/>
            </a:xfrm>
            <a:custGeom>
              <a:avLst/>
              <a:gdLst/>
              <a:ahLst/>
              <a:cxnLst/>
              <a:rect l="l" t="t" r="r" b="b"/>
              <a:pathLst>
                <a:path w="192976" h="630555" extrusionOk="0">
                  <a:moveTo>
                    <a:pt x="192977" y="519113"/>
                  </a:moveTo>
                  <a:lnTo>
                    <a:pt x="0" y="630555"/>
                  </a:lnTo>
                  <a:lnTo>
                    <a:pt x="0" y="111443"/>
                  </a:lnTo>
                  <a:lnTo>
                    <a:pt x="192977" y="0"/>
                  </a:lnTo>
                  <a:lnTo>
                    <a:pt x="192977" y="519113"/>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4058;p48">
              <a:extLst>
                <a:ext uri="{FF2B5EF4-FFF2-40B4-BE49-F238E27FC236}">
                  <a16:creationId xmlns:a16="http://schemas.microsoft.com/office/drawing/2014/main" id="{415E82F3-6E29-46C8-985B-15C48209AC81}"/>
                </a:ext>
              </a:extLst>
            </p:cNvPr>
            <p:cNvSpPr/>
            <p:nvPr/>
          </p:nvSpPr>
          <p:spPr>
            <a:xfrm>
              <a:off x="2244025" y="3539151"/>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4059;p48">
              <a:extLst>
                <a:ext uri="{FF2B5EF4-FFF2-40B4-BE49-F238E27FC236}">
                  <a16:creationId xmlns:a16="http://schemas.microsoft.com/office/drawing/2014/main" id="{ABB6266C-198B-4E8A-AA98-9ABE2AC644E4}"/>
                </a:ext>
              </a:extLst>
            </p:cNvPr>
            <p:cNvSpPr/>
            <p:nvPr/>
          </p:nvSpPr>
          <p:spPr>
            <a:xfrm>
              <a:off x="2313938" y="3177773"/>
              <a:ext cx="385953" cy="222789"/>
            </a:xfrm>
            <a:custGeom>
              <a:avLst/>
              <a:gdLst/>
              <a:ahLst/>
              <a:cxnLst/>
              <a:rect l="l" t="t" r="r" b="b"/>
              <a:pathLst>
                <a:path w="385953" h="222789" extrusionOk="0">
                  <a:moveTo>
                    <a:pt x="192977" y="222790"/>
                  </a:moveTo>
                  <a:lnTo>
                    <a:pt x="0" y="111347"/>
                  </a:lnTo>
                  <a:lnTo>
                    <a:pt x="192977" y="0"/>
                  </a:lnTo>
                  <a:lnTo>
                    <a:pt x="385953" y="111347"/>
                  </a:lnTo>
                  <a:lnTo>
                    <a:pt x="192977" y="222790"/>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4060;p48">
              <a:extLst>
                <a:ext uri="{FF2B5EF4-FFF2-40B4-BE49-F238E27FC236}">
                  <a16:creationId xmlns:a16="http://schemas.microsoft.com/office/drawing/2014/main" id="{61C872E3-9BA1-4829-9D56-37533F98565F}"/>
                </a:ext>
              </a:extLst>
            </p:cNvPr>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4061;p48">
              <a:extLst>
                <a:ext uri="{FF2B5EF4-FFF2-40B4-BE49-F238E27FC236}">
                  <a16:creationId xmlns:a16="http://schemas.microsoft.com/office/drawing/2014/main" id="{9A39EEB2-6AD2-4657-A751-4265A9903A61}"/>
                </a:ext>
              </a:extLst>
            </p:cNvPr>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4062;p48">
              <a:extLst>
                <a:ext uri="{FF2B5EF4-FFF2-40B4-BE49-F238E27FC236}">
                  <a16:creationId xmlns:a16="http://schemas.microsoft.com/office/drawing/2014/main" id="{ECA49D27-48B7-47D5-9BE7-6447D358B250}"/>
                </a:ext>
              </a:extLst>
            </p:cNvPr>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4063;p48">
              <a:extLst>
                <a:ext uri="{FF2B5EF4-FFF2-40B4-BE49-F238E27FC236}">
                  <a16:creationId xmlns:a16="http://schemas.microsoft.com/office/drawing/2014/main" id="{0887279D-4BDF-4B60-9B36-5C49E38F9307}"/>
                </a:ext>
              </a:extLst>
            </p:cNvPr>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4064;p48">
              <a:extLst>
                <a:ext uri="{FF2B5EF4-FFF2-40B4-BE49-F238E27FC236}">
                  <a16:creationId xmlns:a16="http://schemas.microsoft.com/office/drawing/2014/main" id="{5E065724-5B69-4079-A1DF-28771D3AF54D}"/>
                </a:ext>
              </a:extLst>
            </p:cNvPr>
            <p:cNvSpPr/>
            <p:nvPr/>
          </p:nvSpPr>
          <p:spPr>
            <a:xfrm>
              <a:off x="3217241" y="3786325"/>
              <a:ext cx="1277540" cy="681323"/>
            </a:xfrm>
            <a:custGeom>
              <a:avLst/>
              <a:gdLst/>
              <a:ahLst/>
              <a:cxnLst/>
              <a:rect l="l" t="t" r="r" b="b"/>
              <a:pathLst>
                <a:path w="1277540" h="681323" extrusionOk="0">
                  <a:moveTo>
                    <a:pt x="1277541" y="681323"/>
                  </a:moveTo>
                  <a:lnTo>
                    <a:pt x="1153716" y="503015"/>
                  </a:lnTo>
                  <a:lnTo>
                    <a:pt x="1093708" y="476155"/>
                  </a:lnTo>
                  <a:cubicBezTo>
                    <a:pt x="1048160" y="465620"/>
                    <a:pt x="1001582" y="460258"/>
                    <a:pt x="954834" y="460153"/>
                  </a:cubicBezTo>
                  <a:cubicBezTo>
                    <a:pt x="898922" y="516541"/>
                    <a:pt x="546306" y="531590"/>
                    <a:pt x="406289" y="462058"/>
                  </a:cubicBezTo>
                  <a:cubicBezTo>
                    <a:pt x="247507" y="383191"/>
                    <a:pt x="164259" y="286893"/>
                    <a:pt x="138351" y="227933"/>
                  </a:cubicBezTo>
                  <a:cubicBezTo>
                    <a:pt x="92250" y="123158"/>
                    <a:pt x="180165" y="0"/>
                    <a:pt x="180165" y="0"/>
                  </a:cubicBezTo>
                  <a:cubicBezTo>
                    <a:pt x="-60055" y="138684"/>
                    <a:pt x="-60055" y="364427"/>
                    <a:pt x="180165" y="503111"/>
                  </a:cubicBezTo>
                  <a:cubicBezTo>
                    <a:pt x="405336" y="633127"/>
                    <a:pt x="762905" y="641223"/>
                    <a:pt x="1004649" y="527495"/>
                  </a:cubicBezTo>
                  <a:lnTo>
                    <a:pt x="1004649" y="52749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4065;p48">
              <a:extLst>
                <a:ext uri="{FF2B5EF4-FFF2-40B4-BE49-F238E27FC236}">
                  <a16:creationId xmlns:a16="http://schemas.microsoft.com/office/drawing/2014/main" id="{D9D46CEB-BC99-4CFF-AAFD-5155CBE82E1E}"/>
                </a:ext>
              </a:extLst>
            </p:cNvPr>
            <p:cNvSpPr/>
            <p:nvPr/>
          </p:nvSpPr>
          <p:spPr>
            <a:xfrm>
              <a:off x="4341906" y="4346681"/>
              <a:ext cx="972788" cy="561593"/>
            </a:xfrm>
            <a:custGeom>
              <a:avLst/>
              <a:gdLst/>
              <a:ahLst/>
              <a:cxnLst/>
              <a:rect l="l" t="t" r="r" b="b"/>
              <a:pathLst>
                <a:path w="972788" h="561593" extrusionOk="0">
                  <a:moveTo>
                    <a:pt x="831532" y="561594"/>
                  </a:moveTo>
                  <a:lnTo>
                    <a:pt x="0" y="81534"/>
                  </a:lnTo>
                  <a:lnTo>
                    <a:pt x="141256" y="0"/>
                  </a:lnTo>
                  <a:lnTo>
                    <a:pt x="972788" y="480060"/>
                  </a:lnTo>
                  <a:lnTo>
                    <a:pt x="831532" y="56159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4066;p48">
              <a:extLst>
                <a:ext uri="{FF2B5EF4-FFF2-40B4-BE49-F238E27FC236}">
                  <a16:creationId xmlns:a16="http://schemas.microsoft.com/office/drawing/2014/main" id="{8D860013-FC53-44E1-BE72-6A4BFC01EB71}"/>
                </a:ext>
              </a:extLst>
            </p:cNvPr>
            <p:cNvSpPr/>
            <p:nvPr/>
          </p:nvSpPr>
          <p:spPr>
            <a:xfrm>
              <a:off x="3246959" y="3638497"/>
              <a:ext cx="1231677" cy="711112"/>
            </a:xfrm>
            <a:custGeom>
              <a:avLst/>
              <a:gdLst/>
              <a:ahLst/>
              <a:cxnLst/>
              <a:rect l="l" t="t" r="r" b="b"/>
              <a:pathLst>
                <a:path w="1231677" h="711112" extrusionOk="0">
                  <a:moveTo>
                    <a:pt x="180165" y="607029"/>
                  </a:moveTo>
                  <a:cubicBezTo>
                    <a:pt x="-60055" y="468344"/>
                    <a:pt x="-60055" y="242697"/>
                    <a:pt x="180165" y="104013"/>
                  </a:cubicBezTo>
                  <a:cubicBezTo>
                    <a:pt x="420386" y="-34671"/>
                    <a:pt x="811292" y="-34671"/>
                    <a:pt x="1051512" y="104013"/>
                  </a:cubicBezTo>
                  <a:cubicBezTo>
                    <a:pt x="1291733" y="242697"/>
                    <a:pt x="1291733" y="468344"/>
                    <a:pt x="1051512" y="607029"/>
                  </a:cubicBezTo>
                  <a:cubicBezTo>
                    <a:pt x="811292" y="745713"/>
                    <a:pt x="420386" y="745903"/>
                    <a:pt x="180165" y="607029"/>
                  </a:cubicBezTo>
                  <a:close/>
                  <a:moveTo>
                    <a:pt x="945213" y="165354"/>
                  </a:moveTo>
                  <a:cubicBezTo>
                    <a:pt x="763572" y="60579"/>
                    <a:pt x="468011" y="60579"/>
                    <a:pt x="286464" y="165354"/>
                  </a:cubicBezTo>
                  <a:cubicBezTo>
                    <a:pt x="104918" y="270129"/>
                    <a:pt x="104823" y="441103"/>
                    <a:pt x="286464" y="545878"/>
                  </a:cubicBezTo>
                  <a:cubicBezTo>
                    <a:pt x="468106" y="650653"/>
                    <a:pt x="763572" y="650653"/>
                    <a:pt x="945213" y="545878"/>
                  </a:cubicBezTo>
                  <a:cubicBezTo>
                    <a:pt x="1126855" y="441103"/>
                    <a:pt x="1126855" y="270224"/>
                    <a:pt x="945213" y="16535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4067;p48">
              <a:extLst>
                <a:ext uri="{FF2B5EF4-FFF2-40B4-BE49-F238E27FC236}">
                  <a16:creationId xmlns:a16="http://schemas.microsoft.com/office/drawing/2014/main" id="{72B9E51D-C8D2-4A18-8DCF-1B7B2DCDED0F}"/>
                </a:ext>
              </a:extLst>
            </p:cNvPr>
            <p:cNvSpPr/>
            <p:nvPr/>
          </p:nvSpPr>
          <p:spPr>
            <a:xfrm>
              <a:off x="3247293" y="3898053"/>
              <a:ext cx="108013" cy="106584"/>
            </a:xfrm>
            <a:custGeom>
              <a:avLst/>
              <a:gdLst/>
              <a:ahLst/>
              <a:cxnLst/>
              <a:rect l="l" t="t" r="r" b="b"/>
              <a:pathLst>
                <a:path w="108013" h="106584" extrusionOk="0">
                  <a:moveTo>
                    <a:pt x="0" y="106585"/>
                  </a:moveTo>
                  <a:lnTo>
                    <a:pt x="0" y="0"/>
                  </a:lnTo>
                  <a:lnTo>
                    <a:pt x="108013" y="53245"/>
                  </a:lnTo>
                  <a:lnTo>
                    <a:pt x="0" y="1065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4068;p48">
              <a:extLst>
                <a:ext uri="{FF2B5EF4-FFF2-40B4-BE49-F238E27FC236}">
                  <a16:creationId xmlns:a16="http://schemas.microsoft.com/office/drawing/2014/main" id="{C89EBD07-953B-45AF-9728-3472A0EEE4FC}"/>
                </a:ext>
              </a:extLst>
            </p:cNvPr>
            <p:cNvSpPr/>
            <p:nvPr/>
          </p:nvSpPr>
          <p:spPr>
            <a:xfrm>
              <a:off x="3553141" y="4166849"/>
              <a:ext cx="622063" cy="123348"/>
            </a:xfrm>
            <a:custGeom>
              <a:avLst/>
              <a:gdLst/>
              <a:ahLst/>
              <a:cxnLst/>
              <a:rect l="l" t="t" r="r" b="b"/>
              <a:pathLst>
                <a:path w="622063" h="123348" extrusionOk="0">
                  <a:moveTo>
                    <a:pt x="0" y="13525"/>
                  </a:moveTo>
                  <a:cubicBezTo>
                    <a:pt x="4381" y="18955"/>
                    <a:pt x="19812" y="123349"/>
                    <a:pt x="327470" y="123349"/>
                  </a:cubicBezTo>
                  <a:cubicBezTo>
                    <a:pt x="635127" y="123349"/>
                    <a:pt x="621983" y="0"/>
                    <a:pt x="621983" y="0"/>
                  </a:cubicBezTo>
                  <a:cubicBezTo>
                    <a:pt x="621983" y="0"/>
                    <a:pt x="331851" y="39910"/>
                    <a:pt x="327470" y="39910"/>
                  </a:cubicBezTo>
                  <a:cubicBezTo>
                    <a:pt x="323088" y="39910"/>
                    <a:pt x="0" y="13525"/>
                    <a:pt x="0" y="1352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4069;p48">
              <a:extLst>
                <a:ext uri="{FF2B5EF4-FFF2-40B4-BE49-F238E27FC236}">
                  <a16:creationId xmlns:a16="http://schemas.microsoft.com/office/drawing/2014/main" id="{2B2382EC-3A50-44A5-BD95-026913D25493}"/>
                </a:ext>
              </a:extLst>
            </p:cNvPr>
            <p:cNvSpPr/>
            <p:nvPr/>
          </p:nvSpPr>
          <p:spPr>
            <a:xfrm>
              <a:off x="4390007" y="3898053"/>
              <a:ext cx="88582" cy="95916"/>
            </a:xfrm>
            <a:custGeom>
              <a:avLst/>
              <a:gdLst/>
              <a:ahLst/>
              <a:cxnLst/>
              <a:rect l="l" t="t" r="r" b="b"/>
              <a:pathLst>
                <a:path w="88582" h="95916" extrusionOk="0">
                  <a:moveTo>
                    <a:pt x="88583" y="0"/>
                  </a:moveTo>
                  <a:lnTo>
                    <a:pt x="88583" y="95917"/>
                  </a:lnTo>
                  <a:lnTo>
                    <a:pt x="0" y="39433"/>
                  </a:lnTo>
                  <a:lnTo>
                    <a:pt x="88583"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4070;p48">
              <a:extLst>
                <a:ext uri="{FF2B5EF4-FFF2-40B4-BE49-F238E27FC236}">
                  <a16:creationId xmlns:a16="http://schemas.microsoft.com/office/drawing/2014/main" id="{B41A388D-A27A-4918-9D46-D8DFA5A8A84B}"/>
                </a:ext>
              </a:extLst>
            </p:cNvPr>
            <p:cNvSpPr/>
            <p:nvPr/>
          </p:nvSpPr>
          <p:spPr>
            <a:xfrm>
              <a:off x="3582763" y="3612208"/>
              <a:ext cx="550640" cy="90297"/>
            </a:xfrm>
            <a:custGeom>
              <a:avLst/>
              <a:gdLst/>
              <a:ahLst/>
              <a:cxnLst/>
              <a:rect l="l" t="t" r="r" b="b"/>
              <a:pathLst>
                <a:path w="550640" h="90297" extrusionOk="0">
                  <a:moveTo>
                    <a:pt x="0" y="53816"/>
                  </a:moveTo>
                  <a:cubicBezTo>
                    <a:pt x="89316" y="19079"/>
                    <a:pt x="184204" y="838"/>
                    <a:pt x="280035" y="0"/>
                  </a:cubicBezTo>
                  <a:cubicBezTo>
                    <a:pt x="373275" y="295"/>
                    <a:pt x="465430" y="19984"/>
                    <a:pt x="550640" y="57817"/>
                  </a:cubicBezTo>
                  <a:lnTo>
                    <a:pt x="531114" y="90297"/>
                  </a:lnTo>
                  <a:lnTo>
                    <a:pt x="16764" y="902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4071;p48">
              <a:extLst>
                <a:ext uri="{FF2B5EF4-FFF2-40B4-BE49-F238E27FC236}">
                  <a16:creationId xmlns:a16="http://schemas.microsoft.com/office/drawing/2014/main" id="{E5D8A2C0-9774-4C86-A52F-A719466E6A00}"/>
                </a:ext>
              </a:extLst>
            </p:cNvPr>
            <p:cNvSpPr/>
            <p:nvPr/>
          </p:nvSpPr>
          <p:spPr>
            <a:xfrm>
              <a:off x="3404265" y="3670120"/>
              <a:ext cx="917257" cy="529590"/>
            </a:xfrm>
            <a:custGeom>
              <a:avLst/>
              <a:gdLst/>
              <a:ahLst/>
              <a:cxnLst/>
              <a:rect l="l" t="t" r="r" b="b"/>
              <a:pathLst>
                <a:path w="917257" h="529590" extrusionOk="0">
                  <a:moveTo>
                    <a:pt x="917258" y="264795"/>
                  </a:moveTo>
                  <a:cubicBezTo>
                    <a:pt x="917258" y="411037"/>
                    <a:pt x="711922" y="529590"/>
                    <a:pt x="458629" y="529590"/>
                  </a:cubicBezTo>
                  <a:cubicBezTo>
                    <a:pt x="205335" y="529590"/>
                    <a:pt x="0" y="411037"/>
                    <a:pt x="0" y="264795"/>
                  </a:cubicBezTo>
                  <a:cubicBezTo>
                    <a:pt x="0" y="118553"/>
                    <a:pt x="205335" y="0"/>
                    <a:pt x="458629" y="0"/>
                  </a:cubicBezTo>
                  <a:cubicBezTo>
                    <a:pt x="711923" y="0"/>
                    <a:pt x="917258" y="118553"/>
                    <a:pt x="917258" y="264795"/>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4072;p48">
              <a:extLst>
                <a:ext uri="{FF2B5EF4-FFF2-40B4-BE49-F238E27FC236}">
                  <a16:creationId xmlns:a16="http://schemas.microsoft.com/office/drawing/2014/main" id="{2725C89D-5738-4764-8A66-B31826563BE9}"/>
                </a:ext>
              </a:extLst>
            </p:cNvPr>
            <p:cNvSpPr/>
            <p:nvPr/>
          </p:nvSpPr>
          <p:spPr>
            <a:xfrm>
              <a:off x="3246959" y="3542485"/>
              <a:ext cx="1231677" cy="711136"/>
            </a:xfrm>
            <a:custGeom>
              <a:avLst/>
              <a:gdLst/>
              <a:ahLst/>
              <a:cxnLst/>
              <a:rect l="l" t="t" r="r" b="b"/>
              <a:pathLst>
                <a:path w="1231677" h="711136" extrusionOk="0">
                  <a:moveTo>
                    <a:pt x="180165" y="607124"/>
                  </a:moveTo>
                  <a:cubicBezTo>
                    <a:pt x="-60055" y="468440"/>
                    <a:pt x="-60055" y="242697"/>
                    <a:pt x="180165" y="104013"/>
                  </a:cubicBezTo>
                  <a:cubicBezTo>
                    <a:pt x="420386" y="-34671"/>
                    <a:pt x="811292" y="-34671"/>
                    <a:pt x="1051512" y="104013"/>
                  </a:cubicBezTo>
                  <a:cubicBezTo>
                    <a:pt x="1291733" y="242697"/>
                    <a:pt x="1291733" y="468440"/>
                    <a:pt x="1051512" y="607124"/>
                  </a:cubicBezTo>
                  <a:cubicBezTo>
                    <a:pt x="811292" y="745808"/>
                    <a:pt x="420386" y="745808"/>
                    <a:pt x="180165" y="607124"/>
                  </a:cubicBezTo>
                  <a:close/>
                  <a:moveTo>
                    <a:pt x="945213" y="165640"/>
                  </a:moveTo>
                  <a:cubicBezTo>
                    <a:pt x="763572" y="60865"/>
                    <a:pt x="468011" y="60865"/>
                    <a:pt x="286464" y="165640"/>
                  </a:cubicBezTo>
                  <a:cubicBezTo>
                    <a:pt x="104918" y="270415"/>
                    <a:pt x="104823" y="441198"/>
                    <a:pt x="286464" y="546068"/>
                  </a:cubicBezTo>
                  <a:cubicBezTo>
                    <a:pt x="468106" y="650939"/>
                    <a:pt x="763572" y="650843"/>
                    <a:pt x="945213" y="546068"/>
                  </a:cubicBezTo>
                  <a:cubicBezTo>
                    <a:pt x="1126855" y="441293"/>
                    <a:pt x="1126855" y="270415"/>
                    <a:pt x="945213" y="16564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4073;p48">
              <a:extLst>
                <a:ext uri="{FF2B5EF4-FFF2-40B4-BE49-F238E27FC236}">
                  <a16:creationId xmlns:a16="http://schemas.microsoft.com/office/drawing/2014/main" id="{1EF3D1C8-D001-48D7-85A0-0C6D24958EA9}"/>
                </a:ext>
              </a:extLst>
            </p:cNvPr>
            <p:cNvSpPr/>
            <p:nvPr/>
          </p:nvSpPr>
          <p:spPr>
            <a:xfrm>
              <a:off x="4233892" y="4110556"/>
              <a:ext cx="329469" cy="191071"/>
            </a:xfrm>
            <a:custGeom>
              <a:avLst/>
              <a:gdLst/>
              <a:ahLst/>
              <a:cxnLst/>
              <a:rect l="l" t="t" r="r" b="b"/>
              <a:pathLst>
                <a:path w="329469" h="191071" extrusionOk="0">
                  <a:moveTo>
                    <a:pt x="208407" y="191071"/>
                  </a:moveTo>
                  <a:lnTo>
                    <a:pt x="0" y="69818"/>
                  </a:lnTo>
                  <a:lnTo>
                    <a:pt x="121063" y="0"/>
                  </a:lnTo>
                  <a:lnTo>
                    <a:pt x="329470" y="121158"/>
                  </a:lnTo>
                  <a:lnTo>
                    <a:pt x="208407" y="19107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4074;p48">
              <a:extLst>
                <a:ext uri="{FF2B5EF4-FFF2-40B4-BE49-F238E27FC236}">
                  <a16:creationId xmlns:a16="http://schemas.microsoft.com/office/drawing/2014/main" id="{F9008111-9B99-4D00-96D2-A5697CACA77D}"/>
                </a:ext>
              </a:extLst>
            </p:cNvPr>
            <p:cNvSpPr/>
            <p:nvPr/>
          </p:nvSpPr>
          <p:spPr>
            <a:xfrm>
              <a:off x="4234083" y="4180469"/>
              <a:ext cx="208216" cy="217741"/>
            </a:xfrm>
            <a:custGeom>
              <a:avLst/>
              <a:gdLst/>
              <a:ahLst/>
              <a:cxnLst/>
              <a:rect l="l" t="t" r="r" b="b"/>
              <a:pathLst>
                <a:path w="208216" h="217741" extrusionOk="0">
                  <a:moveTo>
                    <a:pt x="208217" y="217742"/>
                  </a:moveTo>
                  <a:lnTo>
                    <a:pt x="0" y="97250"/>
                  </a:lnTo>
                  <a:lnTo>
                    <a:pt x="0" y="0"/>
                  </a:lnTo>
                  <a:lnTo>
                    <a:pt x="208217" y="120491"/>
                  </a:lnTo>
                  <a:lnTo>
                    <a:pt x="208217" y="21774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4075;p48">
              <a:extLst>
                <a:ext uri="{FF2B5EF4-FFF2-40B4-BE49-F238E27FC236}">
                  <a16:creationId xmlns:a16="http://schemas.microsoft.com/office/drawing/2014/main" id="{370AEA9C-8B3F-4423-BF18-BAE357093BF2}"/>
                </a:ext>
              </a:extLst>
            </p:cNvPr>
            <p:cNvSpPr/>
            <p:nvPr/>
          </p:nvSpPr>
          <p:spPr>
            <a:xfrm>
              <a:off x="4368385" y="4248383"/>
              <a:ext cx="831437" cy="643127"/>
            </a:xfrm>
            <a:custGeom>
              <a:avLst/>
              <a:gdLst/>
              <a:ahLst/>
              <a:cxnLst/>
              <a:rect l="l" t="t" r="r" b="b"/>
              <a:pathLst>
                <a:path w="831437" h="643127" extrusionOk="0">
                  <a:moveTo>
                    <a:pt x="831437" y="643128"/>
                  </a:moveTo>
                  <a:lnTo>
                    <a:pt x="0" y="163068"/>
                  </a:lnTo>
                  <a:lnTo>
                    <a:pt x="0" y="0"/>
                  </a:lnTo>
                  <a:lnTo>
                    <a:pt x="831437" y="480060"/>
                  </a:lnTo>
                  <a:lnTo>
                    <a:pt x="831437" y="64312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4076;p48">
              <a:extLst>
                <a:ext uri="{FF2B5EF4-FFF2-40B4-BE49-F238E27FC236}">
                  <a16:creationId xmlns:a16="http://schemas.microsoft.com/office/drawing/2014/main" id="{DBCADCE3-AE42-46F3-B05F-FB906CA586A1}"/>
                </a:ext>
              </a:extLst>
            </p:cNvPr>
            <p:cNvSpPr/>
            <p:nvPr/>
          </p:nvSpPr>
          <p:spPr>
            <a:xfrm>
              <a:off x="4368385" y="4166944"/>
              <a:ext cx="972788" cy="561593"/>
            </a:xfrm>
            <a:custGeom>
              <a:avLst/>
              <a:gdLst/>
              <a:ahLst/>
              <a:cxnLst/>
              <a:rect l="l" t="t" r="r" b="b"/>
              <a:pathLst>
                <a:path w="972788" h="561593" extrusionOk="0">
                  <a:moveTo>
                    <a:pt x="831532" y="561594"/>
                  </a:moveTo>
                  <a:lnTo>
                    <a:pt x="0" y="81534"/>
                  </a:lnTo>
                  <a:lnTo>
                    <a:pt x="141256" y="0"/>
                  </a:lnTo>
                  <a:lnTo>
                    <a:pt x="972788" y="479965"/>
                  </a:lnTo>
                  <a:lnTo>
                    <a:pt x="831532" y="561594"/>
                  </a:lnTo>
                  <a:close/>
                </a:path>
              </a:pathLst>
            </a:custGeom>
            <a:solidFill>
              <a:srgbClr val="3940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4077;p48">
              <a:extLst>
                <a:ext uri="{FF2B5EF4-FFF2-40B4-BE49-F238E27FC236}">
                  <a16:creationId xmlns:a16="http://schemas.microsoft.com/office/drawing/2014/main" id="{C4FDC8D0-67E7-4F84-B7D9-73DBD298C15B}"/>
                </a:ext>
              </a:extLst>
            </p:cNvPr>
            <p:cNvSpPr/>
            <p:nvPr/>
          </p:nvSpPr>
          <p:spPr>
            <a:xfrm>
              <a:off x="5199823" y="4646908"/>
              <a:ext cx="141350" cy="244601"/>
            </a:xfrm>
            <a:custGeom>
              <a:avLst/>
              <a:gdLst/>
              <a:ahLst/>
              <a:cxnLst/>
              <a:rect l="l" t="t" r="r" b="b"/>
              <a:pathLst>
                <a:path w="141350" h="244601" extrusionOk="0">
                  <a:moveTo>
                    <a:pt x="0" y="244602"/>
                  </a:moveTo>
                  <a:cubicBezTo>
                    <a:pt x="8572" y="243650"/>
                    <a:pt x="141351" y="165068"/>
                    <a:pt x="141351" y="165068"/>
                  </a:cubicBezTo>
                  <a:lnTo>
                    <a:pt x="141351" y="0"/>
                  </a:lnTo>
                  <a:lnTo>
                    <a:pt x="95" y="81629"/>
                  </a:lnTo>
                  <a:close/>
                </a:path>
              </a:pathLst>
            </a:custGeom>
            <a:solidFill>
              <a:srgbClr val="2327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4078;p48">
              <a:extLst>
                <a:ext uri="{FF2B5EF4-FFF2-40B4-BE49-F238E27FC236}">
                  <a16:creationId xmlns:a16="http://schemas.microsoft.com/office/drawing/2014/main" id="{2591ED8B-F498-46D7-A063-6600AF77E372}"/>
                </a:ext>
              </a:extLst>
            </p:cNvPr>
            <p:cNvSpPr/>
            <p:nvPr/>
          </p:nvSpPr>
          <p:spPr>
            <a:xfrm>
              <a:off x="2764672" y="2500358"/>
              <a:ext cx="158537" cy="311524"/>
            </a:xfrm>
            <a:custGeom>
              <a:avLst/>
              <a:gdLst/>
              <a:ahLst/>
              <a:cxnLst/>
              <a:rect l="l" t="t" r="r" b="b"/>
              <a:pathLst>
                <a:path w="158537" h="311524" extrusionOk="0">
                  <a:moveTo>
                    <a:pt x="67807" y="240979"/>
                  </a:moveTo>
                  <a:cubicBezTo>
                    <a:pt x="81791" y="265992"/>
                    <a:pt x="98811" y="289195"/>
                    <a:pt x="118480" y="310035"/>
                  </a:cubicBezTo>
                  <a:cubicBezTo>
                    <a:pt x="124004" y="316417"/>
                    <a:pt x="166105" y="300510"/>
                    <a:pt x="157342" y="295748"/>
                  </a:cubicBezTo>
                  <a:cubicBezTo>
                    <a:pt x="148579" y="290985"/>
                    <a:pt x="120861" y="252695"/>
                    <a:pt x="107050" y="227073"/>
                  </a:cubicBezTo>
                  <a:cubicBezTo>
                    <a:pt x="95443" y="196383"/>
                    <a:pt x="85585" y="165055"/>
                    <a:pt x="77522" y="133251"/>
                  </a:cubicBezTo>
                  <a:cubicBezTo>
                    <a:pt x="68855" y="101819"/>
                    <a:pt x="61330" y="55718"/>
                    <a:pt x="55043" y="34001"/>
                  </a:cubicBezTo>
                  <a:cubicBezTo>
                    <a:pt x="51648" y="17665"/>
                    <a:pt x="39025" y="4826"/>
                    <a:pt x="22754" y="1140"/>
                  </a:cubicBezTo>
                  <a:cubicBezTo>
                    <a:pt x="7514" y="-2385"/>
                    <a:pt x="-2297" y="1806"/>
                    <a:pt x="465" y="20190"/>
                  </a:cubicBezTo>
                  <a:cubicBezTo>
                    <a:pt x="5323" y="52384"/>
                    <a:pt x="30564" y="177638"/>
                    <a:pt x="67807" y="24097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4079;p48">
              <a:extLst>
                <a:ext uri="{FF2B5EF4-FFF2-40B4-BE49-F238E27FC236}">
                  <a16:creationId xmlns:a16="http://schemas.microsoft.com/office/drawing/2014/main" id="{E29E759E-EA19-4785-AD38-6D99E261E7A7}"/>
                </a:ext>
              </a:extLst>
            </p:cNvPr>
            <p:cNvSpPr/>
            <p:nvPr/>
          </p:nvSpPr>
          <p:spPr>
            <a:xfrm>
              <a:off x="2800168" y="3231875"/>
              <a:ext cx="108892" cy="84472"/>
            </a:xfrm>
            <a:custGeom>
              <a:avLst/>
              <a:gdLst/>
              <a:ahLst/>
              <a:cxnLst/>
              <a:rect l="l" t="t" r="r" b="b"/>
              <a:pathLst>
                <a:path w="108892" h="84472" extrusionOk="0">
                  <a:moveTo>
                    <a:pt x="8117" y="0"/>
                  </a:moveTo>
                  <a:cubicBezTo>
                    <a:pt x="21166" y="10668"/>
                    <a:pt x="40502" y="953"/>
                    <a:pt x="41455" y="1905"/>
                  </a:cubicBezTo>
                  <a:cubicBezTo>
                    <a:pt x="56774" y="16173"/>
                    <a:pt x="72863" y="29594"/>
                    <a:pt x="89651" y="42101"/>
                  </a:cubicBezTo>
                  <a:cubicBezTo>
                    <a:pt x="97843" y="48482"/>
                    <a:pt x="110606" y="57055"/>
                    <a:pt x="108701" y="69437"/>
                  </a:cubicBezTo>
                  <a:cubicBezTo>
                    <a:pt x="104605" y="91440"/>
                    <a:pt x="69363" y="84677"/>
                    <a:pt x="56028" y="77914"/>
                  </a:cubicBezTo>
                  <a:cubicBezTo>
                    <a:pt x="42693" y="71152"/>
                    <a:pt x="31834" y="60007"/>
                    <a:pt x="19261" y="52197"/>
                  </a:cubicBezTo>
                  <a:cubicBezTo>
                    <a:pt x="10308" y="46577"/>
                    <a:pt x="1450" y="43720"/>
                    <a:pt x="211" y="32385"/>
                  </a:cubicBezTo>
                  <a:cubicBezTo>
                    <a:pt x="-1313" y="25622"/>
                    <a:pt x="5831" y="0"/>
                    <a:pt x="811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4080;p48">
              <a:extLst>
                <a:ext uri="{FF2B5EF4-FFF2-40B4-BE49-F238E27FC236}">
                  <a16:creationId xmlns:a16="http://schemas.microsoft.com/office/drawing/2014/main" id="{BFC8B6ED-9B31-492C-A1E0-28180D66D07E}"/>
                </a:ext>
              </a:extLst>
            </p:cNvPr>
            <p:cNvSpPr/>
            <p:nvPr/>
          </p:nvSpPr>
          <p:spPr>
            <a:xfrm>
              <a:off x="2799603" y="3259783"/>
              <a:ext cx="108313" cy="56238"/>
            </a:xfrm>
            <a:custGeom>
              <a:avLst/>
              <a:gdLst/>
              <a:ahLst/>
              <a:cxnLst/>
              <a:rect l="l" t="t" r="r" b="b"/>
              <a:pathLst>
                <a:path w="108313" h="56238" extrusionOk="0">
                  <a:moveTo>
                    <a:pt x="300" y="0"/>
                  </a:moveTo>
                  <a:cubicBezTo>
                    <a:pt x="2015" y="10859"/>
                    <a:pt x="10778" y="13811"/>
                    <a:pt x="19350" y="19050"/>
                  </a:cubicBezTo>
                  <a:cubicBezTo>
                    <a:pt x="32209" y="26956"/>
                    <a:pt x="43449" y="38100"/>
                    <a:pt x="56784" y="45149"/>
                  </a:cubicBezTo>
                  <a:cubicBezTo>
                    <a:pt x="70119" y="52197"/>
                    <a:pt x="99741" y="57626"/>
                    <a:pt x="108314" y="41815"/>
                  </a:cubicBezTo>
                  <a:cubicBezTo>
                    <a:pt x="103647" y="63055"/>
                    <a:pt x="68976" y="56388"/>
                    <a:pt x="55831" y="49721"/>
                  </a:cubicBezTo>
                  <a:cubicBezTo>
                    <a:pt x="42687" y="43053"/>
                    <a:pt x="31638" y="31813"/>
                    <a:pt x="19065" y="24003"/>
                  </a:cubicBezTo>
                  <a:cubicBezTo>
                    <a:pt x="10111" y="18383"/>
                    <a:pt x="1253" y="15526"/>
                    <a:pt x="15" y="4191"/>
                  </a:cubicBezTo>
                  <a:cubicBezTo>
                    <a:pt x="-40" y="2791"/>
                    <a:pt x="57" y="1381"/>
                    <a:pt x="30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4081;p48">
              <a:extLst>
                <a:ext uri="{FF2B5EF4-FFF2-40B4-BE49-F238E27FC236}">
                  <a16:creationId xmlns:a16="http://schemas.microsoft.com/office/drawing/2014/main" id="{8092B4D9-FCA5-43A8-9841-44C948FD86AF}"/>
                </a:ext>
              </a:extLst>
            </p:cNvPr>
            <p:cNvSpPr/>
            <p:nvPr/>
          </p:nvSpPr>
          <p:spPr>
            <a:xfrm>
              <a:off x="2931444" y="3155618"/>
              <a:ext cx="108758" cy="81374"/>
            </a:xfrm>
            <a:custGeom>
              <a:avLst/>
              <a:gdLst/>
              <a:ahLst/>
              <a:cxnLst/>
              <a:rect l="l" t="t" r="r" b="b"/>
              <a:pathLst>
                <a:path w="108758" h="81374" extrusionOk="0">
                  <a:moveTo>
                    <a:pt x="9430" y="56"/>
                  </a:moveTo>
                  <a:cubicBezTo>
                    <a:pt x="22574" y="10724"/>
                    <a:pt x="45434" y="-896"/>
                    <a:pt x="46387" y="56"/>
                  </a:cubicBezTo>
                  <a:cubicBezTo>
                    <a:pt x="60035" y="13829"/>
                    <a:pt x="74440" y="26841"/>
                    <a:pt x="89535" y="39013"/>
                  </a:cubicBezTo>
                  <a:cubicBezTo>
                    <a:pt x="97631" y="45395"/>
                    <a:pt x="110395" y="53968"/>
                    <a:pt x="108585" y="66255"/>
                  </a:cubicBezTo>
                  <a:cubicBezTo>
                    <a:pt x="104489" y="88353"/>
                    <a:pt x="69152" y="81590"/>
                    <a:pt x="55817" y="74827"/>
                  </a:cubicBezTo>
                  <a:cubicBezTo>
                    <a:pt x="42481" y="68065"/>
                    <a:pt x="31623" y="56920"/>
                    <a:pt x="19050" y="49110"/>
                  </a:cubicBezTo>
                  <a:cubicBezTo>
                    <a:pt x="10097" y="43490"/>
                    <a:pt x="1238" y="40633"/>
                    <a:pt x="0" y="29298"/>
                  </a:cubicBezTo>
                  <a:cubicBezTo>
                    <a:pt x="599" y="18906"/>
                    <a:pt x="3845" y="8838"/>
                    <a:pt x="9430" y="5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4082;p48">
              <a:extLst>
                <a:ext uri="{FF2B5EF4-FFF2-40B4-BE49-F238E27FC236}">
                  <a16:creationId xmlns:a16="http://schemas.microsoft.com/office/drawing/2014/main" id="{14E10809-2D0B-4802-B1A2-79A1F4B00099}"/>
                </a:ext>
              </a:extLst>
            </p:cNvPr>
            <p:cNvSpPr/>
            <p:nvPr/>
          </p:nvSpPr>
          <p:spPr>
            <a:xfrm>
              <a:off x="2931020" y="3181773"/>
              <a:ext cx="108151" cy="56575"/>
            </a:xfrm>
            <a:custGeom>
              <a:avLst/>
              <a:gdLst/>
              <a:ahLst/>
              <a:cxnLst/>
              <a:rect l="l" t="t" r="r" b="b"/>
              <a:pathLst>
                <a:path w="108151" h="56575" extrusionOk="0">
                  <a:moveTo>
                    <a:pt x="138" y="0"/>
                  </a:moveTo>
                  <a:cubicBezTo>
                    <a:pt x="1948" y="10859"/>
                    <a:pt x="10615" y="13811"/>
                    <a:pt x="19188" y="19050"/>
                  </a:cubicBezTo>
                  <a:cubicBezTo>
                    <a:pt x="31951" y="26956"/>
                    <a:pt x="43286" y="38100"/>
                    <a:pt x="56526" y="45149"/>
                  </a:cubicBezTo>
                  <a:cubicBezTo>
                    <a:pt x="69766" y="52197"/>
                    <a:pt x="99579" y="57626"/>
                    <a:pt x="108151" y="41815"/>
                  </a:cubicBezTo>
                  <a:cubicBezTo>
                    <a:pt x="103579" y="63437"/>
                    <a:pt x="69194" y="56769"/>
                    <a:pt x="55954" y="50102"/>
                  </a:cubicBezTo>
                  <a:cubicBezTo>
                    <a:pt x="42715" y="43434"/>
                    <a:pt x="31761" y="32195"/>
                    <a:pt x="19188" y="24384"/>
                  </a:cubicBezTo>
                  <a:cubicBezTo>
                    <a:pt x="9663" y="18764"/>
                    <a:pt x="1281" y="15907"/>
                    <a:pt x="138" y="4572"/>
                  </a:cubicBezTo>
                  <a:cubicBezTo>
                    <a:pt x="-46" y="3058"/>
                    <a:pt x="-46" y="1514"/>
                    <a:pt x="13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4083;p48">
              <a:extLst>
                <a:ext uri="{FF2B5EF4-FFF2-40B4-BE49-F238E27FC236}">
                  <a16:creationId xmlns:a16="http://schemas.microsoft.com/office/drawing/2014/main" id="{960572A6-19B1-48D4-9A04-F73B7725F8B0}"/>
                </a:ext>
              </a:extLst>
            </p:cNvPr>
            <p:cNvSpPr/>
            <p:nvPr/>
          </p:nvSpPr>
          <p:spPr>
            <a:xfrm>
              <a:off x="2630424" y="2780976"/>
              <a:ext cx="382278" cy="462504"/>
            </a:xfrm>
            <a:custGeom>
              <a:avLst/>
              <a:gdLst/>
              <a:ahLst/>
              <a:cxnLst/>
              <a:rect l="l" t="t" r="r" b="b"/>
              <a:pathLst>
                <a:path w="382278" h="462504" extrusionOk="0">
                  <a:moveTo>
                    <a:pt x="2983" y="31799"/>
                  </a:moveTo>
                  <a:cubicBezTo>
                    <a:pt x="-11495" y="122381"/>
                    <a:pt x="28700" y="156100"/>
                    <a:pt x="80993" y="175435"/>
                  </a:cubicBezTo>
                  <a:cubicBezTo>
                    <a:pt x="118521" y="189247"/>
                    <a:pt x="172337" y="210488"/>
                    <a:pt x="172337" y="210488"/>
                  </a:cubicBezTo>
                  <a:cubicBezTo>
                    <a:pt x="172337" y="210488"/>
                    <a:pt x="171575" y="230395"/>
                    <a:pt x="171194" y="274972"/>
                  </a:cubicBezTo>
                  <a:cubicBezTo>
                    <a:pt x="171194" y="314310"/>
                    <a:pt x="175957" y="457661"/>
                    <a:pt x="175957" y="457661"/>
                  </a:cubicBezTo>
                  <a:cubicBezTo>
                    <a:pt x="188510" y="464119"/>
                    <a:pt x="203409" y="464119"/>
                    <a:pt x="215962" y="457661"/>
                  </a:cubicBezTo>
                  <a:cubicBezTo>
                    <a:pt x="215962" y="457661"/>
                    <a:pt x="237107" y="347743"/>
                    <a:pt x="241584" y="298213"/>
                  </a:cubicBezTo>
                  <a:cubicBezTo>
                    <a:pt x="247585" y="231062"/>
                    <a:pt x="257967" y="187056"/>
                    <a:pt x="254538" y="172578"/>
                  </a:cubicBezTo>
                  <a:cubicBezTo>
                    <a:pt x="251490" y="159815"/>
                    <a:pt x="178338" y="123715"/>
                    <a:pt x="154716" y="104379"/>
                  </a:cubicBezTo>
                  <a:lnTo>
                    <a:pt x="308926" y="155624"/>
                  </a:lnTo>
                  <a:cubicBezTo>
                    <a:pt x="305837" y="172302"/>
                    <a:pt x="304338" y="189237"/>
                    <a:pt x="304449" y="206201"/>
                  </a:cubicBezTo>
                  <a:cubicBezTo>
                    <a:pt x="305878" y="259541"/>
                    <a:pt x="308735" y="374889"/>
                    <a:pt x="308735" y="374889"/>
                  </a:cubicBezTo>
                  <a:cubicBezTo>
                    <a:pt x="308735" y="374889"/>
                    <a:pt x="329881" y="390129"/>
                    <a:pt x="347883" y="374889"/>
                  </a:cubicBezTo>
                  <a:cubicBezTo>
                    <a:pt x="347883" y="374889"/>
                    <a:pt x="386555" y="146289"/>
                    <a:pt x="381887" y="116190"/>
                  </a:cubicBezTo>
                  <a:cubicBezTo>
                    <a:pt x="377411" y="87615"/>
                    <a:pt x="241870" y="28846"/>
                    <a:pt x="217962" y="8653"/>
                  </a:cubicBezTo>
                  <a:cubicBezTo>
                    <a:pt x="209558" y="1757"/>
                    <a:pt x="198605" y="-1225"/>
                    <a:pt x="187863" y="4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4084;p48">
              <a:extLst>
                <a:ext uri="{FF2B5EF4-FFF2-40B4-BE49-F238E27FC236}">
                  <a16:creationId xmlns:a16="http://schemas.microsoft.com/office/drawing/2014/main" id="{5941D485-2E76-47F7-8333-06982868DD31}"/>
                </a:ext>
              </a:extLst>
            </p:cNvPr>
            <p:cNvSpPr/>
            <p:nvPr/>
          </p:nvSpPr>
          <p:spPr>
            <a:xfrm>
              <a:off x="2662372" y="2471875"/>
              <a:ext cx="120066" cy="117360"/>
            </a:xfrm>
            <a:custGeom>
              <a:avLst/>
              <a:gdLst/>
              <a:ahLst/>
              <a:cxnLst/>
              <a:rect l="l" t="t" r="r" b="b"/>
              <a:pathLst>
                <a:path w="120066" h="117360" extrusionOk="0">
                  <a:moveTo>
                    <a:pt x="24565" y="0"/>
                  </a:moveTo>
                  <a:cubicBezTo>
                    <a:pt x="24565" y="0"/>
                    <a:pt x="26756" y="43148"/>
                    <a:pt x="25804" y="46958"/>
                  </a:cubicBezTo>
                  <a:cubicBezTo>
                    <a:pt x="24851" y="50768"/>
                    <a:pt x="5992" y="63436"/>
                    <a:pt x="562" y="67913"/>
                  </a:cubicBezTo>
                  <a:cubicBezTo>
                    <a:pt x="-4867" y="72390"/>
                    <a:pt x="30376" y="107251"/>
                    <a:pt x="47521" y="115538"/>
                  </a:cubicBezTo>
                  <a:cubicBezTo>
                    <a:pt x="64666" y="123825"/>
                    <a:pt x="119053" y="102679"/>
                    <a:pt x="120006" y="75914"/>
                  </a:cubicBezTo>
                  <a:cubicBezTo>
                    <a:pt x="120958" y="49149"/>
                    <a:pt x="110481" y="26765"/>
                    <a:pt x="102385" y="25622"/>
                  </a:cubicBezTo>
                  <a:cubicBezTo>
                    <a:pt x="94288" y="24479"/>
                    <a:pt x="24565" y="0"/>
                    <a:pt x="24565"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4085;p48">
              <a:extLst>
                <a:ext uri="{FF2B5EF4-FFF2-40B4-BE49-F238E27FC236}">
                  <a16:creationId xmlns:a16="http://schemas.microsoft.com/office/drawing/2014/main" id="{02E96719-BBBA-4B68-953E-0E9684B01474}"/>
                </a:ext>
              </a:extLst>
            </p:cNvPr>
            <p:cNvSpPr/>
            <p:nvPr/>
          </p:nvSpPr>
          <p:spPr>
            <a:xfrm>
              <a:off x="2630208" y="2488280"/>
              <a:ext cx="194941" cy="380900"/>
            </a:xfrm>
            <a:custGeom>
              <a:avLst/>
              <a:gdLst/>
              <a:ahLst/>
              <a:cxnLst/>
              <a:rect l="l" t="t" r="r" b="b"/>
              <a:pathLst>
                <a:path w="194941" h="380900" extrusionOk="0">
                  <a:moveTo>
                    <a:pt x="51967" y="37982"/>
                  </a:moveTo>
                  <a:cubicBezTo>
                    <a:pt x="51967" y="37982"/>
                    <a:pt x="83304" y="84655"/>
                    <a:pt x="126928" y="89036"/>
                  </a:cubicBezTo>
                  <a:cubicBezTo>
                    <a:pt x="140740" y="75416"/>
                    <a:pt x="141978" y="27124"/>
                    <a:pt x="122928" y="11694"/>
                  </a:cubicBezTo>
                  <a:cubicBezTo>
                    <a:pt x="122928" y="11694"/>
                    <a:pt x="140454" y="-2404"/>
                    <a:pt x="152455" y="359"/>
                  </a:cubicBezTo>
                  <a:cubicBezTo>
                    <a:pt x="165339" y="8141"/>
                    <a:pt x="174927" y="20371"/>
                    <a:pt x="179411" y="34744"/>
                  </a:cubicBezTo>
                  <a:cubicBezTo>
                    <a:pt x="190515" y="66815"/>
                    <a:pt x="195743" y="100638"/>
                    <a:pt x="194842" y="134566"/>
                  </a:cubicBezTo>
                  <a:cubicBezTo>
                    <a:pt x="194175" y="180286"/>
                    <a:pt x="194842" y="296015"/>
                    <a:pt x="194842" y="296015"/>
                  </a:cubicBezTo>
                  <a:cubicBezTo>
                    <a:pt x="189720" y="323790"/>
                    <a:pt x="172934" y="348031"/>
                    <a:pt x="148741" y="362594"/>
                  </a:cubicBezTo>
                  <a:cubicBezTo>
                    <a:pt x="117245" y="380282"/>
                    <a:pt x="80217" y="385388"/>
                    <a:pt x="45109" y="376882"/>
                  </a:cubicBezTo>
                  <a:cubicBezTo>
                    <a:pt x="23011" y="371738"/>
                    <a:pt x="14724" y="359356"/>
                    <a:pt x="7009" y="343259"/>
                  </a:cubicBezTo>
                  <a:cubicBezTo>
                    <a:pt x="9009" y="311255"/>
                    <a:pt x="21677" y="245246"/>
                    <a:pt x="16534" y="204861"/>
                  </a:cubicBezTo>
                  <a:cubicBezTo>
                    <a:pt x="11390" y="164475"/>
                    <a:pt x="2722" y="134471"/>
                    <a:pt x="436" y="101800"/>
                  </a:cubicBezTo>
                  <a:cubicBezTo>
                    <a:pt x="-1850" y="69129"/>
                    <a:pt x="4818" y="69891"/>
                    <a:pt x="21106" y="58271"/>
                  </a:cubicBezTo>
                  <a:cubicBezTo>
                    <a:pt x="30902" y="50794"/>
                    <a:pt x="41215" y="44012"/>
                    <a:pt x="51967" y="3798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4086;p48">
              <a:extLst>
                <a:ext uri="{FF2B5EF4-FFF2-40B4-BE49-F238E27FC236}">
                  <a16:creationId xmlns:a16="http://schemas.microsoft.com/office/drawing/2014/main" id="{0D56F9EB-27A9-440D-B275-E297A123BD8B}"/>
                </a:ext>
              </a:extLst>
            </p:cNvPr>
            <p:cNvSpPr/>
            <p:nvPr/>
          </p:nvSpPr>
          <p:spPr>
            <a:xfrm>
              <a:off x="2658361" y="2350349"/>
              <a:ext cx="128870" cy="157700"/>
            </a:xfrm>
            <a:custGeom>
              <a:avLst/>
              <a:gdLst/>
              <a:ahLst/>
              <a:cxnLst/>
              <a:rect l="l" t="t" r="r" b="b"/>
              <a:pathLst>
                <a:path w="128870" h="157700" extrusionOk="0">
                  <a:moveTo>
                    <a:pt x="126208" y="57232"/>
                  </a:moveTo>
                  <a:lnTo>
                    <a:pt x="126208" y="57232"/>
                  </a:lnTo>
                  <a:cubicBezTo>
                    <a:pt x="121064" y="23704"/>
                    <a:pt x="96871" y="-1632"/>
                    <a:pt x="62390" y="82"/>
                  </a:cubicBezTo>
                  <a:cubicBezTo>
                    <a:pt x="25643" y="2454"/>
                    <a:pt x="-2228" y="34162"/>
                    <a:pt x="140" y="70910"/>
                  </a:cubicBezTo>
                  <a:cubicBezTo>
                    <a:pt x="1446" y="91170"/>
                    <a:pt x="11913" y="109734"/>
                    <a:pt x="28576" y="121335"/>
                  </a:cubicBezTo>
                  <a:cubicBezTo>
                    <a:pt x="29769" y="126384"/>
                    <a:pt x="31560" y="131279"/>
                    <a:pt x="33910" y="135909"/>
                  </a:cubicBezTo>
                  <a:cubicBezTo>
                    <a:pt x="46102" y="150196"/>
                    <a:pt x="83059" y="159054"/>
                    <a:pt x="93632" y="157530"/>
                  </a:cubicBezTo>
                  <a:cubicBezTo>
                    <a:pt x="106549" y="156387"/>
                    <a:pt x="117460" y="147481"/>
                    <a:pt x="121159" y="135051"/>
                  </a:cubicBezTo>
                  <a:cubicBezTo>
                    <a:pt x="132589" y="108953"/>
                    <a:pt x="128589" y="73806"/>
                    <a:pt x="126208" y="5723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4087;p48">
              <a:extLst>
                <a:ext uri="{FF2B5EF4-FFF2-40B4-BE49-F238E27FC236}">
                  <a16:creationId xmlns:a16="http://schemas.microsoft.com/office/drawing/2014/main" id="{7AAF9C11-3376-4044-B270-BFEC6C225C9D}"/>
                </a:ext>
              </a:extLst>
            </p:cNvPr>
            <p:cNvSpPr/>
            <p:nvPr/>
          </p:nvSpPr>
          <p:spPr>
            <a:xfrm>
              <a:off x="2645583" y="2336673"/>
              <a:ext cx="136833" cy="135201"/>
            </a:xfrm>
            <a:custGeom>
              <a:avLst/>
              <a:gdLst/>
              <a:ahLst/>
              <a:cxnLst/>
              <a:rect l="l" t="t" r="r" b="b"/>
              <a:pathLst>
                <a:path w="136833" h="135201" extrusionOk="0">
                  <a:moveTo>
                    <a:pt x="41354" y="135202"/>
                  </a:moveTo>
                  <a:lnTo>
                    <a:pt x="41354" y="135202"/>
                  </a:lnTo>
                  <a:lnTo>
                    <a:pt x="44497" y="105960"/>
                  </a:lnTo>
                  <a:cubicBezTo>
                    <a:pt x="44497" y="105960"/>
                    <a:pt x="20685" y="44143"/>
                    <a:pt x="77073" y="56049"/>
                  </a:cubicBezTo>
                  <a:cubicBezTo>
                    <a:pt x="114220" y="63860"/>
                    <a:pt x="123555" y="67289"/>
                    <a:pt x="134890" y="42333"/>
                  </a:cubicBezTo>
                  <a:cubicBezTo>
                    <a:pt x="146224" y="17378"/>
                    <a:pt x="106315" y="-5292"/>
                    <a:pt x="58690" y="1090"/>
                  </a:cubicBezTo>
                  <a:cubicBezTo>
                    <a:pt x="24779" y="4690"/>
                    <a:pt x="-720" y="33675"/>
                    <a:pt x="16" y="67765"/>
                  </a:cubicBezTo>
                  <a:cubicBezTo>
                    <a:pt x="1444" y="86053"/>
                    <a:pt x="6302" y="123677"/>
                    <a:pt x="41354" y="13520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4088;p48">
              <a:extLst>
                <a:ext uri="{FF2B5EF4-FFF2-40B4-BE49-F238E27FC236}">
                  <a16:creationId xmlns:a16="http://schemas.microsoft.com/office/drawing/2014/main" id="{C38236C3-A6F2-4401-A725-B7D4B64DCCB3}"/>
                </a:ext>
              </a:extLst>
            </p:cNvPr>
            <p:cNvSpPr/>
            <p:nvPr/>
          </p:nvSpPr>
          <p:spPr>
            <a:xfrm>
              <a:off x="2782568" y="2488639"/>
              <a:ext cx="62960" cy="91535"/>
            </a:xfrm>
            <a:custGeom>
              <a:avLst/>
              <a:gdLst/>
              <a:ahLst/>
              <a:cxnLst/>
              <a:rect l="l" t="t" r="r" b="b"/>
              <a:pathLst>
                <a:path w="62960" h="91535" extrusionOk="0">
                  <a:moveTo>
                    <a:pt x="40195" y="91535"/>
                  </a:moveTo>
                  <a:cubicBezTo>
                    <a:pt x="48803" y="91154"/>
                    <a:pt x="56942" y="87506"/>
                    <a:pt x="62960" y="81343"/>
                  </a:cubicBezTo>
                  <a:cubicBezTo>
                    <a:pt x="61722" y="65342"/>
                    <a:pt x="41243" y="4477"/>
                    <a:pt x="0" y="0"/>
                  </a:cubicBezTo>
                  <a:cubicBezTo>
                    <a:pt x="11224" y="7830"/>
                    <a:pt x="20113" y="18564"/>
                    <a:pt x="25718" y="31051"/>
                  </a:cubicBezTo>
                  <a:cubicBezTo>
                    <a:pt x="32101" y="50806"/>
                    <a:pt x="36942" y="71028"/>
                    <a:pt x="40195" y="9153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5" name="Google Shape;4089;p48">
              <a:extLst>
                <a:ext uri="{FF2B5EF4-FFF2-40B4-BE49-F238E27FC236}">
                  <a16:creationId xmlns:a16="http://schemas.microsoft.com/office/drawing/2014/main" id="{AD0C0B02-B424-4446-8576-B987C66F5176}"/>
                </a:ext>
              </a:extLst>
            </p:cNvPr>
            <p:cNvGrpSpPr/>
            <p:nvPr/>
          </p:nvGrpSpPr>
          <p:grpSpPr>
            <a:xfrm flipH="1">
              <a:off x="2710663" y="2723583"/>
              <a:ext cx="319677" cy="242660"/>
              <a:chOff x="6621095" y="1452181"/>
              <a:chExt cx="330894" cy="250785"/>
            </a:xfrm>
          </p:grpSpPr>
          <p:sp>
            <p:nvSpPr>
              <p:cNvPr id="244" name="Google Shape;4090;p48">
                <a:extLst>
                  <a:ext uri="{FF2B5EF4-FFF2-40B4-BE49-F238E27FC236}">
                    <a16:creationId xmlns:a16="http://schemas.microsoft.com/office/drawing/2014/main" id="{217A54E6-904D-4126-8ACD-8524C4B2673F}"/>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4091;p48">
                <a:extLst>
                  <a:ext uri="{FF2B5EF4-FFF2-40B4-BE49-F238E27FC236}">
                    <a16:creationId xmlns:a16="http://schemas.microsoft.com/office/drawing/2014/main" id="{7C72B0B4-445D-4F5F-94F2-388F97A089BF}"/>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4092;p48">
                <a:extLst>
                  <a:ext uri="{FF2B5EF4-FFF2-40B4-BE49-F238E27FC236}">
                    <a16:creationId xmlns:a16="http://schemas.microsoft.com/office/drawing/2014/main" id="{C13EE7E9-754A-4FA5-B6E4-558F5A0D35E7}"/>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4093;p48">
                <a:extLst>
                  <a:ext uri="{FF2B5EF4-FFF2-40B4-BE49-F238E27FC236}">
                    <a16:creationId xmlns:a16="http://schemas.microsoft.com/office/drawing/2014/main" id="{94D5329E-833A-4E0A-B732-7A7E9E8BE4F9}"/>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4094;p48">
                <a:extLst>
                  <a:ext uri="{FF2B5EF4-FFF2-40B4-BE49-F238E27FC236}">
                    <a16:creationId xmlns:a16="http://schemas.microsoft.com/office/drawing/2014/main" id="{65836CD7-86C7-42F1-8FD5-B403E38D89A8}"/>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4095;p48">
              <a:extLst>
                <a:ext uri="{FF2B5EF4-FFF2-40B4-BE49-F238E27FC236}">
                  <a16:creationId xmlns:a16="http://schemas.microsoft.com/office/drawing/2014/main" id="{CA8D41A9-FF94-431C-BDCD-630F2C98CC77}"/>
                </a:ext>
              </a:extLst>
            </p:cNvPr>
            <p:cNvSpPr/>
            <p:nvPr/>
          </p:nvSpPr>
          <p:spPr>
            <a:xfrm>
              <a:off x="2596421" y="2551548"/>
              <a:ext cx="147299" cy="413263"/>
            </a:xfrm>
            <a:custGeom>
              <a:avLst/>
              <a:gdLst/>
              <a:ahLst/>
              <a:cxnLst/>
              <a:rect l="l" t="t" r="r" b="b"/>
              <a:pathLst>
                <a:path w="147299" h="413263" extrusionOk="0">
                  <a:moveTo>
                    <a:pt x="135855" y="346380"/>
                  </a:moveTo>
                  <a:cubicBezTo>
                    <a:pt x="128010" y="341189"/>
                    <a:pt x="119833" y="336503"/>
                    <a:pt x="111376" y="332378"/>
                  </a:cubicBezTo>
                  <a:cubicBezTo>
                    <a:pt x="103452" y="329902"/>
                    <a:pt x="96257" y="325520"/>
                    <a:pt x="90421" y="319615"/>
                  </a:cubicBezTo>
                  <a:cubicBezTo>
                    <a:pt x="82706" y="312090"/>
                    <a:pt x="70133" y="283705"/>
                    <a:pt x="61179" y="255988"/>
                  </a:cubicBezTo>
                  <a:cubicBezTo>
                    <a:pt x="52178" y="224727"/>
                    <a:pt x="48602" y="192161"/>
                    <a:pt x="50607" y="159690"/>
                  </a:cubicBezTo>
                  <a:cubicBezTo>
                    <a:pt x="54417" y="120828"/>
                    <a:pt x="68418" y="66440"/>
                    <a:pt x="71943" y="44057"/>
                  </a:cubicBezTo>
                  <a:cubicBezTo>
                    <a:pt x="75467" y="21673"/>
                    <a:pt x="68323" y="12719"/>
                    <a:pt x="57941" y="4528"/>
                  </a:cubicBezTo>
                  <a:cubicBezTo>
                    <a:pt x="45654" y="-4997"/>
                    <a:pt x="28794" y="-901"/>
                    <a:pt x="19841" y="30436"/>
                  </a:cubicBezTo>
                  <a:cubicBezTo>
                    <a:pt x="8316" y="73822"/>
                    <a:pt x="1670" y="118352"/>
                    <a:pt x="29" y="163214"/>
                  </a:cubicBezTo>
                  <a:cubicBezTo>
                    <a:pt x="-431" y="196476"/>
                    <a:pt x="4590" y="229594"/>
                    <a:pt x="14888" y="261227"/>
                  </a:cubicBezTo>
                  <a:cubicBezTo>
                    <a:pt x="24235" y="288316"/>
                    <a:pt x="36803" y="314186"/>
                    <a:pt x="52321" y="338284"/>
                  </a:cubicBezTo>
                  <a:cubicBezTo>
                    <a:pt x="56607" y="345523"/>
                    <a:pt x="58036" y="351904"/>
                    <a:pt x="64513" y="366859"/>
                  </a:cubicBezTo>
                  <a:cubicBezTo>
                    <a:pt x="70828" y="381680"/>
                    <a:pt x="80631" y="394748"/>
                    <a:pt x="93088" y="404959"/>
                  </a:cubicBezTo>
                  <a:cubicBezTo>
                    <a:pt x="104042" y="412865"/>
                    <a:pt x="109281" y="414484"/>
                    <a:pt x="112138" y="412484"/>
                  </a:cubicBezTo>
                  <a:cubicBezTo>
                    <a:pt x="114996" y="410483"/>
                    <a:pt x="114710" y="407054"/>
                    <a:pt x="110138" y="402959"/>
                  </a:cubicBezTo>
                  <a:cubicBezTo>
                    <a:pt x="102321" y="396910"/>
                    <a:pt x="95671" y="389481"/>
                    <a:pt x="90516" y="381051"/>
                  </a:cubicBezTo>
                  <a:cubicBezTo>
                    <a:pt x="90516" y="381051"/>
                    <a:pt x="100041" y="390576"/>
                    <a:pt x="106423" y="395910"/>
                  </a:cubicBezTo>
                  <a:cubicBezTo>
                    <a:pt x="111985" y="400596"/>
                    <a:pt x="118133" y="404530"/>
                    <a:pt x="124711" y="407626"/>
                  </a:cubicBezTo>
                  <a:cubicBezTo>
                    <a:pt x="131188" y="410483"/>
                    <a:pt x="140046" y="405054"/>
                    <a:pt x="135474" y="400673"/>
                  </a:cubicBezTo>
                  <a:cubicBezTo>
                    <a:pt x="130903" y="396291"/>
                    <a:pt x="125949" y="394291"/>
                    <a:pt x="117186" y="386290"/>
                  </a:cubicBezTo>
                  <a:cubicBezTo>
                    <a:pt x="112272" y="382147"/>
                    <a:pt x="107888" y="377412"/>
                    <a:pt x="104137" y="372193"/>
                  </a:cubicBezTo>
                  <a:cubicBezTo>
                    <a:pt x="110508" y="377022"/>
                    <a:pt x="117261" y="381318"/>
                    <a:pt x="124330" y="385052"/>
                  </a:cubicBezTo>
                  <a:cubicBezTo>
                    <a:pt x="129883" y="388462"/>
                    <a:pt x="136294" y="390214"/>
                    <a:pt x="142809" y="390100"/>
                  </a:cubicBezTo>
                  <a:cubicBezTo>
                    <a:pt x="146238" y="390100"/>
                    <a:pt x="150333" y="385242"/>
                    <a:pt x="143952" y="380575"/>
                  </a:cubicBezTo>
                  <a:cubicBezTo>
                    <a:pt x="135271" y="376012"/>
                    <a:pt x="127152" y="370450"/>
                    <a:pt x="119758" y="364001"/>
                  </a:cubicBezTo>
                  <a:cubicBezTo>
                    <a:pt x="112710" y="357048"/>
                    <a:pt x="108709" y="351143"/>
                    <a:pt x="110233" y="351047"/>
                  </a:cubicBezTo>
                  <a:cubicBezTo>
                    <a:pt x="111757" y="350952"/>
                    <a:pt x="116043" y="355238"/>
                    <a:pt x="124235" y="357810"/>
                  </a:cubicBezTo>
                  <a:cubicBezTo>
                    <a:pt x="132427" y="360382"/>
                    <a:pt x="141285" y="357810"/>
                    <a:pt x="142332" y="353619"/>
                  </a:cubicBezTo>
                  <a:cubicBezTo>
                    <a:pt x="143380" y="349428"/>
                    <a:pt x="143571" y="350190"/>
                    <a:pt x="135855" y="34638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4096;p48">
              <a:extLst>
                <a:ext uri="{FF2B5EF4-FFF2-40B4-BE49-F238E27FC236}">
                  <a16:creationId xmlns:a16="http://schemas.microsoft.com/office/drawing/2014/main" id="{1A165D11-EB6C-4B72-8EFF-21AF02D243EF}"/>
                </a:ext>
              </a:extLst>
            </p:cNvPr>
            <p:cNvSpPr/>
            <p:nvPr/>
          </p:nvSpPr>
          <p:spPr>
            <a:xfrm>
              <a:off x="2590449" y="2547578"/>
              <a:ext cx="84867" cy="115327"/>
            </a:xfrm>
            <a:custGeom>
              <a:avLst/>
              <a:gdLst/>
              <a:ahLst/>
              <a:cxnLst/>
              <a:rect l="l" t="t" r="r" b="b"/>
              <a:pathLst>
                <a:path w="84867" h="115327" extrusionOk="0">
                  <a:moveTo>
                    <a:pt x="0" y="91937"/>
                  </a:moveTo>
                  <a:cubicBezTo>
                    <a:pt x="0" y="91937"/>
                    <a:pt x="30766" y="122512"/>
                    <a:pt x="67151" y="113749"/>
                  </a:cubicBezTo>
                  <a:cubicBezTo>
                    <a:pt x="72390" y="110225"/>
                    <a:pt x="84868" y="38692"/>
                    <a:pt x="84868" y="38692"/>
                  </a:cubicBezTo>
                  <a:cubicBezTo>
                    <a:pt x="84868" y="38692"/>
                    <a:pt x="84868" y="-1027"/>
                    <a:pt x="54483" y="20"/>
                  </a:cubicBezTo>
                  <a:cubicBezTo>
                    <a:pt x="24098" y="1068"/>
                    <a:pt x="0" y="91937"/>
                    <a:pt x="0" y="919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8" name="Google Shape;4097;p48">
              <a:extLst>
                <a:ext uri="{FF2B5EF4-FFF2-40B4-BE49-F238E27FC236}">
                  <a16:creationId xmlns:a16="http://schemas.microsoft.com/office/drawing/2014/main" id="{95346A6C-D5C2-4954-A622-5541DE173B12}"/>
                </a:ext>
              </a:extLst>
            </p:cNvPr>
            <p:cNvGrpSpPr/>
            <p:nvPr/>
          </p:nvGrpSpPr>
          <p:grpSpPr>
            <a:xfrm>
              <a:off x="4651669" y="468299"/>
              <a:ext cx="319677" cy="242660"/>
              <a:chOff x="6621095" y="1452181"/>
              <a:chExt cx="330894" cy="250785"/>
            </a:xfrm>
          </p:grpSpPr>
          <p:sp>
            <p:nvSpPr>
              <p:cNvPr id="239" name="Google Shape;4098;p48">
                <a:extLst>
                  <a:ext uri="{FF2B5EF4-FFF2-40B4-BE49-F238E27FC236}">
                    <a16:creationId xmlns:a16="http://schemas.microsoft.com/office/drawing/2014/main" id="{A7AB488E-6C9C-4B59-A88A-59C7A831268E}"/>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4099;p48">
                <a:extLst>
                  <a:ext uri="{FF2B5EF4-FFF2-40B4-BE49-F238E27FC236}">
                    <a16:creationId xmlns:a16="http://schemas.microsoft.com/office/drawing/2014/main" id="{D11F6955-8AAA-4B01-B18D-AF567CAFC075}"/>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4100;p48">
                <a:extLst>
                  <a:ext uri="{FF2B5EF4-FFF2-40B4-BE49-F238E27FC236}">
                    <a16:creationId xmlns:a16="http://schemas.microsoft.com/office/drawing/2014/main" id="{47DC23D9-965F-490D-BB6F-09518403AF95}"/>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4101;p48">
                <a:extLst>
                  <a:ext uri="{FF2B5EF4-FFF2-40B4-BE49-F238E27FC236}">
                    <a16:creationId xmlns:a16="http://schemas.microsoft.com/office/drawing/2014/main" id="{B011F25F-2697-4240-AA72-4CD38D786141}"/>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4102;p48">
                <a:extLst>
                  <a:ext uri="{FF2B5EF4-FFF2-40B4-BE49-F238E27FC236}">
                    <a16:creationId xmlns:a16="http://schemas.microsoft.com/office/drawing/2014/main" id="{C29A70BA-F3BB-41B4-8250-68820D5B1745}"/>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35" name="Group 334">
            <a:extLst>
              <a:ext uri="{FF2B5EF4-FFF2-40B4-BE49-F238E27FC236}">
                <a16:creationId xmlns:a16="http://schemas.microsoft.com/office/drawing/2014/main" id="{FA13E3B8-2705-4EC6-9E3D-F1A6FE996AB3}"/>
              </a:ext>
            </a:extLst>
          </p:cNvPr>
          <p:cNvGrpSpPr/>
          <p:nvPr/>
        </p:nvGrpSpPr>
        <p:grpSpPr>
          <a:xfrm>
            <a:off x="0" y="4728494"/>
            <a:ext cx="9144000" cy="356855"/>
            <a:chOff x="0" y="406525"/>
            <a:chExt cx="9144000" cy="356855"/>
          </a:xfrm>
        </p:grpSpPr>
        <p:cxnSp>
          <p:nvCxnSpPr>
            <p:cNvPr id="336" name="Straight Connector 335">
              <a:extLst>
                <a:ext uri="{FF2B5EF4-FFF2-40B4-BE49-F238E27FC236}">
                  <a16:creationId xmlns:a16="http://schemas.microsoft.com/office/drawing/2014/main" id="{59F1B5CE-5397-4B8F-8730-E5A10716D1BA}"/>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7" name="TextBox 336">
              <a:extLst>
                <a:ext uri="{FF2B5EF4-FFF2-40B4-BE49-F238E27FC236}">
                  <a16:creationId xmlns:a16="http://schemas.microsoft.com/office/drawing/2014/main" id="{E7F0DB72-EAD8-4F3A-8715-553731FFD6BD}"/>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338" name="Graphic 337">
              <a:extLst>
                <a:ext uri="{FF2B5EF4-FFF2-40B4-BE49-F238E27FC236}">
                  <a16:creationId xmlns:a16="http://schemas.microsoft.com/office/drawing/2014/main" id="{67E0C24C-8ABC-44B4-B75B-954096C260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25518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Why Should You Hire React Native App developers?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5" name="Google Shape;595;p17"/>
          <p:cNvSpPr txBox="1">
            <a:spLocks noGrp="1"/>
          </p:cNvSpPr>
          <p:nvPr>
            <p:ph type="body" idx="1"/>
          </p:nvPr>
        </p:nvSpPr>
        <p:spPr>
          <a:xfrm>
            <a:off x="315953" y="1339314"/>
            <a:ext cx="6100107" cy="387481"/>
          </a:xfrm>
          <a:prstGeom prst="rect">
            <a:avLst/>
          </a:prstGeom>
        </p:spPr>
        <p:txBody>
          <a:bodyPr spcFirstLastPara="1" wrap="square" lIns="0" tIns="0" rIns="0" bIns="0" anchor="ctr" anchorCtr="0">
            <a:noAutofit/>
          </a:bodyPr>
          <a:lstStyle/>
          <a:p>
            <a:pPr lvl="0"/>
            <a:r>
              <a:rPr lang="en-US" sz="1600" b="1" dirty="0"/>
              <a:t>High-Efficiency</a:t>
            </a:r>
            <a:endParaRPr lang="en-GB" sz="1600" dirty="0"/>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TextBox 1">
            <a:extLst>
              <a:ext uri="{FF2B5EF4-FFF2-40B4-BE49-F238E27FC236}">
                <a16:creationId xmlns:a16="http://schemas.microsoft.com/office/drawing/2014/main" id="{10EBEE15-A8A5-471D-BDA3-CAE1BC5CC597}"/>
              </a:ext>
            </a:extLst>
          </p:cNvPr>
          <p:cNvSpPr txBox="1"/>
          <p:nvPr/>
        </p:nvSpPr>
        <p:spPr>
          <a:xfrm>
            <a:off x="774700" y="1737006"/>
            <a:ext cx="5369572" cy="73866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Instead of focusing on WebView, you can make use of local APIs to help you construct high-performing web/mobile apps. Furthermore, you can more easily monitor the entire software development lifecycle.</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2609454"/>
            <a:ext cx="6100107" cy="916350"/>
            <a:chOff x="315953" y="2349104"/>
            <a:chExt cx="6100107" cy="916350"/>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Interactive UI/UX Designers</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700" y="2742234"/>
              <a:ext cx="5369572" cy="52322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When you hire react native developers, you can construct fast and responsive UI/UX designs that download faster.</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49" name="Google Shape;3917;p48">
            <a:extLst>
              <a:ext uri="{FF2B5EF4-FFF2-40B4-BE49-F238E27FC236}">
                <a16:creationId xmlns:a16="http://schemas.microsoft.com/office/drawing/2014/main" id="{4B917E9E-A07C-48A5-B766-4E87B0765944}"/>
              </a:ext>
            </a:extLst>
          </p:cNvPr>
          <p:cNvGrpSpPr/>
          <p:nvPr/>
        </p:nvGrpSpPr>
        <p:grpSpPr>
          <a:xfrm>
            <a:off x="6438521" y="1533054"/>
            <a:ext cx="2389526" cy="2596440"/>
            <a:chOff x="2244025" y="145922"/>
            <a:chExt cx="4382832" cy="4762352"/>
          </a:xfrm>
        </p:grpSpPr>
        <p:grpSp>
          <p:nvGrpSpPr>
            <p:cNvPr id="150" name="Google Shape;3918;p48">
              <a:extLst>
                <a:ext uri="{FF2B5EF4-FFF2-40B4-BE49-F238E27FC236}">
                  <a16:creationId xmlns:a16="http://schemas.microsoft.com/office/drawing/2014/main" id="{40E5F6A2-EC83-49EB-852B-683A1BC82C71}"/>
                </a:ext>
              </a:extLst>
            </p:cNvPr>
            <p:cNvGrpSpPr/>
            <p:nvPr/>
          </p:nvGrpSpPr>
          <p:grpSpPr>
            <a:xfrm>
              <a:off x="4124355" y="330300"/>
              <a:ext cx="2502502" cy="3373185"/>
              <a:chOff x="5785580" y="1232275"/>
              <a:chExt cx="2502502" cy="3373185"/>
            </a:xfrm>
          </p:grpSpPr>
          <p:sp>
            <p:nvSpPr>
              <p:cNvPr id="298" name="Google Shape;3919;p48">
                <a:extLst>
                  <a:ext uri="{FF2B5EF4-FFF2-40B4-BE49-F238E27FC236}">
                    <a16:creationId xmlns:a16="http://schemas.microsoft.com/office/drawing/2014/main" id="{2927A887-1EC8-4C0A-9D23-F8F9A4229744}"/>
                  </a:ext>
                </a:extLst>
              </p:cNvPr>
              <p:cNvSpPr/>
              <p:nvPr/>
            </p:nvSpPr>
            <p:spPr>
              <a:xfrm>
                <a:off x="6314607" y="3851433"/>
                <a:ext cx="944490" cy="545783"/>
              </a:xfrm>
              <a:custGeom>
                <a:avLst/>
                <a:gdLst/>
                <a:ahLst/>
                <a:cxnLst/>
                <a:rect l="l" t="t" r="r" b="b"/>
                <a:pathLst>
                  <a:path w="944490" h="545783" extrusionOk="0">
                    <a:moveTo>
                      <a:pt x="500911" y="532447"/>
                    </a:moveTo>
                    <a:lnTo>
                      <a:pt x="23232" y="256222"/>
                    </a:lnTo>
                    <a:cubicBezTo>
                      <a:pt x="-11153" y="236411"/>
                      <a:pt x="-6867" y="201644"/>
                      <a:pt x="32757" y="178689"/>
                    </a:cubicBezTo>
                    <a:lnTo>
                      <a:pt x="342129" y="0"/>
                    </a:lnTo>
                    <a:lnTo>
                      <a:pt x="944490" y="347758"/>
                    </a:lnTo>
                    <a:lnTo>
                      <a:pt x="635023" y="526447"/>
                    </a:lnTo>
                    <a:cubicBezTo>
                      <a:pt x="595494" y="549783"/>
                      <a:pt x="535296" y="552259"/>
                      <a:pt x="500911" y="53244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3920;p48">
                <a:extLst>
                  <a:ext uri="{FF2B5EF4-FFF2-40B4-BE49-F238E27FC236}">
                    <a16:creationId xmlns:a16="http://schemas.microsoft.com/office/drawing/2014/main" id="{0E86A292-EE6E-4E41-8867-AB4E8775F125}"/>
                  </a:ext>
                </a:extLst>
              </p:cNvPr>
              <p:cNvSpPr/>
              <p:nvPr/>
            </p:nvSpPr>
            <p:spPr>
              <a:xfrm>
                <a:off x="6357717" y="3826573"/>
                <a:ext cx="944624" cy="545413"/>
              </a:xfrm>
              <a:custGeom>
                <a:avLst/>
                <a:gdLst/>
                <a:ahLst/>
                <a:cxnLst/>
                <a:rect l="l" t="t" r="r" b="b"/>
                <a:pathLst>
                  <a:path w="944624" h="545413" extrusionOk="0">
                    <a:moveTo>
                      <a:pt x="500854" y="531971"/>
                    </a:moveTo>
                    <a:lnTo>
                      <a:pt x="23271" y="256223"/>
                    </a:lnTo>
                    <a:cubicBezTo>
                      <a:pt x="-11210" y="236315"/>
                      <a:pt x="-6828" y="201644"/>
                      <a:pt x="32796" y="178689"/>
                    </a:cubicBezTo>
                    <a:lnTo>
                      <a:pt x="342263" y="0"/>
                    </a:lnTo>
                    <a:lnTo>
                      <a:pt x="944624" y="347758"/>
                    </a:lnTo>
                    <a:lnTo>
                      <a:pt x="635252" y="526352"/>
                    </a:lnTo>
                    <a:cubicBezTo>
                      <a:pt x="595533" y="549402"/>
                      <a:pt x="535335" y="551879"/>
                      <a:pt x="500854" y="53197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921;p48">
                <a:extLst>
                  <a:ext uri="{FF2B5EF4-FFF2-40B4-BE49-F238E27FC236}">
                    <a16:creationId xmlns:a16="http://schemas.microsoft.com/office/drawing/2014/main" id="{A7EFFFCC-471D-4838-B619-8C2DB785064C}"/>
                  </a:ext>
                </a:extLst>
              </p:cNvPr>
              <p:cNvSpPr/>
              <p:nvPr/>
            </p:nvSpPr>
            <p:spPr>
              <a:xfrm>
                <a:off x="7274623" y="4156138"/>
                <a:ext cx="27813" cy="18192"/>
              </a:xfrm>
              <a:custGeom>
                <a:avLst/>
                <a:gdLst/>
                <a:ahLst/>
                <a:cxnLst/>
                <a:rect l="l" t="t" r="r" b="b"/>
                <a:pathLst>
                  <a:path w="27813" h="18192" extrusionOk="0">
                    <a:moveTo>
                      <a:pt x="27813" y="18193"/>
                    </a:moveTo>
                    <a:lnTo>
                      <a:pt x="27813" y="0"/>
                    </a:lnTo>
                    <a:lnTo>
                      <a:pt x="0" y="16002"/>
                    </a:lnTo>
                    <a:lnTo>
                      <a:pt x="27813" y="1819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922;p48">
                <a:extLst>
                  <a:ext uri="{FF2B5EF4-FFF2-40B4-BE49-F238E27FC236}">
                    <a16:creationId xmlns:a16="http://schemas.microsoft.com/office/drawing/2014/main" id="{99DA2A98-42A3-467D-A802-E625B4CCF6E6}"/>
                  </a:ext>
                </a:extLst>
              </p:cNvPr>
              <p:cNvSpPr/>
              <p:nvPr/>
            </p:nvSpPr>
            <p:spPr>
              <a:xfrm>
                <a:off x="6357747" y="4031456"/>
                <a:ext cx="28575" cy="18478"/>
              </a:xfrm>
              <a:custGeom>
                <a:avLst/>
                <a:gdLst/>
                <a:ahLst/>
                <a:cxnLst/>
                <a:rect l="l" t="t" r="r" b="b"/>
                <a:pathLst>
                  <a:path w="28575" h="18478" extrusionOk="0">
                    <a:moveTo>
                      <a:pt x="0" y="18479"/>
                    </a:moveTo>
                    <a:lnTo>
                      <a:pt x="0" y="0"/>
                    </a:lnTo>
                    <a:lnTo>
                      <a:pt x="28575" y="11811"/>
                    </a:lnTo>
                    <a:lnTo>
                      <a:pt x="0" y="1847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923;p48">
                <a:extLst>
                  <a:ext uri="{FF2B5EF4-FFF2-40B4-BE49-F238E27FC236}">
                    <a16:creationId xmlns:a16="http://schemas.microsoft.com/office/drawing/2014/main" id="{191EF92A-FBBD-4486-95AE-EB8C4826024C}"/>
                  </a:ext>
                </a:extLst>
              </p:cNvPr>
              <p:cNvSpPr/>
              <p:nvPr/>
            </p:nvSpPr>
            <p:spPr>
              <a:xfrm>
                <a:off x="6357717" y="3808380"/>
                <a:ext cx="944624" cy="545381"/>
              </a:xfrm>
              <a:custGeom>
                <a:avLst/>
                <a:gdLst/>
                <a:ahLst/>
                <a:cxnLst/>
                <a:rect l="l" t="t" r="r" b="b"/>
                <a:pathLst>
                  <a:path w="944624" h="545381" extrusionOk="0">
                    <a:moveTo>
                      <a:pt x="500854" y="531971"/>
                    </a:moveTo>
                    <a:lnTo>
                      <a:pt x="23271" y="256223"/>
                    </a:lnTo>
                    <a:cubicBezTo>
                      <a:pt x="-11210" y="236316"/>
                      <a:pt x="-6828" y="201549"/>
                      <a:pt x="32796" y="178594"/>
                    </a:cubicBezTo>
                    <a:lnTo>
                      <a:pt x="342263" y="0"/>
                    </a:lnTo>
                    <a:lnTo>
                      <a:pt x="944624" y="347758"/>
                    </a:lnTo>
                    <a:lnTo>
                      <a:pt x="635157" y="526352"/>
                    </a:lnTo>
                    <a:cubicBezTo>
                      <a:pt x="595533" y="549307"/>
                      <a:pt x="535335" y="551879"/>
                      <a:pt x="500854" y="531971"/>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924;p48">
                <a:extLst>
                  <a:ext uri="{FF2B5EF4-FFF2-40B4-BE49-F238E27FC236}">
                    <a16:creationId xmlns:a16="http://schemas.microsoft.com/office/drawing/2014/main" id="{8586A640-5D81-4F5D-845A-2B62D2FEBAA2}"/>
                  </a:ext>
                </a:extLst>
              </p:cNvPr>
              <p:cNvSpPr/>
              <p:nvPr/>
            </p:nvSpPr>
            <p:spPr>
              <a:xfrm>
                <a:off x="6627114" y="3561873"/>
                <a:ext cx="675322" cy="594264"/>
              </a:xfrm>
              <a:custGeom>
                <a:avLst/>
                <a:gdLst/>
                <a:ahLst/>
                <a:cxnLst/>
                <a:rect l="l" t="t" r="r" b="b"/>
                <a:pathLst>
                  <a:path w="675322" h="594264" extrusionOk="0">
                    <a:moveTo>
                      <a:pt x="74581" y="247269"/>
                    </a:moveTo>
                    <a:lnTo>
                      <a:pt x="0" y="0"/>
                    </a:lnTo>
                    <a:lnTo>
                      <a:pt x="608933" y="349186"/>
                    </a:lnTo>
                    <a:lnTo>
                      <a:pt x="675322" y="594265"/>
                    </a:lnTo>
                    <a:lnTo>
                      <a:pt x="74581" y="24726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925;p48">
                <a:extLst>
                  <a:ext uri="{FF2B5EF4-FFF2-40B4-BE49-F238E27FC236}">
                    <a16:creationId xmlns:a16="http://schemas.microsoft.com/office/drawing/2014/main" id="{3C263E73-BD82-4D86-9564-EF665803B4B5}"/>
                  </a:ext>
                </a:extLst>
              </p:cNvPr>
              <p:cNvSpPr/>
              <p:nvPr/>
            </p:nvSpPr>
            <p:spPr>
              <a:xfrm>
                <a:off x="7276147" y="4135183"/>
                <a:ext cx="26289" cy="31146"/>
              </a:xfrm>
              <a:custGeom>
                <a:avLst/>
                <a:gdLst/>
                <a:ahLst/>
                <a:cxnLst/>
                <a:rect l="l" t="t" r="r" b="b"/>
                <a:pathLst>
                  <a:path w="26289" h="31146" extrusionOk="0">
                    <a:moveTo>
                      <a:pt x="8572" y="31147"/>
                    </a:moveTo>
                    <a:lnTo>
                      <a:pt x="26289" y="20955"/>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926;p48">
                <a:extLst>
                  <a:ext uri="{FF2B5EF4-FFF2-40B4-BE49-F238E27FC236}">
                    <a16:creationId xmlns:a16="http://schemas.microsoft.com/office/drawing/2014/main" id="{F5C327E5-B538-448B-AE16-DD2505903875}"/>
                  </a:ext>
                </a:extLst>
              </p:cNvPr>
              <p:cNvSpPr/>
              <p:nvPr/>
            </p:nvSpPr>
            <p:spPr>
              <a:xfrm>
                <a:off x="6607968" y="3571113"/>
                <a:ext cx="676751" cy="595217"/>
              </a:xfrm>
              <a:custGeom>
                <a:avLst/>
                <a:gdLst/>
                <a:ahLst/>
                <a:cxnLst/>
                <a:rect l="l" t="t" r="r" b="b"/>
                <a:pathLst>
                  <a:path w="676751" h="595217" extrusionOk="0">
                    <a:moveTo>
                      <a:pt x="74486" y="247364"/>
                    </a:moveTo>
                    <a:lnTo>
                      <a:pt x="0" y="0"/>
                    </a:lnTo>
                    <a:lnTo>
                      <a:pt x="608933" y="349282"/>
                    </a:lnTo>
                    <a:lnTo>
                      <a:pt x="676751" y="595217"/>
                    </a:lnTo>
                    <a:lnTo>
                      <a:pt x="74486" y="24736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927;p48">
                <a:extLst>
                  <a:ext uri="{FF2B5EF4-FFF2-40B4-BE49-F238E27FC236}">
                    <a16:creationId xmlns:a16="http://schemas.microsoft.com/office/drawing/2014/main" id="{43DEAEE6-6B61-479C-814F-350C9B9BDF51}"/>
                  </a:ext>
                </a:extLst>
              </p:cNvPr>
              <p:cNvSpPr/>
              <p:nvPr/>
            </p:nvSpPr>
            <p:spPr>
              <a:xfrm>
                <a:off x="5811392" y="1232275"/>
                <a:ext cx="2476690" cy="3358041"/>
              </a:xfrm>
              <a:custGeom>
                <a:avLst/>
                <a:gdLst/>
                <a:ahLst/>
                <a:cxnLst/>
                <a:rect l="l" t="t" r="r" b="b"/>
                <a:pathLst>
                  <a:path w="2476690" h="3358041" extrusionOk="0">
                    <a:moveTo>
                      <a:pt x="2416778" y="3350869"/>
                    </a:moveTo>
                    <a:lnTo>
                      <a:pt x="59817" y="1990032"/>
                    </a:lnTo>
                    <a:cubicBezTo>
                      <a:pt x="26765" y="1970982"/>
                      <a:pt x="0" y="1919737"/>
                      <a:pt x="0" y="1875732"/>
                    </a:cubicBezTo>
                    <a:lnTo>
                      <a:pt x="0" y="52456"/>
                    </a:lnTo>
                    <a:cubicBezTo>
                      <a:pt x="0" y="8356"/>
                      <a:pt x="26765" y="-11933"/>
                      <a:pt x="59817" y="7213"/>
                    </a:cubicBezTo>
                    <a:lnTo>
                      <a:pt x="2416778" y="1368050"/>
                    </a:lnTo>
                    <a:cubicBezTo>
                      <a:pt x="2449925" y="1387100"/>
                      <a:pt x="2476691" y="1438344"/>
                      <a:pt x="2476691" y="1482350"/>
                    </a:cubicBezTo>
                    <a:lnTo>
                      <a:pt x="2476691" y="3305625"/>
                    </a:lnTo>
                    <a:cubicBezTo>
                      <a:pt x="2476691" y="3349726"/>
                      <a:pt x="2449925" y="3369919"/>
                      <a:pt x="2416778" y="335086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928;p48">
                <a:extLst>
                  <a:ext uri="{FF2B5EF4-FFF2-40B4-BE49-F238E27FC236}">
                    <a16:creationId xmlns:a16="http://schemas.microsoft.com/office/drawing/2014/main" id="{05238B43-4907-4DCB-A5FD-5C5B176D3A27}"/>
                  </a:ext>
                </a:extLst>
              </p:cNvPr>
              <p:cNvSpPr/>
              <p:nvPr/>
            </p:nvSpPr>
            <p:spPr>
              <a:xfrm>
                <a:off x="8240363" y="4509420"/>
                <a:ext cx="26098" cy="92487"/>
              </a:xfrm>
              <a:custGeom>
                <a:avLst/>
                <a:gdLst/>
                <a:ahLst/>
                <a:cxnLst/>
                <a:rect l="l" t="t" r="r" b="b"/>
                <a:pathLst>
                  <a:path w="26098" h="92487" extrusionOk="0">
                    <a:moveTo>
                      <a:pt x="0" y="92488"/>
                    </a:moveTo>
                    <a:lnTo>
                      <a:pt x="26098" y="77438"/>
                    </a:lnTo>
                    <a:lnTo>
                      <a:pt x="14859" y="0"/>
                    </a:lnTo>
                    <a:lnTo>
                      <a:pt x="0" y="9248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929;p48">
                <a:extLst>
                  <a:ext uri="{FF2B5EF4-FFF2-40B4-BE49-F238E27FC236}">
                    <a16:creationId xmlns:a16="http://schemas.microsoft.com/office/drawing/2014/main" id="{C148E498-B85E-4DE5-B2F8-67917484E5E5}"/>
                  </a:ext>
                </a:extLst>
              </p:cNvPr>
              <p:cNvSpPr/>
              <p:nvPr/>
            </p:nvSpPr>
            <p:spPr>
              <a:xfrm>
                <a:off x="5807106" y="1235868"/>
                <a:ext cx="62674" cy="27245"/>
              </a:xfrm>
              <a:custGeom>
                <a:avLst/>
                <a:gdLst/>
                <a:ahLst/>
                <a:cxnLst/>
                <a:rect l="l" t="t" r="r" b="b"/>
                <a:pathLst>
                  <a:path w="62674" h="27245" extrusionOk="0">
                    <a:moveTo>
                      <a:pt x="0" y="14859"/>
                    </a:moveTo>
                    <a:lnTo>
                      <a:pt x="25717" y="0"/>
                    </a:lnTo>
                    <a:lnTo>
                      <a:pt x="62675" y="21431"/>
                    </a:lnTo>
                    <a:cubicBezTo>
                      <a:pt x="62675" y="21431"/>
                      <a:pt x="23336" y="27432"/>
                      <a:pt x="22384" y="27242"/>
                    </a:cubicBezTo>
                    <a:cubicBezTo>
                      <a:pt x="21431" y="27051"/>
                      <a:pt x="0" y="14859"/>
                      <a:pt x="0" y="1485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930;p48">
                <a:extLst>
                  <a:ext uri="{FF2B5EF4-FFF2-40B4-BE49-F238E27FC236}">
                    <a16:creationId xmlns:a16="http://schemas.microsoft.com/office/drawing/2014/main" id="{6FC565F9-5E88-4B3E-BF6C-4DAC24A36764}"/>
                  </a:ext>
                </a:extLst>
              </p:cNvPr>
              <p:cNvSpPr/>
              <p:nvPr/>
            </p:nvSpPr>
            <p:spPr>
              <a:xfrm>
                <a:off x="5789771" y="1244753"/>
                <a:ext cx="2476690" cy="3358040"/>
              </a:xfrm>
              <a:custGeom>
                <a:avLst/>
                <a:gdLst/>
                <a:ahLst/>
                <a:cxnLst/>
                <a:rect l="l" t="t" r="r" b="b"/>
                <a:pathLst>
                  <a:path w="2476690" h="3358040" extrusionOk="0">
                    <a:moveTo>
                      <a:pt x="2416874" y="3350869"/>
                    </a:moveTo>
                    <a:lnTo>
                      <a:pt x="59817" y="1990032"/>
                    </a:lnTo>
                    <a:cubicBezTo>
                      <a:pt x="26765" y="1970982"/>
                      <a:pt x="0" y="1919737"/>
                      <a:pt x="0" y="1875732"/>
                    </a:cubicBezTo>
                    <a:lnTo>
                      <a:pt x="0" y="52456"/>
                    </a:lnTo>
                    <a:cubicBezTo>
                      <a:pt x="0" y="8356"/>
                      <a:pt x="26765" y="-11933"/>
                      <a:pt x="59817" y="7213"/>
                    </a:cubicBezTo>
                    <a:lnTo>
                      <a:pt x="2416874" y="1368049"/>
                    </a:lnTo>
                    <a:cubicBezTo>
                      <a:pt x="2449925" y="1387099"/>
                      <a:pt x="2476691" y="1438344"/>
                      <a:pt x="2476691" y="1482349"/>
                    </a:cubicBezTo>
                    <a:lnTo>
                      <a:pt x="2476691" y="3305625"/>
                    </a:lnTo>
                    <a:cubicBezTo>
                      <a:pt x="2476691" y="3349726"/>
                      <a:pt x="2449925" y="3369919"/>
                      <a:pt x="2416874" y="335086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931;p48">
                <a:extLst>
                  <a:ext uri="{FF2B5EF4-FFF2-40B4-BE49-F238E27FC236}">
                    <a16:creationId xmlns:a16="http://schemas.microsoft.com/office/drawing/2014/main" id="{8013BD91-7BE6-4AC2-A4BE-D3CBE7531208}"/>
                  </a:ext>
                </a:extLst>
              </p:cNvPr>
              <p:cNvSpPr/>
              <p:nvPr/>
            </p:nvSpPr>
            <p:spPr>
              <a:xfrm>
                <a:off x="5785580" y="1247175"/>
                <a:ext cx="2476785" cy="3358285"/>
              </a:xfrm>
              <a:custGeom>
                <a:avLst/>
                <a:gdLst/>
                <a:ahLst/>
                <a:cxnLst/>
                <a:rect l="l" t="t" r="r" b="b"/>
                <a:pathLst>
                  <a:path w="2476785" h="3358285" extrusionOk="0">
                    <a:moveTo>
                      <a:pt x="2476786" y="1482309"/>
                    </a:moveTo>
                    <a:lnTo>
                      <a:pt x="2476786" y="3305775"/>
                    </a:lnTo>
                    <a:cubicBezTo>
                      <a:pt x="2476786" y="3349971"/>
                      <a:pt x="2449925" y="3370259"/>
                      <a:pt x="2416874" y="3351019"/>
                    </a:cubicBezTo>
                    <a:lnTo>
                      <a:pt x="59817" y="1989992"/>
                    </a:lnTo>
                    <a:cubicBezTo>
                      <a:pt x="26765" y="1970942"/>
                      <a:pt x="0" y="1919697"/>
                      <a:pt x="0" y="1875692"/>
                    </a:cubicBezTo>
                    <a:lnTo>
                      <a:pt x="0" y="52416"/>
                    </a:lnTo>
                    <a:cubicBezTo>
                      <a:pt x="0" y="8315"/>
                      <a:pt x="26765" y="-11878"/>
                      <a:pt x="59817" y="7172"/>
                    </a:cubicBezTo>
                    <a:lnTo>
                      <a:pt x="2416874" y="1368009"/>
                    </a:lnTo>
                    <a:cubicBezTo>
                      <a:pt x="2449925" y="1387059"/>
                      <a:pt x="2476786" y="1438304"/>
                      <a:pt x="2476786" y="148230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932;p48">
                <a:extLst>
                  <a:ext uri="{FF2B5EF4-FFF2-40B4-BE49-F238E27FC236}">
                    <a16:creationId xmlns:a16="http://schemas.microsoft.com/office/drawing/2014/main" id="{14A67402-CE45-4233-ACD5-A56FA6805365}"/>
                  </a:ext>
                </a:extLst>
              </p:cNvPr>
              <p:cNvSpPr/>
              <p:nvPr/>
            </p:nvSpPr>
            <p:spPr>
              <a:xfrm>
                <a:off x="5815488" y="1286421"/>
                <a:ext cx="2415539" cy="3200710"/>
              </a:xfrm>
              <a:custGeom>
                <a:avLst/>
                <a:gdLst/>
                <a:ahLst/>
                <a:cxnLst/>
                <a:rect l="l" t="t" r="r" b="b"/>
                <a:pathLst>
                  <a:path w="2415539" h="3200710" extrusionOk="0">
                    <a:moveTo>
                      <a:pt x="2414111" y="3200711"/>
                    </a:moveTo>
                    <a:lnTo>
                      <a:pt x="0" y="1806727"/>
                    </a:lnTo>
                    <a:lnTo>
                      <a:pt x="1333" y="20504"/>
                    </a:lnTo>
                    <a:cubicBezTo>
                      <a:pt x="1333" y="2121"/>
                      <a:pt x="14097" y="-5214"/>
                      <a:pt x="29908" y="3930"/>
                    </a:cubicBezTo>
                    <a:lnTo>
                      <a:pt x="2386965" y="1364672"/>
                    </a:lnTo>
                    <a:cubicBezTo>
                      <a:pt x="2403853" y="1375759"/>
                      <a:pt x="2414464" y="1394219"/>
                      <a:pt x="2415540" y="141439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933;p48">
                <a:extLst>
                  <a:ext uri="{FF2B5EF4-FFF2-40B4-BE49-F238E27FC236}">
                    <a16:creationId xmlns:a16="http://schemas.microsoft.com/office/drawing/2014/main" id="{58873348-8F2A-4E01-B0C6-793DA690C1B0}"/>
                  </a:ext>
                </a:extLst>
              </p:cNvPr>
              <p:cNvSpPr/>
              <p:nvPr/>
            </p:nvSpPr>
            <p:spPr>
              <a:xfrm>
                <a:off x="5915882" y="1476290"/>
                <a:ext cx="2188940" cy="1460906"/>
              </a:xfrm>
              <a:custGeom>
                <a:avLst/>
                <a:gdLst/>
                <a:ahLst/>
                <a:cxnLst/>
                <a:rect l="l" t="t" r="r" b="b"/>
                <a:pathLst>
                  <a:path w="2188940" h="1460906" extrusionOk="0">
                    <a:moveTo>
                      <a:pt x="2164556" y="1457981"/>
                    </a:moveTo>
                    <a:lnTo>
                      <a:pt x="24384" y="222303"/>
                    </a:lnTo>
                    <a:cubicBezTo>
                      <a:pt x="9306" y="211583"/>
                      <a:pt x="248" y="194317"/>
                      <a:pt x="0" y="175821"/>
                    </a:cubicBezTo>
                    <a:lnTo>
                      <a:pt x="0" y="21326"/>
                    </a:lnTo>
                    <a:cubicBezTo>
                      <a:pt x="0" y="3419"/>
                      <a:pt x="10858" y="-4868"/>
                      <a:pt x="24384" y="2942"/>
                    </a:cubicBezTo>
                    <a:lnTo>
                      <a:pt x="2164556" y="1238335"/>
                    </a:lnTo>
                    <a:cubicBezTo>
                      <a:pt x="2179587" y="1249136"/>
                      <a:pt x="2188626" y="1266405"/>
                      <a:pt x="2188940" y="1284912"/>
                    </a:cubicBezTo>
                    <a:lnTo>
                      <a:pt x="2188940" y="1439408"/>
                    </a:lnTo>
                    <a:cubicBezTo>
                      <a:pt x="2188940" y="1457410"/>
                      <a:pt x="2177987" y="1465792"/>
                      <a:pt x="2164556" y="145798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934;p48">
                <a:extLst>
                  <a:ext uri="{FF2B5EF4-FFF2-40B4-BE49-F238E27FC236}">
                    <a16:creationId xmlns:a16="http://schemas.microsoft.com/office/drawing/2014/main" id="{838810ED-33EF-45D3-A9B9-F90AA64E8E92}"/>
                  </a:ext>
                </a:extLst>
              </p:cNvPr>
              <p:cNvSpPr/>
              <p:nvPr/>
            </p:nvSpPr>
            <p:spPr>
              <a:xfrm rot="-1801764">
                <a:off x="5975652" y="1564561"/>
                <a:ext cx="76512" cy="132469"/>
              </a:xfrm>
              <a:custGeom>
                <a:avLst/>
                <a:gdLst/>
                <a:ahLst/>
                <a:cxnLst/>
                <a:rect l="l" t="t" r="r" b="b"/>
                <a:pathLst>
                  <a:path w="76580" h="132587" extrusionOk="0">
                    <a:moveTo>
                      <a:pt x="76581" y="66294"/>
                    </a:moveTo>
                    <a:cubicBezTo>
                      <a:pt x="76581" y="102907"/>
                      <a:pt x="59438" y="132588"/>
                      <a:pt x="38290" y="132588"/>
                    </a:cubicBezTo>
                    <a:cubicBezTo>
                      <a:pt x="17143" y="132588"/>
                      <a:pt x="0" y="102907"/>
                      <a:pt x="0" y="66294"/>
                    </a:cubicBezTo>
                    <a:cubicBezTo>
                      <a:pt x="0" y="29681"/>
                      <a:pt x="17143" y="0"/>
                      <a:pt x="38290" y="0"/>
                    </a:cubicBezTo>
                    <a:cubicBezTo>
                      <a:pt x="59438" y="0"/>
                      <a:pt x="76581" y="29681"/>
                      <a:pt x="76581" y="66294"/>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935;p48">
                <a:extLst>
                  <a:ext uri="{FF2B5EF4-FFF2-40B4-BE49-F238E27FC236}">
                    <a16:creationId xmlns:a16="http://schemas.microsoft.com/office/drawing/2014/main" id="{CE562C5F-5C9A-4518-BA61-FF6BD6EAD708}"/>
                  </a:ext>
                </a:extLst>
              </p:cNvPr>
              <p:cNvSpPr/>
              <p:nvPr/>
            </p:nvSpPr>
            <p:spPr>
              <a:xfrm>
                <a:off x="6935438" y="2145169"/>
                <a:ext cx="197262" cy="149154"/>
              </a:xfrm>
              <a:custGeom>
                <a:avLst/>
                <a:gdLst/>
                <a:ahLst/>
                <a:cxnLst/>
                <a:rect l="l" t="t" r="r" b="b"/>
                <a:pathLst>
                  <a:path w="197262" h="149154" extrusionOk="0">
                    <a:moveTo>
                      <a:pt x="191167" y="148450"/>
                    </a:moveTo>
                    <a:lnTo>
                      <a:pt x="6096" y="41485"/>
                    </a:lnTo>
                    <a:cubicBezTo>
                      <a:pt x="2314" y="38818"/>
                      <a:pt x="48" y="34493"/>
                      <a:pt x="0" y="29864"/>
                    </a:cubicBezTo>
                    <a:lnTo>
                      <a:pt x="0" y="5385"/>
                    </a:lnTo>
                    <a:cubicBezTo>
                      <a:pt x="0" y="813"/>
                      <a:pt x="2667" y="-1187"/>
                      <a:pt x="6096" y="718"/>
                    </a:cubicBezTo>
                    <a:lnTo>
                      <a:pt x="191167" y="107683"/>
                    </a:lnTo>
                    <a:cubicBezTo>
                      <a:pt x="194948" y="110350"/>
                      <a:pt x="197215" y="114675"/>
                      <a:pt x="197263" y="119304"/>
                    </a:cubicBezTo>
                    <a:lnTo>
                      <a:pt x="197263" y="143783"/>
                    </a:lnTo>
                    <a:cubicBezTo>
                      <a:pt x="197263" y="148260"/>
                      <a:pt x="194596" y="150355"/>
                      <a:pt x="191167" y="148450"/>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936;p48">
                <a:extLst>
                  <a:ext uri="{FF2B5EF4-FFF2-40B4-BE49-F238E27FC236}">
                    <a16:creationId xmlns:a16="http://schemas.microsoft.com/office/drawing/2014/main" id="{B46A333B-4637-47BB-98C9-E6242AC20207}"/>
                  </a:ext>
                </a:extLst>
              </p:cNvPr>
              <p:cNvSpPr/>
              <p:nvPr/>
            </p:nvSpPr>
            <p:spPr>
              <a:xfrm>
                <a:off x="7235094" y="2318577"/>
                <a:ext cx="197262" cy="148968"/>
              </a:xfrm>
              <a:custGeom>
                <a:avLst/>
                <a:gdLst/>
                <a:ahLst/>
                <a:cxnLst/>
                <a:rect l="l" t="t" r="r" b="b"/>
                <a:pathLst>
                  <a:path w="197262" h="148968" extrusionOk="0">
                    <a:moveTo>
                      <a:pt x="191167" y="148397"/>
                    </a:moveTo>
                    <a:lnTo>
                      <a:pt x="6096" y="41527"/>
                    </a:lnTo>
                    <a:cubicBezTo>
                      <a:pt x="2324" y="38850"/>
                      <a:pt x="57" y="34535"/>
                      <a:pt x="0" y="29906"/>
                    </a:cubicBezTo>
                    <a:lnTo>
                      <a:pt x="0" y="5332"/>
                    </a:lnTo>
                    <a:cubicBezTo>
                      <a:pt x="0" y="855"/>
                      <a:pt x="2667" y="-1241"/>
                      <a:pt x="6096" y="760"/>
                    </a:cubicBezTo>
                    <a:lnTo>
                      <a:pt x="191167" y="107630"/>
                    </a:lnTo>
                    <a:cubicBezTo>
                      <a:pt x="194948" y="110297"/>
                      <a:pt x="197215" y="114622"/>
                      <a:pt x="197263" y="119251"/>
                    </a:cubicBezTo>
                    <a:lnTo>
                      <a:pt x="197263" y="143825"/>
                    </a:lnTo>
                    <a:cubicBezTo>
                      <a:pt x="197263" y="148397"/>
                      <a:pt x="194405" y="149921"/>
                      <a:pt x="191167" y="14839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937;p48">
                <a:extLst>
                  <a:ext uri="{FF2B5EF4-FFF2-40B4-BE49-F238E27FC236}">
                    <a16:creationId xmlns:a16="http://schemas.microsoft.com/office/drawing/2014/main" id="{525696F4-3215-4D31-A5B8-160CE9CC794A}"/>
                  </a:ext>
                </a:extLst>
              </p:cNvPr>
              <p:cNvSpPr/>
              <p:nvPr/>
            </p:nvSpPr>
            <p:spPr>
              <a:xfrm>
                <a:off x="7529798" y="2488369"/>
                <a:ext cx="197358" cy="149033"/>
              </a:xfrm>
              <a:custGeom>
                <a:avLst/>
                <a:gdLst/>
                <a:ahLst/>
                <a:cxnLst/>
                <a:rect l="l" t="t" r="r" b="b"/>
                <a:pathLst>
                  <a:path w="197358" h="149033" extrusionOk="0">
                    <a:moveTo>
                      <a:pt x="191262" y="148437"/>
                    </a:moveTo>
                    <a:lnTo>
                      <a:pt x="6096" y="41566"/>
                    </a:lnTo>
                    <a:cubicBezTo>
                      <a:pt x="2353" y="38823"/>
                      <a:pt x="105" y="34489"/>
                      <a:pt x="0" y="29851"/>
                    </a:cubicBezTo>
                    <a:lnTo>
                      <a:pt x="0" y="5371"/>
                    </a:lnTo>
                    <a:cubicBezTo>
                      <a:pt x="0" y="894"/>
                      <a:pt x="2762" y="-1201"/>
                      <a:pt x="6096" y="704"/>
                    </a:cubicBezTo>
                    <a:lnTo>
                      <a:pt x="191262" y="107670"/>
                    </a:lnTo>
                    <a:cubicBezTo>
                      <a:pt x="195043" y="110337"/>
                      <a:pt x="197310" y="114661"/>
                      <a:pt x="197358" y="119290"/>
                    </a:cubicBezTo>
                    <a:lnTo>
                      <a:pt x="197358" y="143769"/>
                    </a:lnTo>
                    <a:cubicBezTo>
                      <a:pt x="197358" y="148342"/>
                      <a:pt x="194977" y="150056"/>
                      <a:pt x="191262" y="14843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938;p48">
                <a:extLst>
                  <a:ext uri="{FF2B5EF4-FFF2-40B4-BE49-F238E27FC236}">
                    <a16:creationId xmlns:a16="http://schemas.microsoft.com/office/drawing/2014/main" id="{74EC4C60-103F-4E4A-B2D1-851D56AAEE68}"/>
                  </a:ext>
                </a:extLst>
              </p:cNvPr>
              <p:cNvSpPr/>
              <p:nvPr/>
            </p:nvSpPr>
            <p:spPr>
              <a:xfrm>
                <a:off x="7829454" y="2661668"/>
                <a:ext cx="197358" cy="148943"/>
              </a:xfrm>
              <a:custGeom>
                <a:avLst/>
                <a:gdLst/>
                <a:ahLst/>
                <a:cxnLst/>
                <a:rect l="l" t="t" r="r" b="b"/>
                <a:pathLst>
                  <a:path w="197358" h="148943" extrusionOk="0">
                    <a:moveTo>
                      <a:pt x="191262" y="148207"/>
                    </a:moveTo>
                    <a:lnTo>
                      <a:pt x="6096" y="41336"/>
                    </a:lnTo>
                    <a:cubicBezTo>
                      <a:pt x="2362" y="38631"/>
                      <a:pt x="105" y="34326"/>
                      <a:pt x="0" y="29716"/>
                    </a:cubicBezTo>
                    <a:lnTo>
                      <a:pt x="0" y="5332"/>
                    </a:lnTo>
                    <a:cubicBezTo>
                      <a:pt x="0" y="855"/>
                      <a:pt x="2762" y="-1241"/>
                      <a:pt x="6096" y="760"/>
                    </a:cubicBezTo>
                    <a:lnTo>
                      <a:pt x="191262" y="107630"/>
                    </a:lnTo>
                    <a:cubicBezTo>
                      <a:pt x="195024" y="110316"/>
                      <a:pt x="197282" y="114631"/>
                      <a:pt x="197358" y="119251"/>
                    </a:cubicBezTo>
                    <a:lnTo>
                      <a:pt x="197358" y="143825"/>
                    </a:lnTo>
                    <a:cubicBezTo>
                      <a:pt x="197358" y="148207"/>
                      <a:pt x="194596" y="150112"/>
                      <a:pt x="191262" y="14820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939;p48">
                <a:extLst>
                  <a:ext uri="{FF2B5EF4-FFF2-40B4-BE49-F238E27FC236}">
                    <a16:creationId xmlns:a16="http://schemas.microsoft.com/office/drawing/2014/main" id="{70DE2042-DB57-45BA-A87D-FCEE3ECB3A43}"/>
                  </a:ext>
                </a:extLst>
              </p:cNvPr>
              <p:cNvSpPr/>
              <p:nvPr/>
            </p:nvSpPr>
            <p:spPr>
              <a:xfrm>
                <a:off x="7391400" y="2634856"/>
                <a:ext cx="551783" cy="685887"/>
              </a:xfrm>
              <a:custGeom>
                <a:avLst/>
                <a:gdLst/>
                <a:ahLst/>
                <a:cxnLst/>
                <a:rect l="l" t="t" r="r" b="b"/>
                <a:pathLst>
                  <a:path w="551783" h="685887" extrusionOk="0">
                    <a:moveTo>
                      <a:pt x="527018" y="682987"/>
                    </a:moveTo>
                    <a:lnTo>
                      <a:pt x="23908" y="392474"/>
                    </a:lnTo>
                    <a:cubicBezTo>
                      <a:pt x="9173" y="381730"/>
                      <a:pt x="324" y="364700"/>
                      <a:pt x="0" y="346469"/>
                    </a:cubicBezTo>
                    <a:lnTo>
                      <a:pt x="0" y="21285"/>
                    </a:lnTo>
                    <a:cubicBezTo>
                      <a:pt x="0" y="3378"/>
                      <a:pt x="10859" y="-4813"/>
                      <a:pt x="24289" y="2902"/>
                    </a:cubicBezTo>
                    <a:lnTo>
                      <a:pt x="527399" y="293319"/>
                    </a:lnTo>
                    <a:cubicBezTo>
                      <a:pt x="542430" y="304120"/>
                      <a:pt x="551469" y="321389"/>
                      <a:pt x="551783" y="339896"/>
                    </a:cubicBezTo>
                    <a:lnTo>
                      <a:pt x="551783" y="664508"/>
                    </a:lnTo>
                    <a:cubicBezTo>
                      <a:pt x="551402" y="682511"/>
                      <a:pt x="540448" y="690702"/>
                      <a:pt x="527018" y="6829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940;p48">
                <a:extLst>
                  <a:ext uri="{FF2B5EF4-FFF2-40B4-BE49-F238E27FC236}">
                    <a16:creationId xmlns:a16="http://schemas.microsoft.com/office/drawing/2014/main" id="{5BF116E1-2A4A-44C5-A42A-9E6A04E77AC0}"/>
                  </a:ext>
                </a:extLst>
              </p:cNvPr>
              <p:cNvSpPr/>
              <p:nvPr/>
            </p:nvSpPr>
            <p:spPr>
              <a:xfrm>
                <a:off x="5981604" y="2604685"/>
                <a:ext cx="1286351" cy="820016"/>
              </a:xfrm>
              <a:custGeom>
                <a:avLst/>
                <a:gdLst/>
                <a:ahLst/>
                <a:cxnLst/>
                <a:rect l="l" t="t" r="r" b="b"/>
                <a:pathLst>
                  <a:path w="1286351" h="820016" extrusionOk="0">
                    <a:moveTo>
                      <a:pt x="1274159" y="818599"/>
                    </a:moveTo>
                    <a:lnTo>
                      <a:pt x="12192" y="89937"/>
                    </a:lnTo>
                    <a:cubicBezTo>
                      <a:pt x="4686" y="84555"/>
                      <a:pt x="162" y="75935"/>
                      <a:pt x="0" y="66696"/>
                    </a:cubicBezTo>
                    <a:lnTo>
                      <a:pt x="0" y="10784"/>
                    </a:lnTo>
                    <a:cubicBezTo>
                      <a:pt x="0" y="1830"/>
                      <a:pt x="5525" y="-2265"/>
                      <a:pt x="12192" y="1259"/>
                    </a:cubicBezTo>
                    <a:lnTo>
                      <a:pt x="1274159" y="729826"/>
                    </a:lnTo>
                    <a:cubicBezTo>
                      <a:pt x="1281693" y="735189"/>
                      <a:pt x="1286218" y="743818"/>
                      <a:pt x="1286351" y="753067"/>
                    </a:cubicBezTo>
                    <a:lnTo>
                      <a:pt x="1286351" y="808979"/>
                    </a:lnTo>
                    <a:cubicBezTo>
                      <a:pt x="1285970" y="818313"/>
                      <a:pt x="1280922" y="822409"/>
                      <a:pt x="1274159" y="81859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941;p48">
                <a:extLst>
                  <a:ext uri="{FF2B5EF4-FFF2-40B4-BE49-F238E27FC236}">
                    <a16:creationId xmlns:a16="http://schemas.microsoft.com/office/drawing/2014/main" id="{6C5D87A1-72F8-45A3-8250-1289C574F961}"/>
                  </a:ext>
                </a:extLst>
              </p:cNvPr>
              <p:cNvSpPr/>
              <p:nvPr/>
            </p:nvSpPr>
            <p:spPr>
              <a:xfrm>
                <a:off x="5985319" y="2767047"/>
                <a:ext cx="1158430" cy="718178"/>
              </a:xfrm>
              <a:custGeom>
                <a:avLst/>
                <a:gdLst/>
                <a:ahLst/>
                <a:cxnLst/>
                <a:rect l="l" t="t" r="r" b="b"/>
                <a:pathLst>
                  <a:path w="1158430" h="718178" extrusionOk="0">
                    <a:moveTo>
                      <a:pt x="1146239" y="716722"/>
                    </a:moveTo>
                    <a:lnTo>
                      <a:pt x="12192" y="61878"/>
                    </a:lnTo>
                    <a:cubicBezTo>
                      <a:pt x="4658" y="56515"/>
                      <a:pt x="133" y="47886"/>
                      <a:pt x="0" y="38637"/>
                    </a:cubicBezTo>
                    <a:lnTo>
                      <a:pt x="0" y="10824"/>
                    </a:lnTo>
                    <a:cubicBezTo>
                      <a:pt x="0" y="1870"/>
                      <a:pt x="5429" y="-2321"/>
                      <a:pt x="12192" y="1299"/>
                    </a:cubicBezTo>
                    <a:lnTo>
                      <a:pt x="1146239" y="656047"/>
                    </a:lnTo>
                    <a:cubicBezTo>
                      <a:pt x="1153735" y="661448"/>
                      <a:pt x="1158249" y="670059"/>
                      <a:pt x="1158431" y="679288"/>
                    </a:cubicBezTo>
                    <a:lnTo>
                      <a:pt x="1158431" y="707101"/>
                    </a:lnTo>
                    <a:cubicBezTo>
                      <a:pt x="1158431" y="716436"/>
                      <a:pt x="1152906" y="720627"/>
                      <a:pt x="1146239" y="71672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942;p48">
                <a:extLst>
                  <a:ext uri="{FF2B5EF4-FFF2-40B4-BE49-F238E27FC236}">
                    <a16:creationId xmlns:a16="http://schemas.microsoft.com/office/drawing/2014/main" id="{667DECDC-6EDE-4B52-9F14-0AFA48078C17}"/>
                  </a:ext>
                </a:extLst>
              </p:cNvPr>
              <p:cNvSpPr/>
              <p:nvPr/>
            </p:nvSpPr>
            <p:spPr>
              <a:xfrm>
                <a:off x="5985319" y="2872624"/>
                <a:ext cx="1158430" cy="718059"/>
              </a:xfrm>
              <a:custGeom>
                <a:avLst/>
                <a:gdLst/>
                <a:ahLst/>
                <a:cxnLst/>
                <a:rect l="l" t="t" r="r" b="b"/>
                <a:pathLst>
                  <a:path w="1158430" h="718059" extrusionOk="0">
                    <a:moveTo>
                      <a:pt x="1146239" y="716587"/>
                    </a:moveTo>
                    <a:lnTo>
                      <a:pt x="12192" y="61933"/>
                    </a:lnTo>
                    <a:cubicBezTo>
                      <a:pt x="4658" y="56523"/>
                      <a:pt x="133" y="47865"/>
                      <a:pt x="0" y="38597"/>
                    </a:cubicBezTo>
                    <a:lnTo>
                      <a:pt x="0" y="10784"/>
                    </a:lnTo>
                    <a:cubicBezTo>
                      <a:pt x="0" y="1830"/>
                      <a:pt x="5429" y="-2265"/>
                      <a:pt x="12192" y="1259"/>
                    </a:cubicBezTo>
                    <a:lnTo>
                      <a:pt x="1146239" y="655912"/>
                    </a:lnTo>
                    <a:cubicBezTo>
                      <a:pt x="1153735" y="661351"/>
                      <a:pt x="1158249" y="669990"/>
                      <a:pt x="1158431" y="679248"/>
                    </a:cubicBezTo>
                    <a:lnTo>
                      <a:pt x="1158431" y="707062"/>
                    </a:lnTo>
                    <a:cubicBezTo>
                      <a:pt x="1158431" y="716396"/>
                      <a:pt x="1152906" y="720492"/>
                      <a:pt x="1146239" y="7165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943;p48">
                <a:extLst>
                  <a:ext uri="{FF2B5EF4-FFF2-40B4-BE49-F238E27FC236}">
                    <a16:creationId xmlns:a16="http://schemas.microsoft.com/office/drawing/2014/main" id="{0FBEC601-940E-4200-A30A-7C4B5F63E7FE}"/>
                  </a:ext>
                </a:extLst>
              </p:cNvPr>
              <p:cNvSpPr/>
              <p:nvPr/>
            </p:nvSpPr>
            <p:spPr>
              <a:xfrm>
                <a:off x="5985319" y="2978121"/>
                <a:ext cx="868489" cy="550694"/>
              </a:xfrm>
              <a:custGeom>
                <a:avLst/>
                <a:gdLst/>
                <a:ahLst/>
                <a:cxnLst/>
                <a:rect l="l" t="t" r="r" b="b"/>
                <a:pathLst>
                  <a:path w="868489" h="550694" extrusionOk="0">
                    <a:moveTo>
                      <a:pt x="856297" y="549272"/>
                    </a:moveTo>
                    <a:lnTo>
                      <a:pt x="12192" y="61878"/>
                    </a:lnTo>
                    <a:cubicBezTo>
                      <a:pt x="4658" y="56515"/>
                      <a:pt x="133" y="47885"/>
                      <a:pt x="0" y="38637"/>
                    </a:cubicBezTo>
                    <a:lnTo>
                      <a:pt x="0" y="10824"/>
                    </a:lnTo>
                    <a:cubicBezTo>
                      <a:pt x="0" y="1870"/>
                      <a:pt x="5429" y="-2321"/>
                      <a:pt x="12192" y="1299"/>
                    </a:cubicBezTo>
                    <a:lnTo>
                      <a:pt x="856297" y="488979"/>
                    </a:lnTo>
                    <a:cubicBezTo>
                      <a:pt x="863889" y="494294"/>
                      <a:pt x="868432" y="502952"/>
                      <a:pt x="868489" y="512220"/>
                    </a:cubicBezTo>
                    <a:lnTo>
                      <a:pt x="868489" y="540033"/>
                    </a:lnTo>
                    <a:cubicBezTo>
                      <a:pt x="868489" y="548986"/>
                      <a:pt x="863155" y="553082"/>
                      <a:pt x="856297" y="54927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944;p48">
                <a:extLst>
                  <a:ext uri="{FF2B5EF4-FFF2-40B4-BE49-F238E27FC236}">
                    <a16:creationId xmlns:a16="http://schemas.microsoft.com/office/drawing/2014/main" id="{83775F54-A59C-4B43-B368-EDD5C2C09C2F}"/>
                  </a:ext>
                </a:extLst>
              </p:cNvPr>
              <p:cNvSpPr/>
              <p:nvPr/>
            </p:nvSpPr>
            <p:spPr>
              <a:xfrm>
                <a:off x="7391018" y="3086134"/>
                <a:ext cx="551783" cy="368151"/>
              </a:xfrm>
              <a:custGeom>
                <a:avLst/>
                <a:gdLst/>
                <a:ahLst/>
                <a:cxnLst/>
                <a:rect l="l" t="t" r="r" b="b"/>
                <a:pathLst>
                  <a:path w="551783" h="368151"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945;p48">
                <a:extLst>
                  <a:ext uri="{FF2B5EF4-FFF2-40B4-BE49-F238E27FC236}">
                    <a16:creationId xmlns:a16="http://schemas.microsoft.com/office/drawing/2014/main" id="{918A828C-7127-4C32-8E30-E5DF0DACFBC9}"/>
                  </a:ext>
                </a:extLst>
              </p:cNvPr>
              <p:cNvSpPr/>
              <p:nvPr/>
            </p:nvSpPr>
            <p:spPr>
              <a:xfrm>
                <a:off x="7391018" y="3191616"/>
                <a:ext cx="551783" cy="368230"/>
              </a:xfrm>
              <a:custGeom>
                <a:avLst/>
                <a:gdLst/>
                <a:ahLst/>
                <a:cxnLst/>
                <a:rect l="l" t="t" r="r" b="b"/>
                <a:pathLst>
                  <a:path w="551783" h="368230" extrusionOk="0">
                    <a:moveTo>
                      <a:pt x="539591" y="366733"/>
                    </a:moveTo>
                    <a:lnTo>
                      <a:pt x="12192" y="61933"/>
                    </a:lnTo>
                    <a:cubicBezTo>
                      <a:pt x="4648" y="56542"/>
                      <a:pt x="114" y="47874"/>
                      <a:pt x="0" y="38597"/>
                    </a:cubicBezTo>
                    <a:lnTo>
                      <a:pt x="0" y="10784"/>
                    </a:lnTo>
                    <a:cubicBezTo>
                      <a:pt x="0" y="1831"/>
                      <a:pt x="5429" y="-2265"/>
                      <a:pt x="12192" y="1259"/>
                    </a:cubicBezTo>
                    <a:lnTo>
                      <a:pt x="539591" y="306059"/>
                    </a:lnTo>
                    <a:cubicBezTo>
                      <a:pt x="547126" y="311422"/>
                      <a:pt x="551650" y="320051"/>
                      <a:pt x="551784" y="329300"/>
                    </a:cubicBezTo>
                    <a:lnTo>
                      <a:pt x="551784" y="357113"/>
                    </a:lnTo>
                    <a:cubicBezTo>
                      <a:pt x="551784" y="366447"/>
                      <a:pt x="546354" y="370734"/>
                      <a:pt x="539591" y="36673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946;p48">
                <a:extLst>
                  <a:ext uri="{FF2B5EF4-FFF2-40B4-BE49-F238E27FC236}">
                    <a16:creationId xmlns:a16="http://schemas.microsoft.com/office/drawing/2014/main" id="{E2C5F0EB-EB07-489E-9793-F0157FF7234E}"/>
                  </a:ext>
                </a:extLst>
              </p:cNvPr>
              <p:cNvSpPr/>
              <p:nvPr/>
            </p:nvSpPr>
            <p:spPr>
              <a:xfrm>
                <a:off x="7391018" y="3297399"/>
                <a:ext cx="413670" cy="288153"/>
              </a:xfrm>
              <a:custGeom>
                <a:avLst/>
                <a:gdLst/>
                <a:ahLst/>
                <a:cxnLst/>
                <a:rect l="l" t="t" r="r" b="b"/>
                <a:pathLst>
                  <a:path w="413670" h="288153" extrusionOk="0">
                    <a:moveTo>
                      <a:pt x="401479" y="286668"/>
                    </a:moveTo>
                    <a:lnTo>
                      <a:pt x="12192" y="61878"/>
                    </a:lnTo>
                    <a:cubicBezTo>
                      <a:pt x="4658" y="56515"/>
                      <a:pt x="133" y="47885"/>
                      <a:pt x="0" y="38637"/>
                    </a:cubicBezTo>
                    <a:lnTo>
                      <a:pt x="0" y="10824"/>
                    </a:lnTo>
                    <a:cubicBezTo>
                      <a:pt x="0" y="1870"/>
                      <a:pt x="5429" y="-2321"/>
                      <a:pt x="12192" y="1299"/>
                    </a:cubicBezTo>
                    <a:lnTo>
                      <a:pt x="401479" y="226851"/>
                    </a:lnTo>
                    <a:cubicBezTo>
                      <a:pt x="409023" y="232242"/>
                      <a:pt x="413556" y="240910"/>
                      <a:pt x="413671" y="250187"/>
                    </a:cubicBezTo>
                    <a:lnTo>
                      <a:pt x="413671" y="277905"/>
                    </a:lnTo>
                    <a:cubicBezTo>
                      <a:pt x="413671" y="286477"/>
                      <a:pt x="408242" y="290573"/>
                      <a:pt x="401479" y="28666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947;p48">
                <a:extLst>
                  <a:ext uri="{FF2B5EF4-FFF2-40B4-BE49-F238E27FC236}">
                    <a16:creationId xmlns:a16="http://schemas.microsoft.com/office/drawing/2014/main" id="{BC618653-EF4F-4548-92D1-72AC4EBDFB69}"/>
                  </a:ext>
                </a:extLst>
              </p:cNvPr>
              <p:cNvSpPr/>
              <p:nvPr/>
            </p:nvSpPr>
            <p:spPr>
              <a:xfrm>
                <a:off x="7391400" y="3447774"/>
                <a:ext cx="551783" cy="685927"/>
              </a:xfrm>
              <a:custGeom>
                <a:avLst/>
                <a:gdLst/>
                <a:ahLst/>
                <a:cxnLst/>
                <a:rect l="l" t="t" r="r" b="b"/>
                <a:pathLst>
                  <a:path w="551783" h="685927" extrusionOk="0">
                    <a:moveTo>
                      <a:pt x="527018" y="683027"/>
                    </a:moveTo>
                    <a:lnTo>
                      <a:pt x="23908" y="392515"/>
                    </a:lnTo>
                    <a:cubicBezTo>
                      <a:pt x="9039" y="381675"/>
                      <a:pt x="172" y="364435"/>
                      <a:pt x="0" y="346033"/>
                    </a:cubicBezTo>
                    <a:lnTo>
                      <a:pt x="0" y="21326"/>
                    </a:lnTo>
                    <a:cubicBezTo>
                      <a:pt x="0" y="3419"/>
                      <a:pt x="10859" y="-4868"/>
                      <a:pt x="24289" y="2942"/>
                    </a:cubicBezTo>
                    <a:lnTo>
                      <a:pt x="527399" y="293359"/>
                    </a:lnTo>
                    <a:cubicBezTo>
                      <a:pt x="542430" y="304161"/>
                      <a:pt x="551469" y="321430"/>
                      <a:pt x="551783" y="339937"/>
                    </a:cubicBezTo>
                    <a:lnTo>
                      <a:pt x="551783" y="664549"/>
                    </a:lnTo>
                    <a:cubicBezTo>
                      <a:pt x="551402" y="682551"/>
                      <a:pt x="540448" y="690742"/>
                      <a:pt x="527018" y="68302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948;p48">
                <a:extLst>
                  <a:ext uri="{FF2B5EF4-FFF2-40B4-BE49-F238E27FC236}">
                    <a16:creationId xmlns:a16="http://schemas.microsoft.com/office/drawing/2014/main" id="{09F2B71F-FD09-44B7-BF1E-345140E09D17}"/>
                  </a:ext>
                </a:extLst>
              </p:cNvPr>
              <p:cNvSpPr/>
              <p:nvPr/>
            </p:nvSpPr>
            <p:spPr>
              <a:xfrm>
                <a:off x="7391018" y="3899093"/>
                <a:ext cx="551783" cy="368152"/>
              </a:xfrm>
              <a:custGeom>
                <a:avLst/>
                <a:gdLst/>
                <a:ahLst/>
                <a:cxnLst/>
                <a:rect l="l" t="t" r="r" b="b"/>
                <a:pathLst>
                  <a:path w="551783" h="368152"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949;p48">
                <a:extLst>
                  <a:ext uri="{FF2B5EF4-FFF2-40B4-BE49-F238E27FC236}">
                    <a16:creationId xmlns:a16="http://schemas.microsoft.com/office/drawing/2014/main" id="{6D19FE94-A789-4168-AE08-490424F82A83}"/>
                  </a:ext>
                </a:extLst>
              </p:cNvPr>
              <p:cNvSpPr/>
              <p:nvPr/>
            </p:nvSpPr>
            <p:spPr>
              <a:xfrm>
                <a:off x="7462456" y="2876264"/>
                <a:ext cx="257937" cy="241458"/>
              </a:xfrm>
              <a:custGeom>
                <a:avLst/>
                <a:gdLst/>
                <a:ahLst/>
                <a:cxnLst/>
                <a:rect l="l" t="t" r="r" b="b"/>
                <a:pathLst>
                  <a:path w="257937" h="241458" extrusionOk="0">
                    <a:moveTo>
                      <a:pt x="99632" y="92012"/>
                    </a:moveTo>
                    <a:lnTo>
                      <a:pt x="64294" y="1048"/>
                    </a:lnTo>
                    <a:lnTo>
                      <a:pt x="0" y="92488"/>
                    </a:lnTo>
                    <a:lnTo>
                      <a:pt x="70580" y="133255"/>
                    </a:lnTo>
                    <a:lnTo>
                      <a:pt x="128588" y="166783"/>
                    </a:lnTo>
                    <a:lnTo>
                      <a:pt x="257937" y="241459"/>
                    </a:lnTo>
                    <a:lnTo>
                      <a:pt x="164306" y="0"/>
                    </a:lnTo>
                    <a:lnTo>
                      <a:pt x="99632"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950;p48">
                <a:extLst>
                  <a:ext uri="{FF2B5EF4-FFF2-40B4-BE49-F238E27FC236}">
                    <a16:creationId xmlns:a16="http://schemas.microsoft.com/office/drawing/2014/main" id="{6B6AFDE6-E10D-4B2C-863F-F29D30CAF372}"/>
                  </a:ext>
                </a:extLst>
              </p:cNvPr>
              <p:cNvSpPr/>
              <p:nvPr/>
            </p:nvSpPr>
            <p:spPr>
              <a:xfrm rot="-1801764">
                <a:off x="7788337" y="2912905"/>
                <a:ext cx="68709" cy="119146"/>
              </a:xfrm>
              <a:custGeom>
                <a:avLst/>
                <a:gdLst/>
                <a:ahLst/>
                <a:cxnLst/>
                <a:rect l="l" t="t" r="r" b="b"/>
                <a:pathLst>
                  <a:path w="68770" h="119252" extrusionOk="0">
                    <a:moveTo>
                      <a:pt x="68771" y="59627"/>
                    </a:moveTo>
                    <a:cubicBezTo>
                      <a:pt x="68771" y="92557"/>
                      <a:pt x="53376" y="119253"/>
                      <a:pt x="34386" y="119253"/>
                    </a:cubicBezTo>
                    <a:cubicBezTo>
                      <a:pt x="15395" y="119253"/>
                      <a:pt x="0" y="92557"/>
                      <a:pt x="0" y="59627"/>
                    </a:cubicBezTo>
                    <a:cubicBezTo>
                      <a:pt x="0" y="26696"/>
                      <a:pt x="15395" y="0"/>
                      <a:pt x="34386" y="0"/>
                    </a:cubicBezTo>
                    <a:cubicBezTo>
                      <a:pt x="53376" y="0"/>
                      <a:pt x="68771" y="26696"/>
                      <a:pt x="68771" y="5962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951;p48">
                <a:extLst>
                  <a:ext uri="{FF2B5EF4-FFF2-40B4-BE49-F238E27FC236}">
                    <a16:creationId xmlns:a16="http://schemas.microsoft.com/office/drawing/2014/main" id="{E42F734D-58A4-484B-9547-3F64D9FA35E5}"/>
                  </a:ext>
                </a:extLst>
              </p:cNvPr>
              <p:cNvSpPr/>
              <p:nvPr/>
            </p:nvSpPr>
            <p:spPr>
              <a:xfrm>
                <a:off x="7466171" y="3701224"/>
                <a:ext cx="257936" cy="241363"/>
              </a:xfrm>
              <a:custGeom>
                <a:avLst/>
                <a:gdLst/>
                <a:ahLst/>
                <a:cxnLst/>
                <a:rect l="l" t="t" r="r" b="b"/>
                <a:pathLst>
                  <a:path w="257936" h="241363" extrusionOk="0">
                    <a:moveTo>
                      <a:pt x="99536" y="92012"/>
                    </a:moveTo>
                    <a:lnTo>
                      <a:pt x="64294" y="1048"/>
                    </a:lnTo>
                    <a:lnTo>
                      <a:pt x="0" y="92488"/>
                    </a:lnTo>
                    <a:lnTo>
                      <a:pt x="70580" y="133255"/>
                    </a:lnTo>
                    <a:lnTo>
                      <a:pt x="128588" y="166688"/>
                    </a:lnTo>
                    <a:lnTo>
                      <a:pt x="257937" y="241364"/>
                    </a:lnTo>
                    <a:lnTo>
                      <a:pt x="164211" y="0"/>
                    </a:lnTo>
                    <a:lnTo>
                      <a:pt x="99536"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952;p48">
                <a:extLst>
                  <a:ext uri="{FF2B5EF4-FFF2-40B4-BE49-F238E27FC236}">
                    <a16:creationId xmlns:a16="http://schemas.microsoft.com/office/drawing/2014/main" id="{B33E4F4F-36D1-4B46-A2FE-D968C77818DC}"/>
                  </a:ext>
                </a:extLst>
              </p:cNvPr>
              <p:cNvSpPr/>
              <p:nvPr/>
            </p:nvSpPr>
            <p:spPr>
              <a:xfrm rot="-1790023">
                <a:off x="7807389" y="3748630"/>
                <a:ext cx="69009" cy="119667"/>
              </a:xfrm>
              <a:custGeom>
                <a:avLst/>
                <a:gdLst/>
                <a:ahLst/>
                <a:cxnLst/>
                <a:rect l="l" t="t" r="r" b="b"/>
                <a:pathLst>
                  <a:path w="69007" h="119663" extrusionOk="0">
                    <a:moveTo>
                      <a:pt x="69009" y="59833"/>
                    </a:moveTo>
                    <a:cubicBezTo>
                      <a:pt x="69009" y="92877"/>
                      <a:pt x="53561" y="119665"/>
                      <a:pt x="34505" y="119665"/>
                    </a:cubicBezTo>
                    <a:cubicBezTo>
                      <a:pt x="15450" y="119665"/>
                      <a:pt x="2" y="92877"/>
                      <a:pt x="2" y="59833"/>
                    </a:cubicBezTo>
                    <a:cubicBezTo>
                      <a:pt x="2" y="26789"/>
                      <a:pt x="15450" y="1"/>
                      <a:pt x="34505" y="1"/>
                    </a:cubicBezTo>
                    <a:cubicBezTo>
                      <a:pt x="53561" y="1"/>
                      <a:pt x="69009" y="26789"/>
                      <a:pt x="69009" y="59833"/>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953;p48">
                <a:extLst>
                  <a:ext uri="{FF2B5EF4-FFF2-40B4-BE49-F238E27FC236}">
                    <a16:creationId xmlns:a16="http://schemas.microsoft.com/office/drawing/2014/main" id="{735A8395-02B5-4E3D-8315-62C137E3C5A6}"/>
                  </a:ext>
                </a:extLst>
              </p:cNvPr>
              <p:cNvSpPr/>
              <p:nvPr/>
            </p:nvSpPr>
            <p:spPr>
              <a:xfrm>
                <a:off x="5996654" y="1854288"/>
                <a:ext cx="1266348" cy="1335535"/>
              </a:xfrm>
              <a:custGeom>
                <a:avLst/>
                <a:gdLst/>
                <a:ahLst/>
                <a:cxnLst/>
                <a:rect l="l" t="t" r="r" b="b"/>
                <a:pathLst>
                  <a:path w="1266348" h="1335535" extrusionOk="0">
                    <a:moveTo>
                      <a:pt x="1244537" y="1332871"/>
                    </a:moveTo>
                    <a:lnTo>
                      <a:pt x="21907" y="630498"/>
                    </a:lnTo>
                    <a:cubicBezTo>
                      <a:pt x="8382" y="620868"/>
                      <a:pt x="257" y="605380"/>
                      <a:pt x="0" y="588778"/>
                    </a:cubicBezTo>
                    <a:lnTo>
                      <a:pt x="0" y="19088"/>
                    </a:lnTo>
                    <a:cubicBezTo>
                      <a:pt x="0" y="3086"/>
                      <a:pt x="9525" y="-4343"/>
                      <a:pt x="21907" y="2610"/>
                    </a:cubicBezTo>
                    <a:lnTo>
                      <a:pt x="1244537" y="704983"/>
                    </a:lnTo>
                    <a:cubicBezTo>
                      <a:pt x="1257995" y="714651"/>
                      <a:pt x="1266092" y="730129"/>
                      <a:pt x="1266349" y="746703"/>
                    </a:cubicBezTo>
                    <a:lnTo>
                      <a:pt x="1266349" y="1316393"/>
                    </a:lnTo>
                    <a:cubicBezTo>
                      <a:pt x="1266349" y="1332491"/>
                      <a:pt x="1256538" y="1339920"/>
                      <a:pt x="1244537" y="13328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954;p48">
                <a:extLst>
                  <a:ext uri="{FF2B5EF4-FFF2-40B4-BE49-F238E27FC236}">
                    <a16:creationId xmlns:a16="http://schemas.microsoft.com/office/drawing/2014/main" id="{429B2F42-F873-417B-AE24-6C6D0C1C35CB}"/>
                  </a:ext>
                </a:extLst>
              </p:cNvPr>
              <p:cNvSpPr/>
              <p:nvPr/>
            </p:nvSpPr>
            <p:spPr>
              <a:xfrm>
                <a:off x="6187916" y="2312479"/>
                <a:ext cx="441007" cy="412813"/>
              </a:xfrm>
              <a:custGeom>
                <a:avLst/>
                <a:gdLst/>
                <a:ahLst/>
                <a:cxnLst/>
                <a:rect l="l" t="t" r="r" b="b"/>
                <a:pathLst>
                  <a:path w="441007" h="412813" extrusionOk="0">
                    <a:moveTo>
                      <a:pt x="170307" y="157353"/>
                    </a:moveTo>
                    <a:lnTo>
                      <a:pt x="109919" y="1810"/>
                    </a:lnTo>
                    <a:lnTo>
                      <a:pt x="0" y="158210"/>
                    </a:lnTo>
                    <a:lnTo>
                      <a:pt x="120682" y="227838"/>
                    </a:lnTo>
                    <a:lnTo>
                      <a:pt x="219837" y="285083"/>
                    </a:lnTo>
                    <a:lnTo>
                      <a:pt x="441008" y="412813"/>
                    </a:lnTo>
                    <a:lnTo>
                      <a:pt x="280797" y="0"/>
                    </a:lnTo>
                    <a:lnTo>
                      <a:pt x="170307" y="15735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955;p48">
                <a:extLst>
                  <a:ext uri="{FF2B5EF4-FFF2-40B4-BE49-F238E27FC236}">
                    <a16:creationId xmlns:a16="http://schemas.microsoft.com/office/drawing/2014/main" id="{73B59F1B-3E0B-4A1F-9D42-921048EBF1A3}"/>
                  </a:ext>
                </a:extLst>
              </p:cNvPr>
              <p:cNvSpPr/>
              <p:nvPr/>
            </p:nvSpPr>
            <p:spPr>
              <a:xfrm rot="-1801764">
                <a:off x="6969573" y="2537060"/>
                <a:ext cx="117623" cy="203653"/>
              </a:xfrm>
              <a:custGeom>
                <a:avLst/>
                <a:gdLst/>
                <a:ahLst/>
                <a:cxnLst/>
                <a:rect l="l" t="t" r="r" b="b"/>
                <a:pathLst>
                  <a:path w="117728" h="203834" extrusionOk="0">
                    <a:moveTo>
                      <a:pt x="117729" y="101918"/>
                    </a:moveTo>
                    <a:cubicBezTo>
                      <a:pt x="117729" y="158205"/>
                      <a:pt x="91374" y="203835"/>
                      <a:pt x="58864" y="203835"/>
                    </a:cubicBezTo>
                    <a:cubicBezTo>
                      <a:pt x="26354" y="203835"/>
                      <a:pt x="0" y="158205"/>
                      <a:pt x="0" y="101918"/>
                    </a:cubicBezTo>
                    <a:cubicBezTo>
                      <a:pt x="0" y="45630"/>
                      <a:pt x="26354" y="0"/>
                      <a:pt x="58864" y="0"/>
                    </a:cubicBezTo>
                    <a:cubicBezTo>
                      <a:pt x="91374" y="0"/>
                      <a:pt x="117729" y="45630"/>
                      <a:pt x="117729" y="101918"/>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 name="Google Shape;3956;p48">
              <a:extLst>
                <a:ext uri="{FF2B5EF4-FFF2-40B4-BE49-F238E27FC236}">
                  <a16:creationId xmlns:a16="http://schemas.microsoft.com/office/drawing/2014/main" id="{43B36C11-344C-41CA-9B1D-5AE6CDB95F89}"/>
                </a:ext>
              </a:extLst>
            </p:cNvPr>
            <p:cNvSpPr/>
            <p:nvPr/>
          </p:nvSpPr>
          <p:spPr>
            <a:xfrm>
              <a:off x="4124355" y="1157329"/>
              <a:ext cx="276891" cy="1108478"/>
            </a:xfrm>
            <a:custGeom>
              <a:avLst/>
              <a:gdLst/>
              <a:ahLst/>
              <a:cxnLst/>
              <a:rect l="l" t="t" r="r" b="b"/>
              <a:pathLst>
                <a:path w="276891" h="1108478" extrusionOk="0">
                  <a:moveTo>
                    <a:pt x="276892" y="217170"/>
                  </a:moveTo>
                  <a:lnTo>
                    <a:pt x="276892" y="1070610"/>
                  </a:lnTo>
                  <a:cubicBezTo>
                    <a:pt x="276892" y="1102424"/>
                    <a:pt x="257842" y="1117092"/>
                    <a:pt x="233648" y="1103281"/>
                  </a:cubicBezTo>
                  <a:lnTo>
                    <a:pt x="0" y="968693"/>
                  </a:lnTo>
                  <a:lnTo>
                    <a:pt x="0" y="0"/>
                  </a:lnTo>
                  <a:lnTo>
                    <a:pt x="233648" y="134779"/>
                  </a:lnTo>
                  <a:cubicBezTo>
                    <a:pt x="257461" y="148590"/>
                    <a:pt x="276892" y="185642"/>
                    <a:pt x="276892" y="217170"/>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957;p48">
              <a:extLst>
                <a:ext uri="{FF2B5EF4-FFF2-40B4-BE49-F238E27FC236}">
                  <a16:creationId xmlns:a16="http://schemas.microsoft.com/office/drawing/2014/main" id="{36A4F7BC-07F2-4D81-919C-9340A4FBF536}"/>
                </a:ext>
              </a:extLst>
            </p:cNvPr>
            <p:cNvSpPr/>
            <p:nvPr/>
          </p:nvSpPr>
          <p:spPr>
            <a:xfrm>
              <a:off x="3407027" y="665933"/>
              <a:ext cx="814853" cy="1408939"/>
            </a:xfrm>
            <a:custGeom>
              <a:avLst/>
              <a:gdLst/>
              <a:ahLst/>
              <a:cxnLst/>
              <a:rect l="l" t="t" r="r" b="b"/>
              <a:pathLst>
                <a:path w="814853" h="1408939" extrusionOk="0">
                  <a:moveTo>
                    <a:pt x="771144" y="419483"/>
                  </a:moveTo>
                  <a:lnTo>
                    <a:pt x="53340" y="5050"/>
                  </a:lnTo>
                  <a:cubicBezTo>
                    <a:pt x="45901" y="-81"/>
                    <a:pt x="36462" y="-1389"/>
                    <a:pt x="27908" y="1526"/>
                  </a:cubicBezTo>
                  <a:lnTo>
                    <a:pt x="27908" y="1526"/>
                  </a:lnTo>
                  <a:cubicBezTo>
                    <a:pt x="25956" y="2313"/>
                    <a:pt x="24136" y="3372"/>
                    <a:pt x="22479" y="4669"/>
                  </a:cubicBezTo>
                  <a:lnTo>
                    <a:pt x="0" y="17718"/>
                  </a:lnTo>
                  <a:lnTo>
                    <a:pt x="10477" y="31720"/>
                  </a:lnTo>
                  <a:cubicBezTo>
                    <a:pt x="10477" y="33625"/>
                    <a:pt x="10477" y="35625"/>
                    <a:pt x="10477" y="37721"/>
                  </a:cubicBezTo>
                  <a:lnTo>
                    <a:pt x="10477" y="891161"/>
                  </a:lnTo>
                  <a:cubicBezTo>
                    <a:pt x="10477" y="922974"/>
                    <a:pt x="29527" y="959931"/>
                    <a:pt x="53721" y="973743"/>
                  </a:cubicBezTo>
                  <a:lnTo>
                    <a:pt x="757904" y="1380365"/>
                  </a:lnTo>
                  <a:lnTo>
                    <a:pt x="766858" y="1408940"/>
                  </a:lnTo>
                  <a:lnTo>
                    <a:pt x="797624" y="1391700"/>
                  </a:lnTo>
                  <a:cubicBezTo>
                    <a:pt x="799176" y="1391004"/>
                    <a:pt x="800643" y="1390147"/>
                    <a:pt x="802005" y="1389128"/>
                  </a:cubicBezTo>
                  <a:lnTo>
                    <a:pt x="802005" y="1389128"/>
                  </a:lnTo>
                  <a:cubicBezTo>
                    <a:pt x="811178" y="1380508"/>
                    <a:pt x="815854" y="1368135"/>
                    <a:pt x="814673" y="1355600"/>
                  </a:cubicBezTo>
                  <a:lnTo>
                    <a:pt x="814673" y="502160"/>
                  </a:lnTo>
                  <a:cubicBezTo>
                    <a:pt x="814388" y="470442"/>
                    <a:pt x="795052" y="433294"/>
                    <a:pt x="771144" y="41948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3958;p48">
              <a:extLst>
                <a:ext uri="{FF2B5EF4-FFF2-40B4-BE49-F238E27FC236}">
                  <a16:creationId xmlns:a16="http://schemas.microsoft.com/office/drawing/2014/main" id="{25CFF6F6-D965-4711-A03D-C5156FA7EEC5}"/>
                </a:ext>
              </a:extLst>
            </p:cNvPr>
            <p:cNvSpPr/>
            <p:nvPr/>
          </p:nvSpPr>
          <p:spPr>
            <a:xfrm>
              <a:off x="3387120" y="682740"/>
              <a:ext cx="804386" cy="1393465"/>
            </a:xfrm>
            <a:custGeom>
              <a:avLst/>
              <a:gdLst/>
              <a:ahLst/>
              <a:cxnLst/>
              <a:rect l="l" t="t" r="r" b="b"/>
              <a:pathLst>
                <a:path w="804386" h="1393465" extrusionOk="0">
                  <a:moveTo>
                    <a:pt x="761143" y="1388323"/>
                  </a:moveTo>
                  <a:lnTo>
                    <a:pt x="43244" y="973890"/>
                  </a:lnTo>
                  <a:cubicBezTo>
                    <a:pt x="19431" y="960079"/>
                    <a:pt x="0" y="923122"/>
                    <a:pt x="0" y="891213"/>
                  </a:cubicBezTo>
                  <a:lnTo>
                    <a:pt x="0" y="37869"/>
                  </a:lnTo>
                  <a:cubicBezTo>
                    <a:pt x="0" y="6055"/>
                    <a:pt x="19050" y="-8613"/>
                    <a:pt x="43244" y="5198"/>
                  </a:cubicBezTo>
                  <a:lnTo>
                    <a:pt x="761143" y="419631"/>
                  </a:lnTo>
                  <a:cubicBezTo>
                    <a:pt x="785050" y="433442"/>
                    <a:pt x="804386" y="470399"/>
                    <a:pt x="804386" y="502308"/>
                  </a:cubicBezTo>
                  <a:lnTo>
                    <a:pt x="804386" y="1355652"/>
                  </a:lnTo>
                  <a:cubicBezTo>
                    <a:pt x="804386" y="1387085"/>
                    <a:pt x="785050" y="1402134"/>
                    <a:pt x="761143" y="1388323"/>
                  </a:cubicBezTo>
                  <a:close/>
                </a:path>
              </a:pathLst>
            </a:custGeom>
            <a:solidFill>
              <a:srgbClr val="F5F7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959;p48">
              <a:extLst>
                <a:ext uri="{FF2B5EF4-FFF2-40B4-BE49-F238E27FC236}">
                  <a16:creationId xmlns:a16="http://schemas.microsoft.com/office/drawing/2014/main" id="{49D5FB1C-74E7-4ED2-A3E4-047E14082077}"/>
                </a:ext>
              </a:extLst>
            </p:cNvPr>
            <p:cNvSpPr/>
            <p:nvPr/>
          </p:nvSpPr>
          <p:spPr>
            <a:xfrm>
              <a:off x="3499610" y="847672"/>
              <a:ext cx="17240" cy="769048"/>
            </a:xfrm>
            <a:custGeom>
              <a:avLst/>
              <a:gdLst/>
              <a:ahLst/>
              <a:cxnLst/>
              <a:rect l="l" t="t" r="r" b="b"/>
              <a:pathLst>
                <a:path w="17240" h="769048" extrusionOk="0">
                  <a:moveTo>
                    <a:pt x="0" y="759047"/>
                  </a:moveTo>
                  <a:lnTo>
                    <a:pt x="17240" y="769048"/>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3960;p48">
              <a:extLst>
                <a:ext uri="{FF2B5EF4-FFF2-40B4-BE49-F238E27FC236}">
                  <a16:creationId xmlns:a16="http://schemas.microsoft.com/office/drawing/2014/main" id="{F0159B57-8B27-4A72-95CC-565F6D572289}"/>
                </a:ext>
              </a:extLst>
            </p:cNvPr>
            <p:cNvSpPr/>
            <p:nvPr/>
          </p:nvSpPr>
          <p:spPr>
            <a:xfrm>
              <a:off x="3477988" y="1035502"/>
              <a:ext cx="60483" cy="177021"/>
            </a:xfrm>
            <a:custGeom>
              <a:avLst/>
              <a:gdLst/>
              <a:ahLst/>
              <a:cxnLst/>
              <a:rect l="l" t="t" r="r" b="b"/>
              <a:pathLst>
                <a:path w="60483" h="177021" extrusionOk="0">
                  <a:moveTo>
                    <a:pt x="30289" y="173358"/>
                  </a:moveTo>
                  <a:lnTo>
                    <a:pt x="30289" y="173358"/>
                  </a:lnTo>
                  <a:cubicBezTo>
                    <a:pt x="11573" y="160004"/>
                    <a:pt x="324" y="138535"/>
                    <a:pt x="0" y="115541"/>
                  </a:cubicBezTo>
                  <a:lnTo>
                    <a:pt x="0" y="26483"/>
                  </a:lnTo>
                  <a:cubicBezTo>
                    <a:pt x="0" y="4194"/>
                    <a:pt x="13525" y="-5998"/>
                    <a:pt x="30289" y="3623"/>
                  </a:cubicBezTo>
                  <a:lnTo>
                    <a:pt x="30289" y="3623"/>
                  </a:lnTo>
                  <a:cubicBezTo>
                    <a:pt x="48949" y="17022"/>
                    <a:pt x="60150" y="38472"/>
                    <a:pt x="60484" y="61439"/>
                  </a:cubicBezTo>
                  <a:lnTo>
                    <a:pt x="60484" y="150498"/>
                  </a:lnTo>
                  <a:cubicBezTo>
                    <a:pt x="60484" y="172787"/>
                    <a:pt x="46958" y="183074"/>
                    <a:pt x="30289"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3961;p48">
              <a:extLst>
                <a:ext uri="{FF2B5EF4-FFF2-40B4-BE49-F238E27FC236}">
                  <a16:creationId xmlns:a16="http://schemas.microsoft.com/office/drawing/2014/main" id="{AE895976-8CF7-423A-80ED-F9B4E66B942C}"/>
                </a:ext>
              </a:extLst>
            </p:cNvPr>
            <p:cNvSpPr/>
            <p:nvPr/>
          </p:nvSpPr>
          <p:spPr>
            <a:xfrm>
              <a:off x="3684776" y="951970"/>
              <a:ext cx="17335" cy="768953"/>
            </a:xfrm>
            <a:custGeom>
              <a:avLst/>
              <a:gdLst/>
              <a:ahLst/>
              <a:cxnLst/>
              <a:rect l="l" t="t" r="r" b="b"/>
              <a:pathLst>
                <a:path w="17335" h="768953" extrusionOk="0">
                  <a:moveTo>
                    <a:pt x="0" y="758952"/>
                  </a:moveTo>
                  <a:lnTo>
                    <a:pt x="17336" y="768953"/>
                  </a:lnTo>
                  <a:lnTo>
                    <a:pt x="17336" y="10001"/>
                  </a:lnTo>
                  <a:lnTo>
                    <a:pt x="0" y="0"/>
                  </a:lnTo>
                  <a:lnTo>
                    <a:pt x="0" y="75895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3962;p48">
              <a:extLst>
                <a:ext uri="{FF2B5EF4-FFF2-40B4-BE49-F238E27FC236}">
                  <a16:creationId xmlns:a16="http://schemas.microsoft.com/office/drawing/2014/main" id="{F64C17AF-01EC-4E15-8A6B-BAB040D32046}"/>
                </a:ext>
              </a:extLst>
            </p:cNvPr>
            <p:cNvSpPr/>
            <p:nvPr/>
          </p:nvSpPr>
          <p:spPr>
            <a:xfrm>
              <a:off x="3663154" y="1389355"/>
              <a:ext cx="60579" cy="177060"/>
            </a:xfrm>
            <a:custGeom>
              <a:avLst/>
              <a:gdLst/>
              <a:ahLst/>
              <a:cxnLst/>
              <a:rect l="l" t="t" r="r" b="b"/>
              <a:pathLst>
                <a:path w="60579" h="177060" extrusionOk="0">
                  <a:moveTo>
                    <a:pt x="30289" y="173453"/>
                  </a:moveTo>
                  <a:lnTo>
                    <a:pt x="30289" y="173453"/>
                  </a:lnTo>
                  <a:cubicBezTo>
                    <a:pt x="11621" y="160014"/>
                    <a:pt x="391" y="138544"/>
                    <a:pt x="0" y="115541"/>
                  </a:cubicBezTo>
                  <a:lnTo>
                    <a:pt x="0" y="26483"/>
                  </a:lnTo>
                  <a:cubicBezTo>
                    <a:pt x="0" y="4194"/>
                    <a:pt x="13621" y="-5998"/>
                    <a:pt x="30289" y="3623"/>
                  </a:cubicBezTo>
                  <a:lnTo>
                    <a:pt x="30289" y="3623"/>
                  </a:lnTo>
                  <a:cubicBezTo>
                    <a:pt x="48987" y="17005"/>
                    <a:pt x="60217" y="38456"/>
                    <a:pt x="60579" y="61439"/>
                  </a:cubicBezTo>
                  <a:lnTo>
                    <a:pt x="60579" y="150498"/>
                  </a:lnTo>
                  <a:cubicBezTo>
                    <a:pt x="60579" y="172787"/>
                    <a:pt x="47053" y="183074"/>
                    <a:pt x="30289" y="1734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3963;p48">
              <a:extLst>
                <a:ext uri="{FF2B5EF4-FFF2-40B4-BE49-F238E27FC236}">
                  <a16:creationId xmlns:a16="http://schemas.microsoft.com/office/drawing/2014/main" id="{46D75AD3-61E2-4427-A4ED-4BCC5CC96466}"/>
                </a:ext>
              </a:extLst>
            </p:cNvPr>
            <p:cNvSpPr/>
            <p:nvPr/>
          </p:nvSpPr>
          <p:spPr>
            <a:xfrm>
              <a:off x="3870037" y="1058841"/>
              <a:ext cx="17335" cy="769048"/>
            </a:xfrm>
            <a:custGeom>
              <a:avLst/>
              <a:gdLst/>
              <a:ahLst/>
              <a:cxnLst/>
              <a:rect l="l" t="t" r="r" b="b"/>
              <a:pathLst>
                <a:path w="17335" h="769048" extrusionOk="0">
                  <a:moveTo>
                    <a:pt x="0" y="759047"/>
                  </a:moveTo>
                  <a:lnTo>
                    <a:pt x="17335" y="769049"/>
                  </a:lnTo>
                  <a:lnTo>
                    <a:pt x="17335"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3964;p48">
              <a:extLst>
                <a:ext uri="{FF2B5EF4-FFF2-40B4-BE49-F238E27FC236}">
                  <a16:creationId xmlns:a16="http://schemas.microsoft.com/office/drawing/2014/main" id="{545CB4C2-7014-4E18-A19D-90973382E9AC}"/>
                </a:ext>
              </a:extLst>
            </p:cNvPr>
            <p:cNvSpPr/>
            <p:nvPr/>
          </p:nvSpPr>
          <p:spPr>
            <a:xfrm>
              <a:off x="3848416" y="1146769"/>
              <a:ext cx="60579" cy="177060"/>
            </a:xfrm>
            <a:custGeom>
              <a:avLst/>
              <a:gdLst/>
              <a:ahLst/>
              <a:cxnLst/>
              <a:rect l="l" t="t" r="r" b="b"/>
              <a:pathLst>
                <a:path w="60579" h="177060" extrusionOk="0">
                  <a:moveTo>
                    <a:pt x="30289" y="173438"/>
                  </a:moveTo>
                  <a:lnTo>
                    <a:pt x="30289" y="173438"/>
                  </a:lnTo>
                  <a:cubicBezTo>
                    <a:pt x="11592" y="160055"/>
                    <a:pt x="362" y="138605"/>
                    <a:pt x="0" y="115621"/>
                  </a:cubicBezTo>
                  <a:lnTo>
                    <a:pt x="0" y="26562"/>
                  </a:lnTo>
                  <a:cubicBezTo>
                    <a:pt x="0" y="4274"/>
                    <a:pt x="13525" y="-6013"/>
                    <a:pt x="30289" y="3607"/>
                  </a:cubicBezTo>
                  <a:lnTo>
                    <a:pt x="30289" y="3607"/>
                  </a:lnTo>
                  <a:cubicBezTo>
                    <a:pt x="48958" y="17047"/>
                    <a:pt x="60188" y="38516"/>
                    <a:pt x="60579" y="61519"/>
                  </a:cubicBezTo>
                  <a:lnTo>
                    <a:pt x="60579" y="150578"/>
                  </a:lnTo>
                  <a:cubicBezTo>
                    <a:pt x="60579" y="172866"/>
                    <a:pt x="46958" y="183058"/>
                    <a:pt x="30289" y="173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3965;p48">
              <a:extLst>
                <a:ext uri="{FF2B5EF4-FFF2-40B4-BE49-F238E27FC236}">
                  <a16:creationId xmlns:a16="http://schemas.microsoft.com/office/drawing/2014/main" id="{4D9A11FD-908E-4103-A962-5E8F60094698}"/>
                </a:ext>
              </a:extLst>
            </p:cNvPr>
            <p:cNvSpPr/>
            <p:nvPr/>
          </p:nvSpPr>
          <p:spPr>
            <a:xfrm>
              <a:off x="4055299" y="1165807"/>
              <a:ext cx="17240" cy="768953"/>
            </a:xfrm>
            <a:custGeom>
              <a:avLst/>
              <a:gdLst/>
              <a:ahLst/>
              <a:cxnLst/>
              <a:rect l="l" t="t" r="r" b="b"/>
              <a:pathLst>
                <a:path w="17240" h="768953" extrusionOk="0">
                  <a:moveTo>
                    <a:pt x="0" y="759047"/>
                  </a:moveTo>
                  <a:lnTo>
                    <a:pt x="17240" y="768953"/>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3966;p48">
              <a:extLst>
                <a:ext uri="{FF2B5EF4-FFF2-40B4-BE49-F238E27FC236}">
                  <a16:creationId xmlns:a16="http://schemas.microsoft.com/office/drawing/2014/main" id="{95E6D804-85E2-475F-A307-C6F4A179D817}"/>
                </a:ext>
              </a:extLst>
            </p:cNvPr>
            <p:cNvSpPr/>
            <p:nvPr/>
          </p:nvSpPr>
          <p:spPr>
            <a:xfrm>
              <a:off x="4033677" y="1453459"/>
              <a:ext cx="60483" cy="177021"/>
            </a:xfrm>
            <a:custGeom>
              <a:avLst/>
              <a:gdLst/>
              <a:ahLst/>
              <a:cxnLst/>
              <a:rect l="l" t="t" r="r" b="b"/>
              <a:pathLst>
                <a:path w="60483" h="177021" extrusionOk="0">
                  <a:moveTo>
                    <a:pt x="30290" y="173358"/>
                  </a:moveTo>
                  <a:lnTo>
                    <a:pt x="30290" y="173358"/>
                  </a:lnTo>
                  <a:cubicBezTo>
                    <a:pt x="11573" y="160004"/>
                    <a:pt x="324" y="138535"/>
                    <a:pt x="0" y="115541"/>
                  </a:cubicBezTo>
                  <a:lnTo>
                    <a:pt x="0" y="26483"/>
                  </a:lnTo>
                  <a:cubicBezTo>
                    <a:pt x="0" y="4194"/>
                    <a:pt x="13525" y="-5998"/>
                    <a:pt x="30290" y="3623"/>
                  </a:cubicBezTo>
                  <a:lnTo>
                    <a:pt x="30290" y="3623"/>
                  </a:lnTo>
                  <a:cubicBezTo>
                    <a:pt x="48949" y="17024"/>
                    <a:pt x="60150" y="38475"/>
                    <a:pt x="60484" y="61439"/>
                  </a:cubicBezTo>
                  <a:lnTo>
                    <a:pt x="60484" y="150498"/>
                  </a:lnTo>
                  <a:cubicBezTo>
                    <a:pt x="60484" y="172787"/>
                    <a:pt x="46958" y="183074"/>
                    <a:pt x="30290"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 name="Google Shape;3967;p48">
              <a:extLst>
                <a:ext uri="{FF2B5EF4-FFF2-40B4-BE49-F238E27FC236}">
                  <a16:creationId xmlns:a16="http://schemas.microsoft.com/office/drawing/2014/main" id="{E7ED619C-AA71-400E-A1D6-D5D1F127298B}"/>
                </a:ext>
              </a:extLst>
            </p:cNvPr>
            <p:cNvGrpSpPr/>
            <p:nvPr/>
          </p:nvGrpSpPr>
          <p:grpSpPr>
            <a:xfrm>
              <a:off x="3457891" y="2611797"/>
              <a:ext cx="595122" cy="410622"/>
              <a:chOff x="5119116" y="3513772"/>
              <a:chExt cx="595122" cy="410622"/>
            </a:xfrm>
          </p:grpSpPr>
          <p:sp>
            <p:nvSpPr>
              <p:cNvPr id="281" name="Google Shape;3968;p48">
                <a:extLst>
                  <a:ext uri="{FF2B5EF4-FFF2-40B4-BE49-F238E27FC236}">
                    <a16:creationId xmlns:a16="http://schemas.microsoft.com/office/drawing/2014/main" id="{75387939-57EB-4EB0-A6FA-5CFDE2B1C4B0}"/>
                  </a:ext>
                </a:extLst>
              </p:cNvPr>
              <p:cNvSpPr/>
              <p:nvPr/>
            </p:nvSpPr>
            <p:spPr>
              <a:xfrm>
                <a:off x="5119116" y="361864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3969;p48">
                <a:extLst>
                  <a:ext uri="{FF2B5EF4-FFF2-40B4-BE49-F238E27FC236}">
                    <a16:creationId xmlns:a16="http://schemas.microsoft.com/office/drawing/2014/main" id="{3033D775-4D64-4D31-A5CC-8F1ADFF61D60}"/>
                  </a:ext>
                </a:extLst>
              </p:cNvPr>
              <p:cNvSpPr/>
              <p:nvPr/>
            </p:nvSpPr>
            <p:spPr>
              <a:xfrm>
                <a:off x="5184648" y="357930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3970;p48">
                <a:extLst>
                  <a:ext uri="{FF2B5EF4-FFF2-40B4-BE49-F238E27FC236}">
                    <a16:creationId xmlns:a16="http://schemas.microsoft.com/office/drawing/2014/main" id="{F2F7A914-C793-4A47-8FD5-711F4659E46D}"/>
                  </a:ext>
                </a:extLst>
              </p:cNvPr>
              <p:cNvSpPr/>
              <p:nvPr/>
            </p:nvSpPr>
            <p:spPr>
              <a:xfrm>
                <a:off x="5184743" y="3664839"/>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3971;p48">
                <a:extLst>
                  <a:ext uri="{FF2B5EF4-FFF2-40B4-BE49-F238E27FC236}">
                    <a16:creationId xmlns:a16="http://schemas.microsoft.com/office/drawing/2014/main" id="{360CA5FA-394C-47C4-BCD0-869F709304D0}"/>
                  </a:ext>
                </a:extLst>
              </p:cNvPr>
              <p:cNvSpPr/>
              <p:nvPr/>
            </p:nvSpPr>
            <p:spPr>
              <a:xfrm>
                <a:off x="5674423" y="3666648"/>
                <a:ext cx="39814" cy="93916"/>
              </a:xfrm>
              <a:custGeom>
                <a:avLst/>
                <a:gdLst/>
                <a:ahLst/>
                <a:cxnLst/>
                <a:rect l="l" t="t" r="r" b="b"/>
                <a:pathLst>
                  <a:path w="39814" h="93916" extrusionOk="0">
                    <a:moveTo>
                      <a:pt x="39814" y="0"/>
                    </a:moveTo>
                    <a:lnTo>
                      <a:pt x="39814" y="65532"/>
                    </a:lnTo>
                    <a:lnTo>
                      <a:pt x="13049" y="93916"/>
                    </a:lnTo>
                    <a:lnTo>
                      <a:pt x="0" y="18955"/>
                    </a:lnTo>
                    <a:lnTo>
                      <a:pt x="39814"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3972;p48">
                <a:extLst>
                  <a:ext uri="{FF2B5EF4-FFF2-40B4-BE49-F238E27FC236}">
                    <a16:creationId xmlns:a16="http://schemas.microsoft.com/office/drawing/2014/main" id="{66D91D30-C4A6-4934-8B57-2146AA60A6E9}"/>
                  </a:ext>
                </a:extLst>
              </p:cNvPr>
              <p:cNvSpPr/>
              <p:nvPr/>
            </p:nvSpPr>
            <p:spPr>
              <a:xfrm>
                <a:off x="5184648" y="3513772"/>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3973;p48">
                <a:extLst>
                  <a:ext uri="{FF2B5EF4-FFF2-40B4-BE49-F238E27FC236}">
                    <a16:creationId xmlns:a16="http://schemas.microsoft.com/office/drawing/2014/main" id="{C4BF5465-580F-4164-996B-0FA5DF47336E}"/>
                  </a:ext>
                </a:extLst>
              </p:cNvPr>
              <p:cNvSpPr/>
              <p:nvPr/>
            </p:nvSpPr>
            <p:spPr>
              <a:xfrm>
                <a:off x="5260027" y="3555420"/>
                <a:ext cx="379097" cy="218860"/>
              </a:xfrm>
              <a:custGeom>
                <a:avLst/>
                <a:gdLst/>
                <a:ahLst/>
                <a:cxnLst/>
                <a:rect l="l" t="t" r="r" b="b"/>
                <a:pathLst>
                  <a:path w="379097"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6"/>
                    </a:cubicBezTo>
                    <a:cubicBezTo>
                      <a:pt x="129503" y="-10692"/>
                      <a:pt x="249518" y="-10692"/>
                      <a:pt x="323623" y="32076"/>
                    </a:cubicBezTo>
                    <a:cubicBezTo>
                      <a:pt x="363437" y="55031"/>
                      <a:pt x="381821"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3974;p48">
                <a:extLst>
                  <a:ext uri="{FF2B5EF4-FFF2-40B4-BE49-F238E27FC236}">
                    <a16:creationId xmlns:a16="http://schemas.microsoft.com/office/drawing/2014/main" id="{96BE3AA2-105E-445A-B740-F5FF16CB0FDD}"/>
                  </a:ext>
                </a:extLst>
              </p:cNvPr>
              <p:cNvSpPr/>
              <p:nvPr/>
            </p:nvSpPr>
            <p:spPr>
              <a:xfrm>
                <a:off x="5260371" y="3568469"/>
                <a:ext cx="378428" cy="205811"/>
              </a:xfrm>
              <a:custGeom>
                <a:avLst/>
                <a:gdLst/>
                <a:ahLst/>
                <a:cxnLst/>
                <a:rect l="l" t="t" r="r" b="b"/>
                <a:pathLst>
                  <a:path w="378428" h="205811" extrusionOk="0">
                    <a:moveTo>
                      <a:pt x="378428" y="102942"/>
                    </a:moveTo>
                    <a:cubicBezTo>
                      <a:pt x="375761" y="128659"/>
                      <a:pt x="357378" y="154091"/>
                      <a:pt x="323279" y="173808"/>
                    </a:cubicBezTo>
                    <a:cubicBezTo>
                      <a:pt x="249174" y="216479"/>
                      <a:pt x="129159" y="216479"/>
                      <a:pt x="55150" y="173808"/>
                    </a:cubicBezTo>
                    <a:cubicBezTo>
                      <a:pt x="20955" y="154091"/>
                      <a:pt x="2667" y="128659"/>
                      <a:pt x="0" y="102942"/>
                    </a:cubicBezTo>
                    <a:cubicBezTo>
                      <a:pt x="2667" y="77224"/>
                      <a:pt x="20955" y="51792"/>
                      <a:pt x="55150" y="32076"/>
                    </a:cubicBezTo>
                    <a:cubicBezTo>
                      <a:pt x="129159" y="-10692"/>
                      <a:pt x="249174" y="-10692"/>
                      <a:pt x="323279" y="32076"/>
                    </a:cubicBezTo>
                    <a:cubicBezTo>
                      <a:pt x="357283" y="51792"/>
                      <a:pt x="375666"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3975;p48">
                <a:extLst>
                  <a:ext uri="{FF2B5EF4-FFF2-40B4-BE49-F238E27FC236}">
                    <a16:creationId xmlns:a16="http://schemas.microsoft.com/office/drawing/2014/main" id="{DA380659-25D6-430D-B1F7-41EBCF6B88A1}"/>
                  </a:ext>
                </a:extLst>
              </p:cNvPr>
              <p:cNvSpPr/>
              <p:nvPr/>
            </p:nvSpPr>
            <p:spPr>
              <a:xfrm>
                <a:off x="5357145" y="3618071"/>
                <a:ext cx="176643" cy="110490"/>
              </a:xfrm>
              <a:custGeom>
                <a:avLst/>
                <a:gdLst/>
                <a:ahLst/>
                <a:cxnLst/>
                <a:rect l="l" t="t" r="r" b="b"/>
                <a:pathLst>
                  <a:path w="176643" h="110490" extrusionOk="0">
                    <a:moveTo>
                      <a:pt x="89535" y="17526"/>
                    </a:moveTo>
                    <a:cubicBezTo>
                      <a:pt x="87202" y="17488"/>
                      <a:pt x="84877" y="17678"/>
                      <a:pt x="82582" y="18097"/>
                    </a:cubicBezTo>
                    <a:cubicBezTo>
                      <a:pt x="79439" y="18097"/>
                      <a:pt x="76010" y="19145"/>
                      <a:pt x="72104" y="20003"/>
                    </a:cubicBezTo>
                    <a:cubicBezTo>
                      <a:pt x="68199" y="20860"/>
                      <a:pt x="64199" y="21812"/>
                      <a:pt x="60008" y="23050"/>
                    </a:cubicBezTo>
                    <a:cubicBezTo>
                      <a:pt x="55959" y="24260"/>
                      <a:pt x="52007" y="25784"/>
                      <a:pt x="48197" y="27622"/>
                    </a:cubicBezTo>
                    <a:lnTo>
                      <a:pt x="78581" y="45148"/>
                    </a:lnTo>
                    <a:lnTo>
                      <a:pt x="84106" y="43244"/>
                    </a:lnTo>
                    <a:cubicBezTo>
                      <a:pt x="91821" y="40672"/>
                      <a:pt x="99155" y="38481"/>
                      <a:pt x="106013" y="36671"/>
                    </a:cubicBezTo>
                    <a:cubicBezTo>
                      <a:pt x="112462" y="34947"/>
                      <a:pt x="119063" y="33861"/>
                      <a:pt x="125730" y="33433"/>
                    </a:cubicBezTo>
                    <a:cubicBezTo>
                      <a:pt x="131788" y="33023"/>
                      <a:pt x="137884" y="33433"/>
                      <a:pt x="143828" y="34671"/>
                    </a:cubicBezTo>
                    <a:cubicBezTo>
                      <a:pt x="149943" y="35938"/>
                      <a:pt x="155801" y="38224"/>
                      <a:pt x="161163" y="41434"/>
                    </a:cubicBezTo>
                    <a:cubicBezTo>
                      <a:pt x="166468" y="44072"/>
                      <a:pt x="171002" y="48044"/>
                      <a:pt x="174308" y="52959"/>
                    </a:cubicBezTo>
                    <a:cubicBezTo>
                      <a:pt x="176498" y="56521"/>
                      <a:pt x="177184" y="60798"/>
                      <a:pt x="176213" y="64865"/>
                    </a:cubicBezTo>
                    <a:cubicBezTo>
                      <a:pt x="174927" y="69342"/>
                      <a:pt x="172460" y="73390"/>
                      <a:pt x="169069" y="76581"/>
                    </a:cubicBezTo>
                    <a:cubicBezTo>
                      <a:pt x="164887" y="80781"/>
                      <a:pt x="160220" y="84458"/>
                      <a:pt x="155162" y="87535"/>
                    </a:cubicBezTo>
                    <a:lnTo>
                      <a:pt x="174212" y="98679"/>
                    </a:lnTo>
                    <a:lnTo>
                      <a:pt x="163735" y="104775"/>
                    </a:lnTo>
                    <a:lnTo>
                      <a:pt x="144113" y="93536"/>
                    </a:lnTo>
                    <a:cubicBezTo>
                      <a:pt x="134969" y="98107"/>
                      <a:pt x="125397" y="101775"/>
                      <a:pt x="115538" y="104489"/>
                    </a:cubicBezTo>
                    <a:cubicBezTo>
                      <a:pt x="105032" y="107432"/>
                      <a:pt x="94298" y="109442"/>
                      <a:pt x="83439" y="110490"/>
                    </a:cubicBezTo>
                    <a:lnTo>
                      <a:pt x="73247" y="92202"/>
                    </a:lnTo>
                    <a:cubicBezTo>
                      <a:pt x="76114" y="92145"/>
                      <a:pt x="78981" y="91926"/>
                      <a:pt x="81820" y="91535"/>
                    </a:cubicBezTo>
                    <a:cubicBezTo>
                      <a:pt x="86116" y="91049"/>
                      <a:pt x="90373" y="90316"/>
                      <a:pt x="94583" y="89345"/>
                    </a:cubicBezTo>
                    <a:cubicBezTo>
                      <a:pt x="99251" y="88392"/>
                      <a:pt x="104108" y="87058"/>
                      <a:pt x="109442" y="85534"/>
                    </a:cubicBezTo>
                    <a:cubicBezTo>
                      <a:pt x="114529" y="84077"/>
                      <a:pt x="119501" y="82239"/>
                      <a:pt x="124301" y="80010"/>
                    </a:cubicBezTo>
                    <a:lnTo>
                      <a:pt x="94012" y="62579"/>
                    </a:lnTo>
                    <a:lnTo>
                      <a:pt x="90107" y="63913"/>
                    </a:lnTo>
                    <a:lnTo>
                      <a:pt x="85916" y="65151"/>
                    </a:lnTo>
                    <a:cubicBezTo>
                      <a:pt x="79038" y="67485"/>
                      <a:pt x="72047" y="69456"/>
                      <a:pt x="64961" y="71056"/>
                    </a:cubicBezTo>
                    <a:cubicBezTo>
                      <a:pt x="59112" y="72409"/>
                      <a:pt x="53150" y="73209"/>
                      <a:pt x="47149" y="73438"/>
                    </a:cubicBezTo>
                    <a:cubicBezTo>
                      <a:pt x="41834" y="73657"/>
                      <a:pt x="36519" y="73171"/>
                      <a:pt x="31337" y="72009"/>
                    </a:cubicBezTo>
                    <a:cubicBezTo>
                      <a:pt x="26213" y="70761"/>
                      <a:pt x="21308" y="68771"/>
                      <a:pt x="16764" y="66104"/>
                    </a:cubicBezTo>
                    <a:cubicBezTo>
                      <a:pt x="11792" y="63465"/>
                      <a:pt x="7468" y="59760"/>
                      <a:pt x="4096" y="55245"/>
                    </a:cubicBezTo>
                    <a:cubicBezTo>
                      <a:pt x="1676" y="51797"/>
                      <a:pt x="476" y="47644"/>
                      <a:pt x="667" y="43434"/>
                    </a:cubicBezTo>
                    <a:cubicBezTo>
                      <a:pt x="1105" y="39091"/>
                      <a:pt x="2829" y="34976"/>
                      <a:pt x="5620" y="31623"/>
                    </a:cubicBezTo>
                    <a:cubicBezTo>
                      <a:pt x="9182" y="27327"/>
                      <a:pt x="13354" y="23565"/>
                      <a:pt x="18002" y="20479"/>
                    </a:cubicBezTo>
                    <a:lnTo>
                      <a:pt x="0" y="10096"/>
                    </a:lnTo>
                    <a:lnTo>
                      <a:pt x="10573" y="4000"/>
                    </a:lnTo>
                    <a:lnTo>
                      <a:pt x="28385" y="14288"/>
                    </a:lnTo>
                    <a:cubicBezTo>
                      <a:pt x="36709" y="10163"/>
                      <a:pt x="45463" y="6963"/>
                      <a:pt x="54483" y="4763"/>
                    </a:cubicBezTo>
                    <a:cubicBezTo>
                      <a:pt x="63103" y="2600"/>
                      <a:pt x="71847" y="1010"/>
                      <a:pt x="80677" y="0"/>
                    </a:cubicBezTo>
                    <a:close/>
                    <a:moveTo>
                      <a:pt x="37814" y="49054"/>
                    </a:moveTo>
                    <a:cubicBezTo>
                      <a:pt x="41796" y="51340"/>
                      <a:pt x="46387" y="52340"/>
                      <a:pt x="50959" y="51911"/>
                    </a:cubicBezTo>
                    <a:cubicBezTo>
                      <a:pt x="57150" y="51197"/>
                      <a:pt x="63256" y="49825"/>
                      <a:pt x="69152" y="47815"/>
                    </a:cubicBezTo>
                    <a:lnTo>
                      <a:pt x="40577" y="31337"/>
                    </a:lnTo>
                    <a:cubicBezTo>
                      <a:pt x="30194" y="38576"/>
                      <a:pt x="29242" y="44482"/>
                      <a:pt x="37814" y="49054"/>
                    </a:cubicBezTo>
                    <a:close/>
                    <a:moveTo>
                      <a:pt x="137732" y="57340"/>
                    </a:moveTo>
                    <a:cubicBezTo>
                      <a:pt x="133398" y="54978"/>
                      <a:pt x="128416" y="54112"/>
                      <a:pt x="123539" y="54864"/>
                    </a:cubicBezTo>
                    <a:cubicBezTo>
                      <a:pt x="116777" y="55683"/>
                      <a:pt x="110109" y="57150"/>
                      <a:pt x="103632" y="59246"/>
                    </a:cubicBezTo>
                    <a:lnTo>
                      <a:pt x="132207" y="75533"/>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3976;p48">
                <a:extLst>
                  <a:ext uri="{FF2B5EF4-FFF2-40B4-BE49-F238E27FC236}">
                    <a16:creationId xmlns:a16="http://schemas.microsoft.com/office/drawing/2014/main" id="{E5035C70-197A-4C0F-A57B-255464F9C692}"/>
                  </a:ext>
                </a:extLst>
              </p:cNvPr>
              <p:cNvSpPr/>
              <p:nvPr/>
            </p:nvSpPr>
            <p:spPr>
              <a:xfrm>
                <a:off x="5430297" y="3699986"/>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3977;p48">
                <a:extLst>
                  <a:ext uri="{FF2B5EF4-FFF2-40B4-BE49-F238E27FC236}">
                    <a16:creationId xmlns:a16="http://schemas.microsoft.com/office/drawing/2014/main" id="{40291332-E16C-4BB4-B84D-BA1D9D3A4B1A}"/>
                  </a:ext>
                </a:extLst>
              </p:cNvPr>
              <p:cNvSpPr/>
              <p:nvPr/>
            </p:nvSpPr>
            <p:spPr>
              <a:xfrm>
                <a:off x="5506497" y="3706463"/>
                <a:ext cx="25145" cy="11810"/>
              </a:xfrm>
              <a:custGeom>
                <a:avLst/>
                <a:gdLst/>
                <a:ahLst/>
                <a:cxnLst/>
                <a:rect l="l" t="t" r="r" b="b"/>
                <a:pathLst>
                  <a:path w="25145" h="11810" extrusionOk="0">
                    <a:moveTo>
                      <a:pt x="25146" y="10287"/>
                    </a:moveTo>
                    <a:lnTo>
                      <a:pt x="25146" y="0"/>
                    </a:lnTo>
                    <a:lnTo>
                      <a:pt x="0" y="2000"/>
                    </a:lnTo>
                    <a:lnTo>
                      <a:pt x="14478"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3978;p48">
                <a:extLst>
                  <a:ext uri="{FF2B5EF4-FFF2-40B4-BE49-F238E27FC236}">
                    <a16:creationId xmlns:a16="http://schemas.microsoft.com/office/drawing/2014/main" id="{B10F2D2D-A715-4DB2-A0A8-E486647BE79A}"/>
                  </a:ext>
                </a:extLst>
              </p:cNvPr>
              <p:cNvSpPr/>
              <p:nvPr/>
            </p:nvSpPr>
            <p:spPr>
              <a:xfrm>
                <a:off x="5514975" y="366874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3979;p48">
                <a:extLst>
                  <a:ext uri="{FF2B5EF4-FFF2-40B4-BE49-F238E27FC236}">
                    <a16:creationId xmlns:a16="http://schemas.microsoft.com/office/drawing/2014/main" id="{B9385053-A408-441A-AFD1-F2495F08B2E5}"/>
                  </a:ext>
                </a:extLst>
              </p:cNvPr>
              <p:cNvSpPr/>
              <p:nvPr/>
            </p:nvSpPr>
            <p:spPr>
              <a:xfrm>
                <a:off x="5455729" y="3672554"/>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8" y="12859"/>
                      <a:pt x="9906"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3980;p48">
                <a:extLst>
                  <a:ext uri="{FF2B5EF4-FFF2-40B4-BE49-F238E27FC236}">
                    <a16:creationId xmlns:a16="http://schemas.microsoft.com/office/drawing/2014/main" id="{96422CA1-0B64-4CE9-9EAB-F87E760DD3F0}"/>
                  </a:ext>
                </a:extLst>
              </p:cNvPr>
              <p:cNvSpPr/>
              <p:nvPr/>
            </p:nvSpPr>
            <p:spPr>
              <a:xfrm>
                <a:off x="5397817" y="3639502"/>
                <a:ext cx="35337" cy="23336"/>
              </a:xfrm>
              <a:custGeom>
                <a:avLst/>
                <a:gdLst/>
                <a:ahLst/>
                <a:cxnLst/>
                <a:rect l="l" t="t" r="r" b="b"/>
                <a:pathLst>
                  <a:path w="35337" h="23336" extrusionOk="0">
                    <a:moveTo>
                      <a:pt x="0" y="6667"/>
                    </a:moveTo>
                    <a:lnTo>
                      <a:pt x="29337" y="23336"/>
                    </a:lnTo>
                    <a:lnTo>
                      <a:pt x="35338" y="18955"/>
                    </a:lnTo>
                    <a:cubicBezTo>
                      <a:pt x="35338" y="18955"/>
                      <a:pt x="31718" y="14764"/>
                      <a:pt x="31433" y="14288"/>
                    </a:cubicBezTo>
                    <a:cubicBezTo>
                      <a:pt x="28651" y="11287"/>
                      <a:pt x="25441" y="8715"/>
                      <a:pt x="21908" y="6667"/>
                    </a:cubicBezTo>
                    <a:cubicBezTo>
                      <a:pt x="19717" y="6667"/>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3981;p48">
                <a:extLst>
                  <a:ext uri="{FF2B5EF4-FFF2-40B4-BE49-F238E27FC236}">
                    <a16:creationId xmlns:a16="http://schemas.microsoft.com/office/drawing/2014/main" id="{E8BC1697-C577-4209-8376-5CA413B97600}"/>
                  </a:ext>
                </a:extLst>
              </p:cNvPr>
              <p:cNvSpPr/>
              <p:nvPr/>
            </p:nvSpPr>
            <p:spPr>
              <a:xfrm>
                <a:off x="5430297" y="3620928"/>
                <a:ext cx="16383" cy="14668"/>
              </a:xfrm>
              <a:custGeom>
                <a:avLst/>
                <a:gdLst/>
                <a:ahLst/>
                <a:cxnLst/>
                <a:rect l="l" t="t" r="r" b="b"/>
                <a:pathLst>
                  <a:path w="16383" h="14668" extrusionOk="0">
                    <a:moveTo>
                      <a:pt x="16383" y="14669"/>
                    </a:moveTo>
                    <a:lnTo>
                      <a:pt x="16383" y="4381"/>
                    </a:lnTo>
                    <a:lnTo>
                      <a:pt x="2858"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3982;p48">
                <a:extLst>
                  <a:ext uri="{FF2B5EF4-FFF2-40B4-BE49-F238E27FC236}">
                    <a16:creationId xmlns:a16="http://schemas.microsoft.com/office/drawing/2014/main" id="{2F577A92-C28F-4437-B750-5501E926D59F}"/>
                  </a:ext>
                </a:extLst>
              </p:cNvPr>
              <p:cNvSpPr/>
              <p:nvPr/>
            </p:nvSpPr>
            <p:spPr>
              <a:xfrm>
                <a:off x="5357050" y="361788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3983;p48">
                <a:extLst>
                  <a:ext uri="{FF2B5EF4-FFF2-40B4-BE49-F238E27FC236}">
                    <a16:creationId xmlns:a16="http://schemas.microsoft.com/office/drawing/2014/main" id="{452325C2-BFB5-495A-812A-2ACDEA771850}"/>
                  </a:ext>
                </a:extLst>
              </p:cNvPr>
              <p:cNvSpPr/>
              <p:nvPr/>
            </p:nvSpPr>
            <p:spPr>
              <a:xfrm>
                <a:off x="5357621" y="3652361"/>
                <a:ext cx="18002" cy="18097"/>
              </a:xfrm>
              <a:custGeom>
                <a:avLst/>
                <a:gdLst/>
                <a:ahLst/>
                <a:cxnLst/>
                <a:rect l="l" t="t" r="r" b="b"/>
                <a:pathLst>
                  <a:path w="18002" h="18097" extrusionOk="0">
                    <a:moveTo>
                      <a:pt x="0" y="10668"/>
                    </a:moveTo>
                    <a:lnTo>
                      <a:pt x="0" y="0"/>
                    </a:lnTo>
                    <a:lnTo>
                      <a:pt x="18002" y="0"/>
                    </a:lnTo>
                    <a:lnTo>
                      <a:pt x="13621"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3984;p48">
                <a:extLst>
                  <a:ext uri="{FF2B5EF4-FFF2-40B4-BE49-F238E27FC236}">
                    <a16:creationId xmlns:a16="http://schemas.microsoft.com/office/drawing/2014/main" id="{4AD2A863-1A6C-443A-A515-DB3558D3C207}"/>
                  </a:ext>
                </a:extLst>
              </p:cNvPr>
              <p:cNvSpPr/>
              <p:nvPr/>
            </p:nvSpPr>
            <p:spPr>
              <a:xfrm>
                <a:off x="5357145" y="3607879"/>
                <a:ext cx="176643" cy="110394"/>
              </a:xfrm>
              <a:custGeom>
                <a:avLst/>
                <a:gdLst/>
                <a:ahLst/>
                <a:cxnLst/>
                <a:rect l="l" t="t" r="r" b="b"/>
                <a:pathLst>
                  <a:path w="176643" h="110394" extrusionOk="0">
                    <a:moveTo>
                      <a:pt x="89535" y="17431"/>
                    </a:moveTo>
                    <a:cubicBezTo>
                      <a:pt x="87202" y="17393"/>
                      <a:pt x="84877" y="17583"/>
                      <a:pt x="82582" y="18002"/>
                    </a:cubicBezTo>
                    <a:cubicBezTo>
                      <a:pt x="79439" y="18479"/>
                      <a:pt x="76010" y="19050"/>
                      <a:pt x="72104" y="19907"/>
                    </a:cubicBezTo>
                    <a:cubicBezTo>
                      <a:pt x="68199" y="20764"/>
                      <a:pt x="64199" y="21717"/>
                      <a:pt x="60008" y="22955"/>
                    </a:cubicBezTo>
                    <a:cubicBezTo>
                      <a:pt x="55959" y="24165"/>
                      <a:pt x="52007" y="25689"/>
                      <a:pt x="48197" y="27527"/>
                    </a:cubicBezTo>
                    <a:lnTo>
                      <a:pt x="78581" y="45053"/>
                    </a:lnTo>
                    <a:lnTo>
                      <a:pt x="84106" y="43148"/>
                    </a:lnTo>
                    <a:cubicBezTo>
                      <a:pt x="91821" y="40577"/>
                      <a:pt x="99155" y="38386"/>
                      <a:pt x="106013" y="36576"/>
                    </a:cubicBezTo>
                    <a:cubicBezTo>
                      <a:pt x="112462" y="34852"/>
                      <a:pt x="119063" y="33766"/>
                      <a:pt x="125730" y="33338"/>
                    </a:cubicBezTo>
                    <a:cubicBezTo>
                      <a:pt x="131788" y="32928"/>
                      <a:pt x="137884" y="33338"/>
                      <a:pt x="143828" y="34576"/>
                    </a:cubicBezTo>
                    <a:cubicBezTo>
                      <a:pt x="149943" y="35843"/>
                      <a:pt x="155801" y="38128"/>
                      <a:pt x="161163" y="41338"/>
                    </a:cubicBezTo>
                    <a:cubicBezTo>
                      <a:pt x="166468" y="43977"/>
                      <a:pt x="171002" y="47949"/>
                      <a:pt x="174308" y="52864"/>
                    </a:cubicBezTo>
                    <a:cubicBezTo>
                      <a:pt x="176498" y="56417"/>
                      <a:pt x="177184" y="60703"/>
                      <a:pt x="176213" y="64770"/>
                    </a:cubicBezTo>
                    <a:cubicBezTo>
                      <a:pt x="174927" y="69247"/>
                      <a:pt x="172460" y="73295"/>
                      <a:pt x="169069" y="76486"/>
                    </a:cubicBezTo>
                    <a:cubicBezTo>
                      <a:pt x="164887" y="80686"/>
                      <a:pt x="160220" y="84363"/>
                      <a:pt x="155162" y="87439"/>
                    </a:cubicBezTo>
                    <a:lnTo>
                      <a:pt x="174212" y="98679"/>
                    </a:lnTo>
                    <a:lnTo>
                      <a:pt x="163735" y="104775"/>
                    </a:lnTo>
                    <a:lnTo>
                      <a:pt x="144113" y="93440"/>
                    </a:lnTo>
                    <a:cubicBezTo>
                      <a:pt x="134969" y="98012"/>
                      <a:pt x="125397" y="101679"/>
                      <a:pt x="115538" y="104394"/>
                    </a:cubicBezTo>
                    <a:cubicBezTo>
                      <a:pt x="105032" y="107337"/>
                      <a:pt x="94298" y="109347"/>
                      <a:pt x="83439" y="110395"/>
                    </a:cubicBezTo>
                    <a:lnTo>
                      <a:pt x="73247" y="92107"/>
                    </a:lnTo>
                    <a:cubicBezTo>
                      <a:pt x="76114" y="92050"/>
                      <a:pt x="78981" y="91830"/>
                      <a:pt x="81820" y="91440"/>
                    </a:cubicBezTo>
                    <a:cubicBezTo>
                      <a:pt x="86116" y="90954"/>
                      <a:pt x="90373" y="90221"/>
                      <a:pt x="94583" y="89249"/>
                    </a:cubicBezTo>
                    <a:cubicBezTo>
                      <a:pt x="99251" y="88297"/>
                      <a:pt x="104108" y="86963"/>
                      <a:pt x="109442" y="85439"/>
                    </a:cubicBezTo>
                    <a:cubicBezTo>
                      <a:pt x="114529" y="83991"/>
                      <a:pt x="119501" y="82144"/>
                      <a:pt x="124301" y="79915"/>
                    </a:cubicBezTo>
                    <a:lnTo>
                      <a:pt x="94012" y="62484"/>
                    </a:lnTo>
                    <a:lnTo>
                      <a:pt x="90107" y="63818"/>
                    </a:lnTo>
                    <a:lnTo>
                      <a:pt x="85916" y="65056"/>
                    </a:lnTo>
                    <a:cubicBezTo>
                      <a:pt x="79038" y="67389"/>
                      <a:pt x="72047" y="69361"/>
                      <a:pt x="64961" y="70961"/>
                    </a:cubicBezTo>
                    <a:cubicBezTo>
                      <a:pt x="59122" y="72362"/>
                      <a:pt x="53150" y="73152"/>
                      <a:pt x="47149" y="73343"/>
                    </a:cubicBezTo>
                    <a:cubicBezTo>
                      <a:pt x="41834" y="73562"/>
                      <a:pt x="36519" y="73076"/>
                      <a:pt x="31337" y="71914"/>
                    </a:cubicBezTo>
                    <a:cubicBezTo>
                      <a:pt x="26213" y="70666"/>
                      <a:pt x="21308" y="68675"/>
                      <a:pt x="16764" y="66008"/>
                    </a:cubicBezTo>
                    <a:cubicBezTo>
                      <a:pt x="11763" y="63408"/>
                      <a:pt x="7430" y="59693"/>
                      <a:pt x="4096" y="55150"/>
                    </a:cubicBezTo>
                    <a:cubicBezTo>
                      <a:pt x="1696" y="51730"/>
                      <a:pt x="495" y="47606"/>
                      <a:pt x="667" y="43434"/>
                    </a:cubicBezTo>
                    <a:cubicBezTo>
                      <a:pt x="1095" y="39062"/>
                      <a:pt x="2819" y="34919"/>
                      <a:pt x="5620" y="31528"/>
                    </a:cubicBezTo>
                    <a:cubicBezTo>
                      <a:pt x="9182" y="27232"/>
                      <a:pt x="13354" y="23469"/>
                      <a:pt x="18002" y="20384"/>
                    </a:cubicBezTo>
                    <a:lnTo>
                      <a:pt x="0" y="10001"/>
                    </a:lnTo>
                    <a:lnTo>
                      <a:pt x="10573" y="3905"/>
                    </a:lnTo>
                    <a:lnTo>
                      <a:pt x="28385" y="14192"/>
                    </a:lnTo>
                    <a:cubicBezTo>
                      <a:pt x="36728" y="10106"/>
                      <a:pt x="45472" y="6915"/>
                      <a:pt x="54483" y="4667"/>
                    </a:cubicBezTo>
                    <a:cubicBezTo>
                      <a:pt x="63094" y="2486"/>
                      <a:pt x="71847" y="924"/>
                      <a:pt x="80677" y="0"/>
                    </a:cubicBezTo>
                    <a:close/>
                    <a:moveTo>
                      <a:pt x="37814" y="49721"/>
                    </a:moveTo>
                    <a:cubicBezTo>
                      <a:pt x="41796" y="52006"/>
                      <a:pt x="46387" y="53007"/>
                      <a:pt x="50959" y="52578"/>
                    </a:cubicBezTo>
                    <a:cubicBezTo>
                      <a:pt x="57150" y="51864"/>
                      <a:pt x="63256" y="50492"/>
                      <a:pt x="69152" y="48482"/>
                    </a:cubicBezTo>
                    <a:lnTo>
                      <a:pt x="40577" y="32004"/>
                    </a:lnTo>
                    <a:cubicBezTo>
                      <a:pt x="30194" y="38481"/>
                      <a:pt x="29242" y="44387"/>
                      <a:pt x="37814" y="49721"/>
                    </a:cubicBezTo>
                    <a:close/>
                    <a:moveTo>
                      <a:pt x="137732" y="58103"/>
                    </a:moveTo>
                    <a:cubicBezTo>
                      <a:pt x="133407" y="55712"/>
                      <a:pt x="128426" y="54807"/>
                      <a:pt x="123539" y="55531"/>
                    </a:cubicBezTo>
                    <a:cubicBezTo>
                      <a:pt x="116786" y="56397"/>
                      <a:pt x="110128" y="57864"/>
                      <a:pt x="103632" y="59912"/>
                    </a:cubicBezTo>
                    <a:lnTo>
                      <a:pt x="132207" y="76295"/>
                    </a:lnTo>
                    <a:cubicBezTo>
                      <a:pt x="144018" y="68771"/>
                      <a:pt x="145923" y="62389"/>
                      <a:pt x="137732"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3" name="Google Shape;3985;p48">
              <a:extLst>
                <a:ext uri="{FF2B5EF4-FFF2-40B4-BE49-F238E27FC236}">
                  <a16:creationId xmlns:a16="http://schemas.microsoft.com/office/drawing/2014/main" id="{4C5CE112-E13B-41AA-B281-9EC9D0564876}"/>
                </a:ext>
              </a:extLst>
            </p:cNvPr>
            <p:cNvGrpSpPr/>
            <p:nvPr/>
          </p:nvGrpSpPr>
          <p:grpSpPr>
            <a:xfrm>
              <a:off x="3545044" y="2530263"/>
              <a:ext cx="529590" cy="371284"/>
              <a:chOff x="5206269" y="3432238"/>
              <a:chExt cx="529590" cy="371284"/>
            </a:xfrm>
          </p:grpSpPr>
          <p:sp>
            <p:nvSpPr>
              <p:cNvPr id="265" name="Google Shape;3986;p48">
                <a:extLst>
                  <a:ext uri="{FF2B5EF4-FFF2-40B4-BE49-F238E27FC236}">
                    <a16:creationId xmlns:a16="http://schemas.microsoft.com/office/drawing/2014/main" id="{9A25BD30-C420-4430-8576-1CFB013F9A10}"/>
                  </a:ext>
                </a:extLst>
              </p:cNvPr>
              <p:cNvSpPr/>
              <p:nvPr/>
            </p:nvSpPr>
            <p:spPr>
              <a:xfrm>
                <a:off x="5206269" y="3497770"/>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3987;p48">
                <a:extLst>
                  <a:ext uri="{FF2B5EF4-FFF2-40B4-BE49-F238E27FC236}">
                    <a16:creationId xmlns:a16="http://schemas.microsoft.com/office/drawing/2014/main" id="{A07016E2-5ACF-4E0E-8D2D-B6F5D7E31519}"/>
                  </a:ext>
                </a:extLst>
              </p:cNvPr>
              <p:cNvSpPr/>
              <p:nvPr/>
            </p:nvSpPr>
            <p:spPr>
              <a:xfrm>
                <a:off x="5206365" y="3583305"/>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3988;p48">
                <a:extLst>
                  <a:ext uri="{FF2B5EF4-FFF2-40B4-BE49-F238E27FC236}">
                    <a16:creationId xmlns:a16="http://schemas.microsoft.com/office/drawing/2014/main" id="{659AED48-296F-4C05-B68E-2F6B663BD772}"/>
                  </a:ext>
                </a:extLst>
              </p:cNvPr>
              <p:cNvSpPr/>
              <p:nvPr/>
            </p:nvSpPr>
            <p:spPr>
              <a:xfrm>
                <a:off x="5696045" y="3585114"/>
                <a:ext cx="39814" cy="93916"/>
              </a:xfrm>
              <a:custGeom>
                <a:avLst/>
                <a:gdLst/>
                <a:ahLst/>
                <a:cxnLst/>
                <a:rect l="l" t="t" r="r" b="b"/>
                <a:pathLst>
                  <a:path w="39814" h="93916" extrusionOk="0">
                    <a:moveTo>
                      <a:pt x="39815" y="0"/>
                    </a:moveTo>
                    <a:lnTo>
                      <a:pt x="39815" y="65532"/>
                    </a:lnTo>
                    <a:lnTo>
                      <a:pt x="13049" y="93916"/>
                    </a:lnTo>
                    <a:lnTo>
                      <a:pt x="0" y="18955"/>
                    </a:lnTo>
                    <a:lnTo>
                      <a:pt x="3981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3989;p48">
                <a:extLst>
                  <a:ext uri="{FF2B5EF4-FFF2-40B4-BE49-F238E27FC236}">
                    <a16:creationId xmlns:a16="http://schemas.microsoft.com/office/drawing/2014/main" id="{FCCB2E7E-E42C-4F64-92DB-27C81E8C31FA}"/>
                  </a:ext>
                </a:extLst>
              </p:cNvPr>
              <p:cNvSpPr/>
              <p:nvPr/>
            </p:nvSpPr>
            <p:spPr>
              <a:xfrm>
                <a:off x="5206269" y="3432238"/>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3990;p48">
                <a:extLst>
                  <a:ext uri="{FF2B5EF4-FFF2-40B4-BE49-F238E27FC236}">
                    <a16:creationId xmlns:a16="http://schemas.microsoft.com/office/drawing/2014/main" id="{620C06C7-9E2D-48EF-A013-627755F9F40C}"/>
                  </a:ext>
                </a:extLst>
              </p:cNvPr>
              <p:cNvSpPr/>
              <p:nvPr/>
            </p:nvSpPr>
            <p:spPr>
              <a:xfrm>
                <a:off x="5281554" y="3473886"/>
                <a:ext cx="379116" cy="218860"/>
              </a:xfrm>
              <a:custGeom>
                <a:avLst/>
                <a:gdLst/>
                <a:ahLst/>
                <a:cxnLst/>
                <a:rect l="l" t="t" r="r" b="b"/>
                <a:pathLst>
                  <a:path w="379116"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5"/>
                    </a:cubicBezTo>
                    <a:cubicBezTo>
                      <a:pt x="129503" y="-10692"/>
                      <a:pt x="249518" y="-10692"/>
                      <a:pt x="323623" y="32075"/>
                    </a:cubicBezTo>
                    <a:cubicBezTo>
                      <a:pt x="363533" y="55031"/>
                      <a:pt x="381916"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3991;p48">
                <a:extLst>
                  <a:ext uri="{FF2B5EF4-FFF2-40B4-BE49-F238E27FC236}">
                    <a16:creationId xmlns:a16="http://schemas.microsoft.com/office/drawing/2014/main" id="{66743408-294B-486C-B279-7FC986302A6F}"/>
                  </a:ext>
                </a:extLst>
              </p:cNvPr>
              <p:cNvSpPr/>
              <p:nvPr/>
            </p:nvSpPr>
            <p:spPr>
              <a:xfrm>
                <a:off x="5281898" y="3486935"/>
                <a:ext cx="378428" cy="205811"/>
              </a:xfrm>
              <a:custGeom>
                <a:avLst/>
                <a:gdLst/>
                <a:ahLst/>
                <a:cxnLst/>
                <a:rect l="l" t="t" r="r" b="b"/>
                <a:pathLst>
                  <a:path w="378428" h="205811" extrusionOk="0">
                    <a:moveTo>
                      <a:pt x="378428" y="102942"/>
                    </a:moveTo>
                    <a:cubicBezTo>
                      <a:pt x="375761" y="128659"/>
                      <a:pt x="357378" y="154091"/>
                      <a:pt x="323279" y="173807"/>
                    </a:cubicBezTo>
                    <a:cubicBezTo>
                      <a:pt x="249174" y="216479"/>
                      <a:pt x="129159" y="216479"/>
                      <a:pt x="55150" y="173807"/>
                    </a:cubicBezTo>
                    <a:cubicBezTo>
                      <a:pt x="20955" y="154091"/>
                      <a:pt x="2667" y="128659"/>
                      <a:pt x="0" y="102942"/>
                    </a:cubicBezTo>
                    <a:cubicBezTo>
                      <a:pt x="2667" y="77224"/>
                      <a:pt x="20955" y="51792"/>
                      <a:pt x="55150" y="32075"/>
                    </a:cubicBezTo>
                    <a:cubicBezTo>
                      <a:pt x="129159" y="-10692"/>
                      <a:pt x="249174" y="-10692"/>
                      <a:pt x="323279" y="32075"/>
                    </a:cubicBezTo>
                    <a:cubicBezTo>
                      <a:pt x="357378" y="51792"/>
                      <a:pt x="375952"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3992;p48">
                <a:extLst>
                  <a:ext uri="{FF2B5EF4-FFF2-40B4-BE49-F238E27FC236}">
                    <a16:creationId xmlns:a16="http://schemas.microsoft.com/office/drawing/2014/main" id="{B08D20A6-F6CA-425F-BA21-7C6BFAE4F61D}"/>
                  </a:ext>
                </a:extLst>
              </p:cNvPr>
              <p:cNvSpPr/>
              <p:nvPr/>
            </p:nvSpPr>
            <p:spPr>
              <a:xfrm>
                <a:off x="5378767" y="3536823"/>
                <a:ext cx="177060" cy="109918"/>
              </a:xfrm>
              <a:custGeom>
                <a:avLst/>
                <a:gdLst/>
                <a:ahLst/>
                <a:cxnLst/>
                <a:rect l="l" t="t" r="r" b="b"/>
                <a:pathLst>
                  <a:path w="177060" h="109918" extrusionOk="0">
                    <a:moveTo>
                      <a:pt x="89535" y="17240"/>
                    </a:moveTo>
                    <a:cubicBezTo>
                      <a:pt x="87201" y="17202"/>
                      <a:pt x="84877" y="17393"/>
                      <a:pt x="82582" y="17812"/>
                    </a:cubicBezTo>
                    <a:cubicBezTo>
                      <a:pt x="79438" y="17812"/>
                      <a:pt x="76009" y="18859"/>
                      <a:pt x="72104" y="19717"/>
                    </a:cubicBezTo>
                    <a:cubicBezTo>
                      <a:pt x="68199" y="20574"/>
                      <a:pt x="64199" y="21526"/>
                      <a:pt x="60103" y="22765"/>
                    </a:cubicBezTo>
                    <a:cubicBezTo>
                      <a:pt x="56016" y="23955"/>
                      <a:pt x="52035" y="25489"/>
                      <a:pt x="48196" y="27337"/>
                    </a:cubicBezTo>
                    <a:lnTo>
                      <a:pt x="79058" y="44577"/>
                    </a:lnTo>
                    <a:lnTo>
                      <a:pt x="84487" y="42672"/>
                    </a:lnTo>
                    <a:cubicBezTo>
                      <a:pt x="92202" y="40100"/>
                      <a:pt x="99536" y="37909"/>
                      <a:pt x="106394" y="36100"/>
                    </a:cubicBezTo>
                    <a:cubicBezTo>
                      <a:pt x="112843" y="34376"/>
                      <a:pt x="119444" y="33290"/>
                      <a:pt x="126111" y="32861"/>
                    </a:cubicBezTo>
                    <a:cubicBezTo>
                      <a:pt x="132169" y="32452"/>
                      <a:pt x="138265" y="32861"/>
                      <a:pt x="144209" y="34099"/>
                    </a:cubicBezTo>
                    <a:cubicBezTo>
                      <a:pt x="150324" y="35366"/>
                      <a:pt x="156181" y="37652"/>
                      <a:pt x="161544" y="40862"/>
                    </a:cubicBezTo>
                    <a:cubicBezTo>
                      <a:pt x="166849" y="43501"/>
                      <a:pt x="171383" y="47472"/>
                      <a:pt x="174688" y="52388"/>
                    </a:cubicBezTo>
                    <a:cubicBezTo>
                      <a:pt x="176936" y="55921"/>
                      <a:pt x="177622" y="60236"/>
                      <a:pt x="176594" y="64294"/>
                    </a:cubicBezTo>
                    <a:cubicBezTo>
                      <a:pt x="175308" y="68771"/>
                      <a:pt x="172841" y="72819"/>
                      <a:pt x="169450" y="76009"/>
                    </a:cubicBezTo>
                    <a:cubicBezTo>
                      <a:pt x="165268" y="80210"/>
                      <a:pt x="160601" y="83887"/>
                      <a:pt x="155543" y="86963"/>
                    </a:cubicBezTo>
                    <a:lnTo>
                      <a:pt x="174593" y="98107"/>
                    </a:lnTo>
                    <a:lnTo>
                      <a:pt x="164021" y="104204"/>
                    </a:lnTo>
                    <a:lnTo>
                      <a:pt x="144971" y="92964"/>
                    </a:lnTo>
                    <a:cubicBezTo>
                      <a:pt x="135665" y="97555"/>
                      <a:pt x="125940" y="101222"/>
                      <a:pt x="115919" y="103918"/>
                    </a:cubicBezTo>
                    <a:cubicBezTo>
                      <a:pt x="105413" y="106861"/>
                      <a:pt x="94679" y="108871"/>
                      <a:pt x="83820" y="109918"/>
                    </a:cubicBezTo>
                    <a:lnTo>
                      <a:pt x="73152" y="92202"/>
                    </a:lnTo>
                    <a:cubicBezTo>
                      <a:pt x="76019" y="92145"/>
                      <a:pt x="78886" y="91926"/>
                      <a:pt x="81725" y="91535"/>
                    </a:cubicBezTo>
                    <a:cubicBezTo>
                      <a:pt x="86020" y="91059"/>
                      <a:pt x="90278" y="90326"/>
                      <a:pt x="94488" y="89345"/>
                    </a:cubicBezTo>
                    <a:cubicBezTo>
                      <a:pt x="99155" y="88392"/>
                      <a:pt x="104013" y="87058"/>
                      <a:pt x="109347" y="85534"/>
                    </a:cubicBezTo>
                    <a:cubicBezTo>
                      <a:pt x="114433" y="84077"/>
                      <a:pt x="119405" y="82239"/>
                      <a:pt x="124206" y="80010"/>
                    </a:cubicBezTo>
                    <a:lnTo>
                      <a:pt x="93917" y="62579"/>
                    </a:lnTo>
                    <a:lnTo>
                      <a:pt x="90011" y="63913"/>
                    </a:lnTo>
                    <a:lnTo>
                      <a:pt x="85820" y="65151"/>
                    </a:lnTo>
                    <a:cubicBezTo>
                      <a:pt x="78943" y="67485"/>
                      <a:pt x="71952" y="69456"/>
                      <a:pt x="64865" y="71056"/>
                    </a:cubicBezTo>
                    <a:cubicBezTo>
                      <a:pt x="59026" y="72457"/>
                      <a:pt x="53054" y="73247"/>
                      <a:pt x="47054" y="73438"/>
                    </a:cubicBezTo>
                    <a:cubicBezTo>
                      <a:pt x="41748" y="73657"/>
                      <a:pt x="36424" y="73171"/>
                      <a:pt x="31242" y="72009"/>
                    </a:cubicBezTo>
                    <a:cubicBezTo>
                      <a:pt x="26127" y="70742"/>
                      <a:pt x="21222" y="68761"/>
                      <a:pt x="16669" y="66104"/>
                    </a:cubicBezTo>
                    <a:cubicBezTo>
                      <a:pt x="11697" y="63465"/>
                      <a:pt x="7372" y="59760"/>
                      <a:pt x="4000" y="55245"/>
                    </a:cubicBezTo>
                    <a:cubicBezTo>
                      <a:pt x="1600" y="51825"/>
                      <a:pt x="400" y="47701"/>
                      <a:pt x="571" y="43529"/>
                    </a:cubicBezTo>
                    <a:cubicBezTo>
                      <a:pt x="1038" y="39148"/>
                      <a:pt x="2800" y="35004"/>
                      <a:pt x="5620" y="31623"/>
                    </a:cubicBezTo>
                    <a:cubicBezTo>
                      <a:pt x="9125" y="27299"/>
                      <a:pt x="13268" y="23546"/>
                      <a:pt x="17907" y="20479"/>
                    </a:cubicBezTo>
                    <a:lnTo>
                      <a:pt x="0" y="10096"/>
                    </a:lnTo>
                    <a:lnTo>
                      <a:pt x="10478" y="4000"/>
                    </a:lnTo>
                    <a:lnTo>
                      <a:pt x="28289" y="14288"/>
                    </a:lnTo>
                    <a:cubicBezTo>
                      <a:pt x="36614" y="10163"/>
                      <a:pt x="45368" y="6963"/>
                      <a:pt x="54388" y="4763"/>
                    </a:cubicBezTo>
                    <a:cubicBezTo>
                      <a:pt x="63008" y="2600"/>
                      <a:pt x="71752" y="1010"/>
                      <a:pt x="80582" y="0"/>
                    </a:cubicBezTo>
                    <a:close/>
                    <a:moveTo>
                      <a:pt x="37814" y="49149"/>
                    </a:moveTo>
                    <a:cubicBezTo>
                      <a:pt x="41796" y="51435"/>
                      <a:pt x="46387" y="52435"/>
                      <a:pt x="50959" y="52006"/>
                    </a:cubicBezTo>
                    <a:cubicBezTo>
                      <a:pt x="57150" y="51292"/>
                      <a:pt x="63256" y="49921"/>
                      <a:pt x="69152" y="47911"/>
                    </a:cubicBezTo>
                    <a:lnTo>
                      <a:pt x="40577" y="31432"/>
                    </a:lnTo>
                    <a:cubicBezTo>
                      <a:pt x="30194" y="38290"/>
                      <a:pt x="29242" y="44577"/>
                      <a:pt x="37814" y="49149"/>
                    </a:cubicBezTo>
                    <a:close/>
                    <a:moveTo>
                      <a:pt x="137732" y="57436"/>
                    </a:moveTo>
                    <a:cubicBezTo>
                      <a:pt x="133407" y="55054"/>
                      <a:pt x="128416" y="54188"/>
                      <a:pt x="123539" y="54959"/>
                    </a:cubicBezTo>
                    <a:cubicBezTo>
                      <a:pt x="116777" y="55778"/>
                      <a:pt x="110109" y="57245"/>
                      <a:pt x="103632" y="59341"/>
                    </a:cubicBezTo>
                    <a:lnTo>
                      <a:pt x="132207" y="75629"/>
                    </a:lnTo>
                    <a:cubicBezTo>
                      <a:pt x="144018" y="68294"/>
                      <a:pt x="145733" y="62198"/>
                      <a:pt x="137732" y="574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3993;p48">
                <a:extLst>
                  <a:ext uri="{FF2B5EF4-FFF2-40B4-BE49-F238E27FC236}">
                    <a16:creationId xmlns:a16="http://schemas.microsoft.com/office/drawing/2014/main" id="{C85AE013-E6F5-42A3-B5CA-AAF79CEA1598}"/>
                  </a:ext>
                </a:extLst>
              </p:cNvPr>
              <p:cNvSpPr/>
              <p:nvPr/>
            </p:nvSpPr>
            <p:spPr>
              <a:xfrm>
                <a:off x="5451919" y="3618738"/>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3994;p48">
                <a:extLst>
                  <a:ext uri="{FF2B5EF4-FFF2-40B4-BE49-F238E27FC236}">
                    <a16:creationId xmlns:a16="http://schemas.microsoft.com/office/drawing/2014/main" id="{E7A26BC0-A4A8-4203-817E-1BDB07CD54D8}"/>
                  </a:ext>
                </a:extLst>
              </p:cNvPr>
              <p:cNvSpPr/>
              <p:nvPr/>
            </p:nvSpPr>
            <p:spPr>
              <a:xfrm>
                <a:off x="5528119" y="3625024"/>
                <a:ext cx="25241" cy="11715"/>
              </a:xfrm>
              <a:custGeom>
                <a:avLst/>
                <a:gdLst/>
                <a:ahLst/>
                <a:cxnLst/>
                <a:rect l="l" t="t" r="r" b="b"/>
                <a:pathLst>
                  <a:path w="25241" h="11715" extrusionOk="0">
                    <a:moveTo>
                      <a:pt x="25241" y="10192"/>
                    </a:moveTo>
                    <a:lnTo>
                      <a:pt x="25241" y="0"/>
                    </a:lnTo>
                    <a:lnTo>
                      <a:pt x="0" y="1905"/>
                    </a:lnTo>
                    <a:lnTo>
                      <a:pt x="14478" y="11716"/>
                    </a:lnTo>
                    <a:lnTo>
                      <a:pt x="25241" y="1019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3995;p48">
                <a:extLst>
                  <a:ext uri="{FF2B5EF4-FFF2-40B4-BE49-F238E27FC236}">
                    <a16:creationId xmlns:a16="http://schemas.microsoft.com/office/drawing/2014/main" id="{0A69A713-31D5-4AA8-A195-F0A1DEA100A5}"/>
                  </a:ext>
                </a:extLst>
              </p:cNvPr>
              <p:cNvSpPr/>
              <p:nvPr/>
            </p:nvSpPr>
            <p:spPr>
              <a:xfrm>
                <a:off x="5536596" y="3587210"/>
                <a:ext cx="18859" cy="10382"/>
              </a:xfrm>
              <a:custGeom>
                <a:avLst/>
                <a:gdLst/>
                <a:ahLst/>
                <a:cxnLst/>
                <a:rect l="l" t="t" r="r" b="b"/>
                <a:pathLst>
                  <a:path w="18859" h="10382" extrusionOk="0">
                    <a:moveTo>
                      <a:pt x="18859" y="10383"/>
                    </a:moveTo>
                    <a:lnTo>
                      <a:pt x="18859" y="0"/>
                    </a:lnTo>
                    <a:lnTo>
                      <a:pt x="0" y="6763"/>
                    </a:lnTo>
                    <a:lnTo>
                      <a:pt x="18859" y="10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3996;p48">
                <a:extLst>
                  <a:ext uri="{FF2B5EF4-FFF2-40B4-BE49-F238E27FC236}">
                    <a16:creationId xmlns:a16="http://schemas.microsoft.com/office/drawing/2014/main" id="{5DA59203-5E29-4CD5-9F20-F12A0E3C1D67}"/>
                  </a:ext>
                </a:extLst>
              </p:cNvPr>
              <p:cNvSpPr/>
              <p:nvPr/>
            </p:nvSpPr>
            <p:spPr>
              <a:xfrm>
                <a:off x="5477351" y="3591020"/>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7" y="12859"/>
                      <a:pt x="10001"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3997;p48">
                <a:extLst>
                  <a:ext uri="{FF2B5EF4-FFF2-40B4-BE49-F238E27FC236}">
                    <a16:creationId xmlns:a16="http://schemas.microsoft.com/office/drawing/2014/main" id="{711DA24E-C71A-4D7C-A745-F4FA18EC1C20}"/>
                  </a:ext>
                </a:extLst>
              </p:cNvPr>
              <p:cNvSpPr/>
              <p:nvPr/>
            </p:nvSpPr>
            <p:spPr>
              <a:xfrm>
                <a:off x="5419725" y="3558063"/>
                <a:ext cx="35433" cy="23241"/>
              </a:xfrm>
              <a:custGeom>
                <a:avLst/>
                <a:gdLst/>
                <a:ahLst/>
                <a:cxnLst/>
                <a:rect l="l" t="t" r="r" b="b"/>
                <a:pathLst>
                  <a:path w="35433" h="23241" extrusionOk="0">
                    <a:moveTo>
                      <a:pt x="0" y="6572"/>
                    </a:moveTo>
                    <a:lnTo>
                      <a:pt x="29432" y="23241"/>
                    </a:lnTo>
                    <a:lnTo>
                      <a:pt x="35433" y="18860"/>
                    </a:lnTo>
                    <a:lnTo>
                      <a:pt x="31433" y="14288"/>
                    </a:lnTo>
                    <a:cubicBezTo>
                      <a:pt x="28689" y="11230"/>
                      <a:pt x="25470" y="8620"/>
                      <a:pt x="21908" y="6572"/>
                    </a:cubicBezTo>
                    <a:cubicBezTo>
                      <a:pt x="19717" y="6572"/>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3998;p48">
                <a:extLst>
                  <a:ext uri="{FF2B5EF4-FFF2-40B4-BE49-F238E27FC236}">
                    <a16:creationId xmlns:a16="http://schemas.microsoft.com/office/drawing/2014/main" id="{708E9919-4BFC-425A-91E9-1A8BAD3373B7}"/>
                  </a:ext>
                </a:extLst>
              </p:cNvPr>
              <p:cNvSpPr/>
              <p:nvPr/>
            </p:nvSpPr>
            <p:spPr>
              <a:xfrm>
                <a:off x="5451919" y="3539394"/>
                <a:ext cx="16383" cy="14668"/>
              </a:xfrm>
              <a:custGeom>
                <a:avLst/>
                <a:gdLst/>
                <a:ahLst/>
                <a:cxnLst/>
                <a:rect l="l" t="t" r="r" b="b"/>
                <a:pathLst>
                  <a:path w="16383" h="14668" extrusionOk="0">
                    <a:moveTo>
                      <a:pt x="16383" y="14669"/>
                    </a:moveTo>
                    <a:lnTo>
                      <a:pt x="16383" y="4381"/>
                    </a:lnTo>
                    <a:lnTo>
                      <a:pt x="2953"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3999;p48">
                <a:extLst>
                  <a:ext uri="{FF2B5EF4-FFF2-40B4-BE49-F238E27FC236}">
                    <a16:creationId xmlns:a16="http://schemas.microsoft.com/office/drawing/2014/main" id="{37CDC34D-0F13-46F2-9E8A-FDA1D0DDB726}"/>
                  </a:ext>
                </a:extLst>
              </p:cNvPr>
              <p:cNvSpPr/>
              <p:nvPr/>
            </p:nvSpPr>
            <p:spPr>
              <a:xfrm>
                <a:off x="5378672" y="3536346"/>
                <a:ext cx="15716" cy="11715"/>
              </a:xfrm>
              <a:custGeom>
                <a:avLst/>
                <a:gdLst/>
                <a:ahLst/>
                <a:cxnLst/>
                <a:rect l="l" t="t" r="r" b="b"/>
                <a:pathLst>
                  <a:path w="15716" h="11715" extrusionOk="0">
                    <a:moveTo>
                      <a:pt x="0" y="10287"/>
                    </a:moveTo>
                    <a:lnTo>
                      <a:pt x="0" y="0"/>
                    </a:lnTo>
                    <a:lnTo>
                      <a:pt x="15716" y="1715"/>
                    </a:lnTo>
                    <a:lnTo>
                      <a:pt x="10668" y="11716"/>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4000;p48">
                <a:extLst>
                  <a:ext uri="{FF2B5EF4-FFF2-40B4-BE49-F238E27FC236}">
                    <a16:creationId xmlns:a16="http://schemas.microsoft.com/office/drawing/2014/main" id="{BC2D7FC0-C168-47D4-B58B-9F4FC3D35392}"/>
                  </a:ext>
                </a:extLst>
              </p:cNvPr>
              <p:cNvSpPr/>
              <p:nvPr/>
            </p:nvSpPr>
            <p:spPr>
              <a:xfrm>
                <a:off x="5379338" y="3570732"/>
                <a:ext cx="17907" cy="18097"/>
              </a:xfrm>
              <a:custGeom>
                <a:avLst/>
                <a:gdLst/>
                <a:ahLst/>
                <a:cxnLst/>
                <a:rect l="l" t="t" r="r" b="b"/>
                <a:pathLst>
                  <a:path w="17907" h="18097" extrusionOk="0">
                    <a:moveTo>
                      <a:pt x="0" y="10668"/>
                    </a:moveTo>
                    <a:lnTo>
                      <a:pt x="0" y="0"/>
                    </a:lnTo>
                    <a:lnTo>
                      <a:pt x="17907" y="0"/>
                    </a:lnTo>
                    <a:lnTo>
                      <a:pt x="13525" y="9525"/>
                    </a:lnTo>
                    <a:lnTo>
                      <a:pt x="5715"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4001;p48">
                <a:extLst>
                  <a:ext uri="{FF2B5EF4-FFF2-40B4-BE49-F238E27FC236}">
                    <a16:creationId xmlns:a16="http://schemas.microsoft.com/office/drawing/2014/main" id="{AFE7DD67-7662-47AA-8B66-B4BDB8C022E1}"/>
                  </a:ext>
                </a:extLst>
              </p:cNvPr>
              <p:cNvSpPr/>
              <p:nvPr/>
            </p:nvSpPr>
            <p:spPr>
              <a:xfrm>
                <a:off x="5378958" y="3526345"/>
                <a:ext cx="176864" cy="110394"/>
              </a:xfrm>
              <a:custGeom>
                <a:avLst/>
                <a:gdLst/>
                <a:ahLst/>
                <a:cxnLst/>
                <a:rect l="l" t="t" r="r" b="b"/>
                <a:pathLst>
                  <a:path w="176864" h="110394" extrusionOk="0">
                    <a:moveTo>
                      <a:pt x="89345" y="17431"/>
                    </a:moveTo>
                    <a:cubicBezTo>
                      <a:pt x="87011" y="17393"/>
                      <a:pt x="84687" y="17583"/>
                      <a:pt x="82391" y="18002"/>
                    </a:cubicBezTo>
                    <a:cubicBezTo>
                      <a:pt x="79248" y="18479"/>
                      <a:pt x="75819" y="19050"/>
                      <a:pt x="71914" y="19907"/>
                    </a:cubicBezTo>
                    <a:cubicBezTo>
                      <a:pt x="68008" y="20764"/>
                      <a:pt x="64008" y="21717"/>
                      <a:pt x="59912" y="22955"/>
                    </a:cubicBezTo>
                    <a:cubicBezTo>
                      <a:pt x="55826" y="24146"/>
                      <a:pt x="51845" y="25679"/>
                      <a:pt x="48006" y="27527"/>
                    </a:cubicBezTo>
                    <a:lnTo>
                      <a:pt x="78867" y="45529"/>
                    </a:lnTo>
                    <a:lnTo>
                      <a:pt x="84296" y="43624"/>
                    </a:lnTo>
                    <a:cubicBezTo>
                      <a:pt x="92012" y="41053"/>
                      <a:pt x="99346" y="38862"/>
                      <a:pt x="106204" y="37052"/>
                    </a:cubicBezTo>
                    <a:cubicBezTo>
                      <a:pt x="112652" y="35328"/>
                      <a:pt x="119253" y="34242"/>
                      <a:pt x="125921" y="33814"/>
                    </a:cubicBezTo>
                    <a:cubicBezTo>
                      <a:pt x="131978" y="33404"/>
                      <a:pt x="138074" y="33814"/>
                      <a:pt x="144018" y="35052"/>
                    </a:cubicBezTo>
                    <a:cubicBezTo>
                      <a:pt x="150133" y="36319"/>
                      <a:pt x="155991" y="38605"/>
                      <a:pt x="161354" y="41815"/>
                    </a:cubicBezTo>
                    <a:cubicBezTo>
                      <a:pt x="166659" y="44453"/>
                      <a:pt x="171193" y="48425"/>
                      <a:pt x="174498" y="53340"/>
                    </a:cubicBezTo>
                    <a:cubicBezTo>
                      <a:pt x="176736" y="56883"/>
                      <a:pt x="177422" y="61179"/>
                      <a:pt x="176403" y="65246"/>
                    </a:cubicBezTo>
                    <a:cubicBezTo>
                      <a:pt x="175117" y="69723"/>
                      <a:pt x="172650" y="73771"/>
                      <a:pt x="169259" y="76962"/>
                    </a:cubicBezTo>
                    <a:cubicBezTo>
                      <a:pt x="164992" y="81039"/>
                      <a:pt x="160220" y="84563"/>
                      <a:pt x="155067" y="87439"/>
                    </a:cubicBezTo>
                    <a:lnTo>
                      <a:pt x="174117" y="98679"/>
                    </a:lnTo>
                    <a:lnTo>
                      <a:pt x="163544" y="104775"/>
                    </a:lnTo>
                    <a:lnTo>
                      <a:pt x="144494" y="93440"/>
                    </a:lnTo>
                    <a:cubicBezTo>
                      <a:pt x="135188" y="98031"/>
                      <a:pt x="125463" y="101698"/>
                      <a:pt x="115443" y="104394"/>
                    </a:cubicBezTo>
                    <a:cubicBezTo>
                      <a:pt x="104937" y="107337"/>
                      <a:pt x="94202" y="109347"/>
                      <a:pt x="83344" y="110395"/>
                    </a:cubicBezTo>
                    <a:lnTo>
                      <a:pt x="73152" y="92107"/>
                    </a:lnTo>
                    <a:cubicBezTo>
                      <a:pt x="76019" y="92050"/>
                      <a:pt x="78886" y="91830"/>
                      <a:pt x="81725" y="91440"/>
                    </a:cubicBezTo>
                    <a:cubicBezTo>
                      <a:pt x="86020" y="90964"/>
                      <a:pt x="90278" y="90230"/>
                      <a:pt x="94488" y="89249"/>
                    </a:cubicBezTo>
                    <a:cubicBezTo>
                      <a:pt x="99155" y="88297"/>
                      <a:pt x="104013" y="86963"/>
                      <a:pt x="109347" y="85439"/>
                    </a:cubicBezTo>
                    <a:cubicBezTo>
                      <a:pt x="114433" y="83991"/>
                      <a:pt x="119405" y="82144"/>
                      <a:pt x="124206" y="79915"/>
                    </a:cubicBezTo>
                    <a:lnTo>
                      <a:pt x="93917" y="62484"/>
                    </a:lnTo>
                    <a:lnTo>
                      <a:pt x="90011" y="63818"/>
                    </a:lnTo>
                    <a:lnTo>
                      <a:pt x="85820" y="65151"/>
                    </a:lnTo>
                    <a:cubicBezTo>
                      <a:pt x="78200" y="67628"/>
                      <a:pt x="71247" y="69532"/>
                      <a:pt x="64865" y="70961"/>
                    </a:cubicBezTo>
                    <a:cubicBezTo>
                      <a:pt x="59017" y="72342"/>
                      <a:pt x="53054" y="73171"/>
                      <a:pt x="47054" y="73438"/>
                    </a:cubicBezTo>
                    <a:cubicBezTo>
                      <a:pt x="41739" y="73581"/>
                      <a:pt x="36433" y="73066"/>
                      <a:pt x="31242" y="71914"/>
                    </a:cubicBezTo>
                    <a:cubicBezTo>
                      <a:pt x="26127" y="70647"/>
                      <a:pt x="21222" y="68666"/>
                      <a:pt x="16669" y="66008"/>
                    </a:cubicBezTo>
                    <a:cubicBezTo>
                      <a:pt x="11649" y="63437"/>
                      <a:pt x="7306" y="59712"/>
                      <a:pt x="4000" y="55150"/>
                    </a:cubicBezTo>
                    <a:cubicBezTo>
                      <a:pt x="1600" y="51730"/>
                      <a:pt x="400" y="47606"/>
                      <a:pt x="571" y="43434"/>
                    </a:cubicBezTo>
                    <a:cubicBezTo>
                      <a:pt x="1038" y="39053"/>
                      <a:pt x="2800" y="34909"/>
                      <a:pt x="5620" y="31528"/>
                    </a:cubicBezTo>
                    <a:cubicBezTo>
                      <a:pt x="9125" y="27203"/>
                      <a:pt x="13268" y="23451"/>
                      <a:pt x="17907" y="20383"/>
                    </a:cubicBezTo>
                    <a:lnTo>
                      <a:pt x="0" y="10001"/>
                    </a:lnTo>
                    <a:lnTo>
                      <a:pt x="10478" y="3905"/>
                    </a:lnTo>
                    <a:lnTo>
                      <a:pt x="28289" y="14192"/>
                    </a:lnTo>
                    <a:cubicBezTo>
                      <a:pt x="36633" y="10106"/>
                      <a:pt x="45377" y="6915"/>
                      <a:pt x="54388" y="4667"/>
                    </a:cubicBezTo>
                    <a:cubicBezTo>
                      <a:pt x="62998" y="2486"/>
                      <a:pt x="71752" y="924"/>
                      <a:pt x="80581" y="0"/>
                    </a:cubicBezTo>
                    <a:close/>
                    <a:moveTo>
                      <a:pt x="37624" y="49339"/>
                    </a:moveTo>
                    <a:cubicBezTo>
                      <a:pt x="41605" y="51626"/>
                      <a:pt x="46196" y="52626"/>
                      <a:pt x="50768" y="52197"/>
                    </a:cubicBezTo>
                    <a:cubicBezTo>
                      <a:pt x="56969" y="51530"/>
                      <a:pt x="63074" y="50159"/>
                      <a:pt x="68961" y="48101"/>
                    </a:cubicBezTo>
                    <a:lnTo>
                      <a:pt x="40386" y="31718"/>
                    </a:lnTo>
                    <a:cubicBezTo>
                      <a:pt x="30004" y="38481"/>
                      <a:pt x="29051" y="44387"/>
                      <a:pt x="37624" y="49339"/>
                    </a:cubicBezTo>
                    <a:close/>
                    <a:moveTo>
                      <a:pt x="137541" y="57721"/>
                    </a:moveTo>
                    <a:cubicBezTo>
                      <a:pt x="133226" y="55312"/>
                      <a:pt x="128235" y="54407"/>
                      <a:pt x="123349" y="55150"/>
                    </a:cubicBezTo>
                    <a:cubicBezTo>
                      <a:pt x="116596" y="56017"/>
                      <a:pt x="109937" y="57483"/>
                      <a:pt x="103442" y="59531"/>
                    </a:cubicBezTo>
                    <a:lnTo>
                      <a:pt x="132017" y="75914"/>
                    </a:lnTo>
                    <a:cubicBezTo>
                      <a:pt x="143828" y="68485"/>
                      <a:pt x="145542" y="62389"/>
                      <a:pt x="137541"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4002;p48">
              <a:extLst>
                <a:ext uri="{FF2B5EF4-FFF2-40B4-BE49-F238E27FC236}">
                  <a16:creationId xmlns:a16="http://schemas.microsoft.com/office/drawing/2014/main" id="{B92AF013-A419-4085-9448-400DCF124F3A}"/>
                </a:ext>
              </a:extLst>
            </p:cNvPr>
            <p:cNvGrpSpPr/>
            <p:nvPr/>
          </p:nvGrpSpPr>
          <p:grpSpPr>
            <a:xfrm>
              <a:off x="3528852" y="2451777"/>
              <a:ext cx="529590" cy="371284"/>
              <a:chOff x="5190077" y="3353752"/>
              <a:chExt cx="529590" cy="371284"/>
            </a:xfrm>
          </p:grpSpPr>
          <p:sp>
            <p:nvSpPr>
              <p:cNvPr id="249" name="Google Shape;4003;p48">
                <a:extLst>
                  <a:ext uri="{FF2B5EF4-FFF2-40B4-BE49-F238E27FC236}">
                    <a16:creationId xmlns:a16="http://schemas.microsoft.com/office/drawing/2014/main" id="{0548BB90-55A5-459A-84C1-5AD14080D664}"/>
                  </a:ext>
                </a:extLst>
              </p:cNvPr>
              <p:cNvSpPr/>
              <p:nvPr/>
            </p:nvSpPr>
            <p:spPr>
              <a:xfrm>
                <a:off x="5190077" y="341928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4004;p48">
                <a:extLst>
                  <a:ext uri="{FF2B5EF4-FFF2-40B4-BE49-F238E27FC236}">
                    <a16:creationId xmlns:a16="http://schemas.microsoft.com/office/drawing/2014/main" id="{82E3641B-3A6C-4935-9047-B700A6A58FDA}"/>
                  </a:ext>
                </a:extLst>
              </p:cNvPr>
              <p:cNvSpPr/>
              <p:nvPr/>
            </p:nvSpPr>
            <p:spPr>
              <a:xfrm>
                <a:off x="5190077" y="3504818"/>
                <a:ext cx="52387" cy="69627"/>
              </a:xfrm>
              <a:custGeom>
                <a:avLst/>
                <a:gdLst/>
                <a:ahLst/>
                <a:cxnLst/>
                <a:rect l="l" t="t" r="r" b="b"/>
                <a:pathLst>
                  <a:path w="52387" h="69627" extrusionOk="0">
                    <a:moveTo>
                      <a:pt x="0" y="69628"/>
                    </a:moveTo>
                    <a:lnTo>
                      <a:pt x="0" y="0"/>
                    </a:lnTo>
                    <a:lnTo>
                      <a:pt x="52388"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4005;p48">
                <a:extLst>
                  <a:ext uri="{FF2B5EF4-FFF2-40B4-BE49-F238E27FC236}">
                    <a16:creationId xmlns:a16="http://schemas.microsoft.com/office/drawing/2014/main" id="{B301DB50-141C-4BE5-89ED-6281C53761DE}"/>
                  </a:ext>
                </a:extLst>
              </p:cNvPr>
              <p:cNvSpPr/>
              <p:nvPr/>
            </p:nvSpPr>
            <p:spPr>
              <a:xfrm>
                <a:off x="5679757" y="3506628"/>
                <a:ext cx="39909" cy="93916"/>
              </a:xfrm>
              <a:custGeom>
                <a:avLst/>
                <a:gdLst/>
                <a:ahLst/>
                <a:cxnLst/>
                <a:rect l="l" t="t" r="r" b="b"/>
                <a:pathLst>
                  <a:path w="39909" h="93916" extrusionOk="0">
                    <a:moveTo>
                      <a:pt x="39910" y="0"/>
                    </a:moveTo>
                    <a:lnTo>
                      <a:pt x="39910" y="65532"/>
                    </a:lnTo>
                    <a:lnTo>
                      <a:pt x="13144" y="93917"/>
                    </a:lnTo>
                    <a:lnTo>
                      <a:pt x="0" y="18955"/>
                    </a:lnTo>
                    <a:lnTo>
                      <a:pt x="3991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4006;p48">
                <a:extLst>
                  <a:ext uri="{FF2B5EF4-FFF2-40B4-BE49-F238E27FC236}">
                    <a16:creationId xmlns:a16="http://schemas.microsoft.com/office/drawing/2014/main" id="{A64D8484-7DC1-4BB8-9F3A-6872701403B4}"/>
                  </a:ext>
                </a:extLst>
              </p:cNvPr>
              <p:cNvSpPr/>
              <p:nvPr/>
            </p:nvSpPr>
            <p:spPr>
              <a:xfrm>
                <a:off x="5190077" y="335375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4007;p48">
                <a:extLst>
                  <a:ext uri="{FF2B5EF4-FFF2-40B4-BE49-F238E27FC236}">
                    <a16:creationId xmlns:a16="http://schemas.microsoft.com/office/drawing/2014/main" id="{654EC5C9-127A-4AF5-8590-724395B06ECD}"/>
                  </a:ext>
                </a:extLst>
              </p:cNvPr>
              <p:cNvSpPr/>
              <p:nvPr/>
            </p:nvSpPr>
            <p:spPr>
              <a:xfrm>
                <a:off x="5265341" y="3395400"/>
                <a:ext cx="379048" cy="218860"/>
              </a:xfrm>
              <a:custGeom>
                <a:avLst/>
                <a:gdLst/>
                <a:ahLst/>
                <a:cxnLst/>
                <a:rect l="l" t="t" r="r" b="b"/>
                <a:pathLst>
                  <a:path w="379048" h="218860" extrusionOk="0">
                    <a:moveTo>
                      <a:pt x="378697" y="115991"/>
                    </a:moveTo>
                    <a:cubicBezTo>
                      <a:pt x="376030" y="141708"/>
                      <a:pt x="357742" y="167140"/>
                      <a:pt x="323547" y="186857"/>
                    </a:cubicBezTo>
                    <a:cubicBezTo>
                      <a:pt x="249538" y="229529"/>
                      <a:pt x="129523" y="229529"/>
                      <a:pt x="55418" y="186857"/>
                    </a:cubicBezTo>
                    <a:cubicBezTo>
                      <a:pt x="21319" y="167140"/>
                      <a:pt x="2936" y="141708"/>
                      <a:pt x="364" y="115991"/>
                    </a:cubicBezTo>
                    <a:cubicBezTo>
                      <a:pt x="-2875" y="85892"/>
                      <a:pt x="15509" y="55031"/>
                      <a:pt x="55418" y="32075"/>
                    </a:cubicBezTo>
                    <a:cubicBezTo>
                      <a:pt x="129523" y="-10692"/>
                      <a:pt x="249538" y="-10692"/>
                      <a:pt x="323547" y="32075"/>
                    </a:cubicBezTo>
                    <a:cubicBezTo>
                      <a:pt x="363933" y="55031"/>
                      <a:pt x="381840" y="85892"/>
                      <a:pt x="378697"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4008;p48">
                <a:extLst>
                  <a:ext uri="{FF2B5EF4-FFF2-40B4-BE49-F238E27FC236}">
                    <a16:creationId xmlns:a16="http://schemas.microsoft.com/office/drawing/2014/main" id="{A30AB9A9-1012-47FF-8C60-2111B64BF9B1}"/>
                  </a:ext>
                </a:extLst>
              </p:cNvPr>
              <p:cNvSpPr/>
              <p:nvPr/>
            </p:nvSpPr>
            <p:spPr>
              <a:xfrm>
                <a:off x="5265705" y="3408449"/>
                <a:ext cx="378333" cy="205811"/>
              </a:xfrm>
              <a:custGeom>
                <a:avLst/>
                <a:gdLst/>
                <a:ahLst/>
                <a:cxnLst/>
                <a:rect l="l" t="t" r="r" b="b"/>
                <a:pathLst>
                  <a:path w="378333" h="205811" extrusionOk="0">
                    <a:moveTo>
                      <a:pt x="378333" y="102941"/>
                    </a:moveTo>
                    <a:cubicBezTo>
                      <a:pt x="375666" y="128659"/>
                      <a:pt x="357378" y="154091"/>
                      <a:pt x="323183" y="173807"/>
                    </a:cubicBezTo>
                    <a:cubicBezTo>
                      <a:pt x="249174" y="216479"/>
                      <a:pt x="129159" y="216479"/>
                      <a:pt x="55054" y="173807"/>
                    </a:cubicBezTo>
                    <a:cubicBezTo>
                      <a:pt x="20955" y="154091"/>
                      <a:pt x="2572" y="128659"/>
                      <a:pt x="0" y="102941"/>
                    </a:cubicBezTo>
                    <a:cubicBezTo>
                      <a:pt x="2572" y="77224"/>
                      <a:pt x="20955" y="51792"/>
                      <a:pt x="55054" y="32075"/>
                    </a:cubicBezTo>
                    <a:cubicBezTo>
                      <a:pt x="129159" y="-10692"/>
                      <a:pt x="249174" y="-10692"/>
                      <a:pt x="323183" y="32075"/>
                    </a:cubicBezTo>
                    <a:cubicBezTo>
                      <a:pt x="357378" y="51792"/>
                      <a:pt x="375666" y="77700"/>
                      <a:pt x="378333" y="1029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4009;p48">
                <a:extLst>
                  <a:ext uri="{FF2B5EF4-FFF2-40B4-BE49-F238E27FC236}">
                    <a16:creationId xmlns:a16="http://schemas.microsoft.com/office/drawing/2014/main" id="{7B35D5D1-206F-4C2C-A1CC-9B651D7F5D0B}"/>
                  </a:ext>
                </a:extLst>
              </p:cNvPr>
              <p:cNvSpPr/>
              <p:nvPr/>
            </p:nvSpPr>
            <p:spPr>
              <a:xfrm>
                <a:off x="5362575" y="3458051"/>
                <a:ext cx="176618" cy="110489"/>
              </a:xfrm>
              <a:custGeom>
                <a:avLst/>
                <a:gdLst/>
                <a:ahLst/>
                <a:cxnLst/>
                <a:rect l="l" t="t" r="r" b="b"/>
                <a:pathLst>
                  <a:path w="176618" h="110489" extrusionOk="0">
                    <a:moveTo>
                      <a:pt x="89535" y="17526"/>
                    </a:moveTo>
                    <a:cubicBezTo>
                      <a:pt x="87201" y="17488"/>
                      <a:pt x="84877" y="17678"/>
                      <a:pt x="82582" y="18097"/>
                    </a:cubicBezTo>
                    <a:cubicBezTo>
                      <a:pt x="79438" y="18097"/>
                      <a:pt x="75914" y="19145"/>
                      <a:pt x="72104" y="20002"/>
                    </a:cubicBezTo>
                    <a:cubicBezTo>
                      <a:pt x="68294" y="20860"/>
                      <a:pt x="64199" y="21812"/>
                      <a:pt x="60008" y="23050"/>
                    </a:cubicBezTo>
                    <a:cubicBezTo>
                      <a:pt x="55921" y="24260"/>
                      <a:pt x="51940" y="25784"/>
                      <a:pt x="48101" y="27622"/>
                    </a:cubicBezTo>
                    <a:lnTo>
                      <a:pt x="78581" y="45149"/>
                    </a:lnTo>
                    <a:lnTo>
                      <a:pt x="84011" y="43243"/>
                    </a:lnTo>
                    <a:cubicBezTo>
                      <a:pt x="91821" y="40672"/>
                      <a:pt x="99060" y="38481"/>
                      <a:pt x="105918" y="36671"/>
                    </a:cubicBezTo>
                    <a:cubicBezTo>
                      <a:pt x="112366" y="34947"/>
                      <a:pt x="118967" y="33861"/>
                      <a:pt x="125635" y="33433"/>
                    </a:cubicBezTo>
                    <a:cubicBezTo>
                      <a:pt x="131731" y="33023"/>
                      <a:pt x="137846" y="33442"/>
                      <a:pt x="143828" y="34671"/>
                    </a:cubicBezTo>
                    <a:cubicBezTo>
                      <a:pt x="149933" y="35966"/>
                      <a:pt x="155791" y="38243"/>
                      <a:pt x="161163" y="41434"/>
                    </a:cubicBezTo>
                    <a:cubicBezTo>
                      <a:pt x="166421" y="44101"/>
                      <a:pt x="170917" y="48063"/>
                      <a:pt x="174212" y="52959"/>
                    </a:cubicBezTo>
                    <a:cubicBezTo>
                      <a:pt x="176441" y="56502"/>
                      <a:pt x="177155" y="60789"/>
                      <a:pt x="176213" y="64865"/>
                    </a:cubicBezTo>
                    <a:cubicBezTo>
                      <a:pt x="174850" y="69304"/>
                      <a:pt x="172393" y="73333"/>
                      <a:pt x="169069" y="76581"/>
                    </a:cubicBezTo>
                    <a:cubicBezTo>
                      <a:pt x="164868" y="80753"/>
                      <a:pt x="160201" y="84430"/>
                      <a:pt x="155162" y="87535"/>
                    </a:cubicBezTo>
                    <a:lnTo>
                      <a:pt x="174212" y="98679"/>
                    </a:lnTo>
                    <a:lnTo>
                      <a:pt x="163639" y="104775"/>
                    </a:lnTo>
                    <a:lnTo>
                      <a:pt x="144113" y="93535"/>
                    </a:lnTo>
                    <a:cubicBezTo>
                      <a:pt x="134969" y="98117"/>
                      <a:pt x="125397" y="101784"/>
                      <a:pt x="115538" y="104489"/>
                    </a:cubicBezTo>
                    <a:cubicBezTo>
                      <a:pt x="105070" y="107423"/>
                      <a:pt x="94355" y="109433"/>
                      <a:pt x="83534" y="110490"/>
                    </a:cubicBezTo>
                    <a:lnTo>
                      <a:pt x="73342" y="92202"/>
                    </a:lnTo>
                    <a:cubicBezTo>
                      <a:pt x="76181" y="92145"/>
                      <a:pt x="79010" y="91926"/>
                      <a:pt x="81820" y="91535"/>
                    </a:cubicBezTo>
                    <a:cubicBezTo>
                      <a:pt x="86116" y="91059"/>
                      <a:pt x="90373" y="90325"/>
                      <a:pt x="94583" y="89344"/>
                    </a:cubicBezTo>
                    <a:cubicBezTo>
                      <a:pt x="99346" y="88392"/>
                      <a:pt x="104108" y="87058"/>
                      <a:pt x="109442" y="85534"/>
                    </a:cubicBezTo>
                    <a:cubicBezTo>
                      <a:pt x="114557" y="84068"/>
                      <a:pt x="119558" y="82220"/>
                      <a:pt x="124396" y="80010"/>
                    </a:cubicBezTo>
                    <a:lnTo>
                      <a:pt x="94107" y="62579"/>
                    </a:lnTo>
                    <a:lnTo>
                      <a:pt x="90107" y="63913"/>
                    </a:lnTo>
                    <a:lnTo>
                      <a:pt x="86011" y="65151"/>
                    </a:lnTo>
                    <a:cubicBezTo>
                      <a:pt x="79134" y="67475"/>
                      <a:pt x="72133" y="69447"/>
                      <a:pt x="65056" y="71057"/>
                    </a:cubicBezTo>
                    <a:cubicBezTo>
                      <a:pt x="59179" y="72409"/>
                      <a:pt x="53178" y="73209"/>
                      <a:pt x="47149" y="73438"/>
                    </a:cubicBezTo>
                    <a:cubicBezTo>
                      <a:pt x="41872" y="73647"/>
                      <a:pt x="36586" y="73171"/>
                      <a:pt x="31433" y="72009"/>
                    </a:cubicBezTo>
                    <a:cubicBezTo>
                      <a:pt x="26308" y="70780"/>
                      <a:pt x="21393" y="68790"/>
                      <a:pt x="16859" y="66103"/>
                    </a:cubicBezTo>
                    <a:cubicBezTo>
                      <a:pt x="11887" y="63465"/>
                      <a:pt x="7563" y="59760"/>
                      <a:pt x="4191" y="55245"/>
                    </a:cubicBezTo>
                    <a:cubicBezTo>
                      <a:pt x="1695" y="51864"/>
                      <a:pt x="448" y="47730"/>
                      <a:pt x="667" y="43529"/>
                    </a:cubicBezTo>
                    <a:cubicBezTo>
                      <a:pt x="1162" y="39157"/>
                      <a:pt x="2915" y="35023"/>
                      <a:pt x="5715" y="31623"/>
                    </a:cubicBezTo>
                    <a:cubicBezTo>
                      <a:pt x="9220" y="27299"/>
                      <a:pt x="13364" y="23546"/>
                      <a:pt x="18002" y="20479"/>
                    </a:cubicBezTo>
                    <a:lnTo>
                      <a:pt x="0" y="10096"/>
                    </a:lnTo>
                    <a:lnTo>
                      <a:pt x="10573" y="4000"/>
                    </a:lnTo>
                    <a:lnTo>
                      <a:pt x="28384" y="14288"/>
                    </a:lnTo>
                    <a:cubicBezTo>
                      <a:pt x="36700" y="10144"/>
                      <a:pt x="45453" y="6944"/>
                      <a:pt x="54483" y="4763"/>
                    </a:cubicBezTo>
                    <a:cubicBezTo>
                      <a:pt x="63065" y="2600"/>
                      <a:pt x="71790" y="1010"/>
                      <a:pt x="80582" y="0"/>
                    </a:cubicBezTo>
                    <a:close/>
                    <a:moveTo>
                      <a:pt x="38100" y="49435"/>
                    </a:moveTo>
                    <a:cubicBezTo>
                      <a:pt x="42110" y="51730"/>
                      <a:pt x="46739" y="52721"/>
                      <a:pt x="51340" y="52292"/>
                    </a:cubicBezTo>
                    <a:cubicBezTo>
                      <a:pt x="57502" y="51578"/>
                      <a:pt x="63570" y="50206"/>
                      <a:pt x="69437" y="48196"/>
                    </a:cubicBezTo>
                    <a:lnTo>
                      <a:pt x="40862" y="31718"/>
                    </a:lnTo>
                    <a:cubicBezTo>
                      <a:pt x="30194" y="38576"/>
                      <a:pt x="29270" y="44482"/>
                      <a:pt x="38100" y="49435"/>
                    </a:cubicBezTo>
                    <a:close/>
                    <a:moveTo>
                      <a:pt x="138113" y="57721"/>
                    </a:moveTo>
                    <a:cubicBezTo>
                      <a:pt x="133750" y="55350"/>
                      <a:pt x="128730" y="54483"/>
                      <a:pt x="123825" y="55245"/>
                    </a:cubicBezTo>
                    <a:cubicBezTo>
                      <a:pt x="117062" y="56074"/>
                      <a:pt x="110404" y="57541"/>
                      <a:pt x="103918" y="59626"/>
                    </a:cubicBezTo>
                    <a:lnTo>
                      <a:pt x="132493" y="75914"/>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4010;p48">
                <a:extLst>
                  <a:ext uri="{FF2B5EF4-FFF2-40B4-BE49-F238E27FC236}">
                    <a16:creationId xmlns:a16="http://schemas.microsoft.com/office/drawing/2014/main" id="{9064D1CA-CC46-4D92-8806-992799BBA25A}"/>
                  </a:ext>
                </a:extLst>
              </p:cNvPr>
              <p:cNvSpPr/>
              <p:nvPr/>
            </p:nvSpPr>
            <p:spPr>
              <a:xfrm>
                <a:off x="5435726" y="3539966"/>
                <a:ext cx="11620" cy="15240"/>
              </a:xfrm>
              <a:custGeom>
                <a:avLst/>
                <a:gdLst/>
                <a:ahLst/>
                <a:cxnLst/>
                <a:rect l="l" t="t" r="r" b="b"/>
                <a:pathLst>
                  <a:path w="11620" h="15240"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4011;p48">
                <a:extLst>
                  <a:ext uri="{FF2B5EF4-FFF2-40B4-BE49-F238E27FC236}">
                    <a16:creationId xmlns:a16="http://schemas.microsoft.com/office/drawing/2014/main" id="{BDDCB9E8-5A65-41EA-B880-43B220CD0E49}"/>
                  </a:ext>
                </a:extLst>
              </p:cNvPr>
              <p:cNvSpPr/>
              <p:nvPr/>
            </p:nvSpPr>
            <p:spPr>
              <a:xfrm>
                <a:off x="5511926" y="3546443"/>
                <a:ext cx="25146" cy="11811"/>
              </a:xfrm>
              <a:custGeom>
                <a:avLst/>
                <a:gdLst/>
                <a:ahLst/>
                <a:cxnLst/>
                <a:rect l="l" t="t" r="r" b="b"/>
                <a:pathLst>
                  <a:path w="25146" h="11811" extrusionOk="0">
                    <a:moveTo>
                      <a:pt x="25146" y="10287"/>
                    </a:moveTo>
                    <a:lnTo>
                      <a:pt x="25146" y="0"/>
                    </a:lnTo>
                    <a:lnTo>
                      <a:pt x="0" y="2000"/>
                    </a:lnTo>
                    <a:lnTo>
                      <a:pt x="14383"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4012;p48">
                <a:extLst>
                  <a:ext uri="{FF2B5EF4-FFF2-40B4-BE49-F238E27FC236}">
                    <a16:creationId xmlns:a16="http://schemas.microsoft.com/office/drawing/2014/main" id="{E91D5BFB-3B19-4865-9D5F-360E8DF5D583}"/>
                  </a:ext>
                </a:extLst>
              </p:cNvPr>
              <p:cNvSpPr/>
              <p:nvPr/>
            </p:nvSpPr>
            <p:spPr>
              <a:xfrm>
                <a:off x="5520308" y="350872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4013;p48">
                <a:extLst>
                  <a:ext uri="{FF2B5EF4-FFF2-40B4-BE49-F238E27FC236}">
                    <a16:creationId xmlns:a16="http://schemas.microsoft.com/office/drawing/2014/main" id="{98DA5E0D-A1C2-4821-9058-4523B6D400D9}"/>
                  </a:ext>
                </a:extLst>
              </p:cNvPr>
              <p:cNvSpPr/>
              <p:nvPr/>
            </p:nvSpPr>
            <p:spPr>
              <a:xfrm>
                <a:off x="5461063" y="3512534"/>
                <a:ext cx="28479" cy="19812"/>
              </a:xfrm>
              <a:custGeom>
                <a:avLst/>
                <a:gdLst/>
                <a:ahLst/>
                <a:cxnLst/>
                <a:rect l="l" t="t" r="r" b="b"/>
                <a:pathLst>
                  <a:path w="28479" h="19812" extrusionOk="0">
                    <a:moveTo>
                      <a:pt x="0" y="6001"/>
                    </a:moveTo>
                    <a:lnTo>
                      <a:pt x="6287" y="0"/>
                    </a:lnTo>
                    <a:lnTo>
                      <a:pt x="28480" y="15240"/>
                    </a:lnTo>
                    <a:lnTo>
                      <a:pt x="27051" y="19812"/>
                    </a:lnTo>
                    <a:cubicBezTo>
                      <a:pt x="27051" y="19812"/>
                      <a:pt x="10573" y="12859"/>
                      <a:pt x="10001" y="123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4014;p48">
                <a:extLst>
                  <a:ext uri="{FF2B5EF4-FFF2-40B4-BE49-F238E27FC236}">
                    <a16:creationId xmlns:a16="http://schemas.microsoft.com/office/drawing/2014/main" id="{9FEE1837-7074-4ABB-ADBC-5FB0AB3E7C1C}"/>
                  </a:ext>
                </a:extLst>
              </p:cNvPr>
              <p:cNvSpPr/>
              <p:nvPr/>
            </p:nvSpPr>
            <p:spPr>
              <a:xfrm>
                <a:off x="5403246" y="3479482"/>
                <a:ext cx="35337" cy="23336"/>
              </a:xfrm>
              <a:custGeom>
                <a:avLst/>
                <a:gdLst/>
                <a:ahLst/>
                <a:cxnLst/>
                <a:rect l="l" t="t" r="r" b="b"/>
                <a:pathLst>
                  <a:path w="35337" h="23336" extrusionOk="0">
                    <a:moveTo>
                      <a:pt x="0" y="6667"/>
                    </a:moveTo>
                    <a:lnTo>
                      <a:pt x="29337" y="23336"/>
                    </a:lnTo>
                    <a:lnTo>
                      <a:pt x="35338" y="18955"/>
                    </a:lnTo>
                    <a:lnTo>
                      <a:pt x="31337" y="14383"/>
                    </a:lnTo>
                    <a:cubicBezTo>
                      <a:pt x="28613" y="11297"/>
                      <a:pt x="25394" y="8687"/>
                      <a:pt x="21812" y="6667"/>
                    </a:cubicBezTo>
                    <a:cubicBezTo>
                      <a:pt x="19717" y="6667"/>
                      <a:pt x="5715" y="0"/>
                      <a:pt x="5715"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4015;p48">
                <a:extLst>
                  <a:ext uri="{FF2B5EF4-FFF2-40B4-BE49-F238E27FC236}">
                    <a16:creationId xmlns:a16="http://schemas.microsoft.com/office/drawing/2014/main" id="{641FB64C-C9B7-40CF-9CD1-08EDB3839B6A}"/>
                  </a:ext>
                </a:extLst>
              </p:cNvPr>
              <p:cNvSpPr/>
              <p:nvPr/>
            </p:nvSpPr>
            <p:spPr>
              <a:xfrm>
                <a:off x="5435726" y="3460908"/>
                <a:ext cx="16383" cy="14668"/>
              </a:xfrm>
              <a:custGeom>
                <a:avLst/>
                <a:gdLst/>
                <a:ahLst/>
                <a:cxnLst/>
                <a:rect l="l" t="t" r="r" b="b"/>
                <a:pathLst>
                  <a:path w="16383" h="14668" extrusionOk="0">
                    <a:moveTo>
                      <a:pt x="16383" y="14668"/>
                    </a:moveTo>
                    <a:lnTo>
                      <a:pt x="16383" y="4381"/>
                    </a:lnTo>
                    <a:lnTo>
                      <a:pt x="2858" y="0"/>
                    </a:lnTo>
                    <a:lnTo>
                      <a:pt x="0" y="8096"/>
                    </a:lnTo>
                    <a:lnTo>
                      <a:pt x="667" y="11716"/>
                    </a:lnTo>
                    <a:lnTo>
                      <a:pt x="16383" y="14668"/>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4016;p48">
                <a:extLst>
                  <a:ext uri="{FF2B5EF4-FFF2-40B4-BE49-F238E27FC236}">
                    <a16:creationId xmlns:a16="http://schemas.microsoft.com/office/drawing/2014/main" id="{F53371C7-B4D9-47A0-A61E-A2ED49DD8DFC}"/>
                  </a:ext>
                </a:extLst>
              </p:cNvPr>
              <p:cNvSpPr/>
              <p:nvPr/>
            </p:nvSpPr>
            <p:spPr>
              <a:xfrm>
                <a:off x="5362479" y="345786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4017;p48">
                <a:extLst>
                  <a:ext uri="{FF2B5EF4-FFF2-40B4-BE49-F238E27FC236}">
                    <a16:creationId xmlns:a16="http://schemas.microsoft.com/office/drawing/2014/main" id="{B6965F93-9CC9-4DC0-BCFD-964AFE3E3CF0}"/>
                  </a:ext>
                </a:extLst>
              </p:cNvPr>
              <p:cNvSpPr/>
              <p:nvPr/>
            </p:nvSpPr>
            <p:spPr>
              <a:xfrm>
                <a:off x="5363051" y="3492341"/>
                <a:ext cx="17906" cy="18097"/>
              </a:xfrm>
              <a:custGeom>
                <a:avLst/>
                <a:gdLst/>
                <a:ahLst/>
                <a:cxnLst/>
                <a:rect l="l" t="t" r="r" b="b"/>
                <a:pathLst>
                  <a:path w="17906" h="18097" extrusionOk="0">
                    <a:moveTo>
                      <a:pt x="0" y="10668"/>
                    </a:moveTo>
                    <a:lnTo>
                      <a:pt x="0" y="0"/>
                    </a:lnTo>
                    <a:lnTo>
                      <a:pt x="17907" y="0"/>
                    </a:lnTo>
                    <a:lnTo>
                      <a:pt x="13525"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4018;p48">
                <a:extLst>
                  <a:ext uri="{FF2B5EF4-FFF2-40B4-BE49-F238E27FC236}">
                    <a16:creationId xmlns:a16="http://schemas.microsoft.com/office/drawing/2014/main" id="{A7B62429-AD47-4CCB-8B58-45AEE72F1AE0}"/>
                  </a:ext>
                </a:extLst>
              </p:cNvPr>
              <p:cNvSpPr/>
              <p:nvPr/>
            </p:nvSpPr>
            <p:spPr>
              <a:xfrm>
                <a:off x="5362575" y="3447573"/>
                <a:ext cx="176612" cy="110680"/>
              </a:xfrm>
              <a:custGeom>
                <a:avLst/>
                <a:gdLst/>
                <a:ahLst/>
                <a:cxnLst/>
                <a:rect l="l" t="t" r="r" b="b"/>
                <a:pathLst>
                  <a:path w="176612" h="110680" extrusionOk="0">
                    <a:moveTo>
                      <a:pt x="89535" y="17717"/>
                    </a:moveTo>
                    <a:cubicBezTo>
                      <a:pt x="87201" y="17678"/>
                      <a:pt x="84877" y="17869"/>
                      <a:pt x="82582" y="18288"/>
                    </a:cubicBezTo>
                    <a:cubicBezTo>
                      <a:pt x="79438" y="18288"/>
                      <a:pt x="75914" y="19336"/>
                      <a:pt x="72104" y="20193"/>
                    </a:cubicBezTo>
                    <a:cubicBezTo>
                      <a:pt x="68294" y="21050"/>
                      <a:pt x="64199" y="22003"/>
                      <a:pt x="60008" y="23241"/>
                    </a:cubicBezTo>
                    <a:cubicBezTo>
                      <a:pt x="55921" y="24451"/>
                      <a:pt x="51940" y="25975"/>
                      <a:pt x="48101" y="27813"/>
                    </a:cubicBezTo>
                    <a:lnTo>
                      <a:pt x="78581" y="45339"/>
                    </a:lnTo>
                    <a:lnTo>
                      <a:pt x="84011" y="43434"/>
                    </a:lnTo>
                    <a:cubicBezTo>
                      <a:pt x="91821" y="40862"/>
                      <a:pt x="99060" y="38672"/>
                      <a:pt x="105918" y="36862"/>
                    </a:cubicBezTo>
                    <a:cubicBezTo>
                      <a:pt x="112366" y="35138"/>
                      <a:pt x="118967" y="34052"/>
                      <a:pt x="125635" y="33623"/>
                    </a:cubicBezTo>
                    <a:cubicBezTo>
                      <a:pt x="131731" y="33214"/>
                      <a:pt x="137846" y="33633"/>
                      <a:pt x="143828" y="34862"/>
                    </a:cubicBezTo>
                    <a:cubicBezTo>
                      <a:pt x="149933" y="36157"/>
                      <a:pt x="155791" y="38443"/>
                      <a:pt x="161163" y="41624"/>
                    </a:cubicBezTo>
                    <a:cubicBezTo>
                      <a:pt x="166421" y="44291"/>
                      <a:pt x="170917" y="48254"/>
                      <a:pt x="174212" y="53150"/>
                    </a:cubicBezTo>
                    <a:cubicBezTo>
                      <a:pt x="176432" y="56693"/>
                      <a:pt x="177146" y="60979"/>
                      <a:pt x="176213" y="65056"/>
                    </a:cubicBezTo>
                    <a:cubicBezTo>
                      <a:pt x="174850" y="69494"/>
                      <a:pt x="172393" y="73524"/>
                      <a:pt x="169069" y="76772"/>
                    </a:cubicBezTo>
                    <a:cubicBezTo>
                      <a:pt x="164897" y="80972"/>
                      <a:pt x="160230" y="84649"/>
                      <a:pt x="155162" y="87725"/>
                    </a:cubicBezTo>
                    <a:lnTo>
                      <a:pt x="174212" y="98965"/>
                    </a:lnTo>
                    <a:lnTo>
                      <a:pt x="163639" y="105061"/>
                    </a:lnTo>
                    <a:lnTo>
                      <a:pt x="144113" y="93726"/>
                    </a:lnTo>
                    <a:cubicBezTo>
                      <a:pt x="134969" y="98308"/>
                      <a:pt x="125397" y="101975"/>
                      <a:pt x="115538" y="104680"/>
                    </a:cubicBezTo>
                    <a:cubicBezTo>
                      <a:pt x="105070" y="107613"/>
                      <a:pt x="94355" y="109623"/>
                      <a:pt x="83534" y="110681"/>
                    </a:cubicBezTo>
                    <a:lnTo>
                      <a:pt x="73342" y="92392"/>
                    </a:lnTo>
                    <a:cubicBezTo>
                      <a:pt x="76181" y="92336"/>
                      <a:pt x="79010" y="92107"/>
                      <a:pt x="81820" y="91726"/>
                    </a:cubicBezTo>
                    <a:cubicBezTo>
                      <a:pt x="86116" y="91250"/>
                      <a:pt x="90373" y="90516"/>
                      <a:pt x="94583" y="89535"/>
                    </a:cubicBezTo>
                    <a:cubicBezTo>
                      <a:pt x="99346" y="88583"/>
                      <a:pt x="104108" y="87249"/>
                      <a:pt x="109442" y="85725"/>
                    </a:cubicBezTo>
                    <a:cubicBezTo>
                      <a:pt x="114557" y="84258"/>
                      <a:pt x="119558" y="82410"/>
                      <a:pt x="124396" y="80200"/>
                    </a:cubicBezTo>
                    <a:lnTo>
                      <a:pt x="94107" y="62770"/>
                    </a:lnTo>
                    <a:lnTo>
                      <a:pt x="90107" y="64103"/>
                    </a:lnTo>
                    <a:lnTo>
                      <a:pt x="86011" y="65342"/>
                    </a:lnTo>
                    <a:cubicBezTo>
                      <a:pt x="79134" y="67665"/>
                      <a:pt x="72133" y="69637"/>
                      <a:pt x="65056" y="71247"/>
                    </a:cubicBezTo>
                    <a:cubicBezTo>
                      <a:pt x="59179" y="72647"/>
                      <a:pt x="53188" y="73447"/>
                      <a:pt x="47149" y="73628"/>
                    </a:cubicBezTo>
                    <a:cubicBezTo>
                      <a:pt x="41872" y="73838"/>
                      <a:pt x="36586" y="73362"/>
                      <a:pt x="31433" y="72200"/>
                    </a:cubicBezTo>
                    <a:cubicBezTo>
                      <a:pt x="26308" y="70971"/>
                      <a:pt x="21393" y="68980"/>
                      <a:pt x="16859" y="66294"/>
                    </a:cubicBezTo>
                    <a:cubicBezTo>
                      <a:pt x="11859" y="63694"/>
                      <a:pt x="7525" y="59979"/>
                      <a:pt x="4191" y="55435"/>
                    </a:cubicBezTo>
                    <a:cubicBezTo>
                      <a:pt x="1695" y="52054"/>
                      <a:pt x="448" y="47911"/>
                      <a:pt x="667" y="43720"/>
                    </a:cubicBezTo>
                    <a:cubicBezTo>
                      <a:pt x="1181" y="39348"/>
                      <a:pt x="2934" y="35223"/>
                      <a:pt x="5715" y="31813"/>
                    </a:cubicBezTo>
                    <a:cubicBezTo>
                      <a:pt x="9220" y="27489"/>
                      <a:pt x="13364" y="23736"/>
                      <a:pt x="18002" y="20669"/>
                    </a:cubicBezTo>
                    <a:lnTo>
                      <a:pt x="0" y="10001"/>
                    </a:lnTo>
                    <a:lnTo>
                      <a:pt x="10573" y="3905"/>
                    </a:lnTo>
                    <a:lnTo>
                      <a:pt x="28384" y="14192"/>
                    </a:lnTo>
                    <a:cubicBezTo>
                      <a:pt x="36719" y="10087"/>
                      <a:pt x="45463" y="6896"/>
                      <a:pt x="54483" y="4667"/>
                    </a:cubicBezTo>
                    <a:cubicBezTo>
                      <a:pt x="63055" y="2486"/>
                      <a:pt x="71780" y="924"/>
                      <a:pt x="80582" y="0"/>
                    </a:cubicBezTo>
                    <a:close/>
                    <a:moveTo>
                      <a:pt x="38100" y="49625"/>
                    </a:moveTo>
                    <a:cubicBezTo>
                      <a:pt x="42110" y="51921"/>
                      <a:pt x="46739" y="52911"/>
                      <a:pt x="51340" y="52483"/>
                    </a:cubicBezTo>
                    <a:cubicBezTo>
                      <a:pt x="57502" y="51768"/>
                      <a:pt x="63570" y="50397"/>
                      <a:pt x="69437" y="48387"/>
                    </a:cubicBezTo>
                    <a:lnTo>
                      <a:pt x="40862" y="31909"/>
                    </a:lnTo>
                    <a:cubicBezTo>
                      <a:pt x="30194" y="38767"/>
                      <a:pt x="29270" y="44672"/>
                      <a:pt x="38100" y="49625"/>
                    </a:cubicBezTo>
                    <a:close/>
                    <a:moveTo>
                      <a:pt x="138113" y="58007"/>
                    </a:moveTo>
                    <a:cubicBezTo>
                      <a:pt x="133760" y="55607"/>
                      <a:pt x="128740" y="54702"/>
                      <a:pt x="123825" y="55435"/>
                    </a:cubicBezTo>
                    <a:cubicBezTo>
                      <a:pt x="117072" y="56312"/>
                      <a:pt x="110414" y="57779"/>
                      <a:pt x="103918" y="59817"/>
                    </a:cubicBezTo>
                    <a:lnTo>
                      <a:pt x="132493" y="76200"/>
                    </a:lnTo>
                    <a:cubicBezTo>
                      <a:pt x="144018" y="68771"/>
                      <a:pt x="145923" y="62675"/>
                      <a:pt x="137732" y="5762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5" name="Google Shape;4019;p48">
              <a:extLst>
                <a:ext uri="{FF2B5EF4-FFF2-40B4-BE49-F238E27FC236}">
                  <a16:creationId xmlns:a16="http://schemas.microsoft.com/office/drawing/2014/main" id="{541DD18E-BEF6-4658-9ABB-053C1D7069BC}"/>
                </a:ext>
              </a:extLst>
            </p:cNvPr>
            <p:cNvSpPr/>
            <p:nvPr/>
          </p:nvSpPr>
          <p:spPr>
            <a:xfrm>
              <a:off x="5771792" y="3977849"/>
              <a:ext cx="617525" cy="382903"/>
            </a:xfrm>
            <a:custGeom>
              <a:avLst/>
              <a:gdLst/>
              <a:ahLst/>
              <a:cxnLst/>
              <a:rect l="l" t="t" r="r" b="b"/>
              <a:pathLst>
                <a:path w="617525" h="382903" extrusionOk="0">
                  <a:moveTo>
                    <a:pt x="570840" y="378738"/>
                  </a:moveTo>
                  <a:lnTo>
                    <a:pt x="15532" y="58221"/>
                  </a:lnTo>
                  <a:cubicBezTo>
                    <a:pt x="616" y="49544"/>
                    <a:pt x="-4432" y="30418"/>
                    <a:pt x="4245" y="15502"/>
                  </a:cubicBezTo>
                  <a:cubicBezTo>
                    <a:pt x="6960" y="10825"/>
                    <a:pt x="10856" y="6939"/>
                    <a:pt x="15532" y="4215"/>
                  </a:cubicBezTo>
                  <a:lnTo>
                    <a:pt x="15532" y="4215"/>
                  </a:lnTo>
                  <a:cubicBezTo>
                    <a:pt x="25191" y="-1405"/>
                    <a:pt x="37116" y="-1405"/>
                    <a:pt x="46774" y="4215"/>
                  </a:cubicBezTo>
                  <a:lnTo>
                    <a:pt x="601987" y="324731"/>
                  </a:lnTo>
                  <a:cubicBezTo>
                    <a:pt x="616903" y="333408"/>
                    <a:pt x="621960" y="352525"/>
                    <a:pt x="613283" y="367441"/>
                  </a:cubicBezTo>
                  <a:cubicBezTo>
                    <a:pt x="609873" y="373318"/>
                    <a:pt x="604634" y="377918"/>
                    <a:pt x="598367" y="380547"/>
                  </a:cubicBezTo>
                  <a:lnTo>
                    <a:pt x="598367" y="380547"/>
                  </a:lnTo>
                  <a:cubicBezTo>
                    <a:pt x="589404" y="384234"/>
                    <a:pt x="579241" y="383567"/>
                    <a:pt x="570840" y="3787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4020;p48">
              <a:extLst>
                <a:ext uri="{FF2B5EF4-FFF2-40B4-BE49-F238E27FC236}">
                  <a16:creationId xmlns:a16="http://schemas.microsoft.com/office/drawing/2014/main" id="{BD8C90AD-982C-4672-AED2-D1C26FB3DD60}"/>
                </a:ext>
              </a:extLst>
            </p:cNvPr>
            <p:cNvSpPr/>
            <p:nvPr/>
          </p:nvSpPr>
          <p:spPr>
            <a:xfrm>
              <a:off x="5742557" y="3281451"/>
              <a:ext cx="721042" cy="930362"/>
            </a:xfrm>
            <a:custGeom>
              <a:avLst/>
              <a:gdLst/>
              <a:ahLst/>
              <a:cxnLst/>
              <a:rect l="l" t="t" r="r" b="b"/>
              <a:pathLst>
                <a:path w="721042" h="930362" extrusionOk="0">
                  <a:moveTo>
                    <a:pt x="360331" y="881302"/>
                  </a:moveTo>
                  <a:cubicBezTo>
                    <a:pt x="161639" y="766526"/>
                    <a:pt x="0" y="486586"/>
                    <a:pt x="0" y="257129"/>
                  </a:cubicBezTo>
                  <a:cubicBezTo>
                    <a:pt x="0" y="27671"/>
                    <a:pt x="161925" y="-65674"/>
                    <a:pt x="360331" y="49103"/>
                  </a:cubicBezTo>
                  <a:cubicBezTo>
                    <a:pt x="558737" y="163879"/>
                    <a:pt x="721043" y="443819"/>
                    <a:pt x="721043" y="673276"/>
                  </a:cubicBezTo>
                  <a:cubicBezTo>
                    <a:pt x="721043" y="902733"/>
                    <a:pt x="559118" y="995983"/>
                    <a:pt x="360331" y="881302"/>
                  </a:cubicBezTo>
                  <a:close/>
                  <a:moveTo>
                    <a:pt x="360331" y="123588"/>
                  </a:moveTo>
                  <a:cubicBezTo>
                    <a:pt x="197263" y="29386"/>
                    <a:pt x="64484" y="105967"/>
                    <a:pt x="64484" y="294371"/>
                  </a:cubicBezTo>
                  <a:cubicBezTo>
                    <a:pt x="64484" y="482776"/>
                    <a:pt x="197168" y="712424"/>
                    <a:pt x="360331" y="806817"/>
                  </a:cubicBezTo>
                  <a:cubicBezTo>
                    <a:pt x="523494" y="901209"/>
                    <a:pt x="656273" y="824342"/>
                    <a:pt x="656273" y="636224"/>
                  </a:cubicBezTo>
                  <a:cubicBezTo>
                    <a:pt x="656273" y="448105"/>
                    <a:pt x="523494" y="217695"/>
                    <a:pt x="360331" y="1235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4021;p48">
              <a:extLst>
                <a:ext uri="{FF2B5EF4-FFF2-40B4-BE49-F238E27FC236}">
                  <a16:creationId xmlns:a16="http://schemas.microsoft.com/office/drawing/2014/main" id="{E2E7BE1F-C2EA-4519-B923-E94B26BC2ED4}"/>
                </a:ext>
              </a:extLst>
            </p:cNvPr>
            <p:cNvSpPr/>
            <p:nvPr/>
          </p:nvSpPr>
          <p:spPr>
            <a:xfrm>
              <a:off x="5798755" y="3297121"/>
              <a:ext cx="66103" cy="45243"/>
            </a:xfrm>
            <a:custGeom>
              <a:avLst/>
              <a:gdLst/>
              <a:ahLst/>
              <a:cxnLst/>
              <a:rect l="l" t="t" r="r" b="b"/>
              <a:pathLst>
                <a:path w="66103" h="45243" extrusionOk="0">
                  <a:moveTo>
                    <a:pt x="0" y="36004"/>
                  </a:moveTo>
                  <a:lnTo>
                    <a:pt x="66104" y="0"/>
                  </a:lnTo>
                  <a:lnTo>
                    <a:pt x="56197" y="45244"/>
                  </a:lnTo>
                  <a:lnTo>
                    <a:pt x="0" y="36004"/>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4022;p48">
              <a:extLst>
                <a:ext uri="{FF2B5EF4-FFF2-40B4-BE49-F238E27FC236}">
                  <a16:creationId xmlns:a16="http://schemas.microsoft.com/office/drawing/2014/main" id="{9ECA9A96-66ED-4471-A43E-DB53D8D90568}"/>
                </a:ext>
              </a:extLst>
            </p:cNvPr>
            <p:cNvSpPr/>
            <p:nvPr/>
          </p:nvSpPr>
          <p:spPr>
            <a:xfrm>
              <a:off x="6296341" y="4172183"/>
              <a:ext cx="72199" cy="48958"/>
            </a:xfrm>
            <a:custGeom>
              <a:avLst/>
              <a:gdLst/>
              <a:ahLst/>
              <a:cxnLst/>
              <a:rect l="l" t="t" r="r" b="b"/>
              <a:pathLst>
                <a:path w="72199" h="48958" extrusionOk="0">
                  <a:moveTo>
                    <a:pt x="0" y="48958"/>
                  </a:moveTo>
                  <a:cubicBezTo>
                    <a:pt x="1619" y="48196"/>
                    <a:pt x="72199" y="8763"/>
                    <a:pt x="72199" y="8763"/>
                  </a:cubicBezTo>
                  <a:lnTo>
                    <a:pt x="17621"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4023;p48">
              <a:extLst>
                <a:ext uri="{FF2B5EF4-FFF2-40B4-BE49-F238E27FC236}">
                  <a16:creationId xmlns:a16="http://schemas.microsoft.com/office/drawing/2014/main" id="{C6542649-6D9E-4A47-9E77-904FD97C58CC}"/>
                </a:ext>
              </a:extLst>
            </p:cNvPr>
            <p:cNvSpPr/>
            <p:nvPr/>
          </p:nvSpPr>
          <p:spPr>
            <a:xfrm rot="-1801764">
              <a:off x="5788987" y="3308087"/>
              <a:ext cx="535400" cy="927291"/>
            </a:xfrm>
            <a:custGeom>
              <a:avLst/>
              <a:gdLst/>
              <a:ahLst/>
              <a:cxnLst/>
              <a:rect l="l" t="t" r="r" b="b"/>
              <a:pathLst>
                <a:path w="535876" h="928115" extrusionOk="0">
                  <a:moveTo>
                    <a:pt x="535876" y="464058"/>
                  </a:moveTo>
                  <a:cubicBezTo>
                    <a:pt x="535876" y="720350"/>
                    <a:pt x="415916" y="928116"/>
                    <a:pt x="267938" y="928116"/>
                  </a:cubicBezTo>
                  <a:cubicBezTo>
                    <a:pt x="119960" y="928116"/>
                    <a:pt x="0" y="720350"/>
                    <a:pt x="0" y="464058"/>
                  </a:cubicBezTo>
                  <a:cubicBezTo>
                    <a:pt x="0" y="207766"/>
                    <a:pt x="119960" y="0"/>
                    <a:pt x="267938" y="0"/>
                  </a:cubicBezTo>
                  <a:cubicBezTo>
                    <a:pt x="415916" y="0"/>
                    <a:pt x="535876" y="207766"/>
                    <a:pt x="535876" y="46405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4024;p48">
              <a:extLst>
                <a:ext uri="{FF2B5EF4-FFF2-40B4-BE49-F238E27FC236}">
                  <a16:creationId xmlns:a16="http://schemas.microsoft.com/office/drawing/2014/main" id="{A969A726-BD49-4D2D-95D0-4D65C50AD411}"/>
                </a:ext>
              </a:extLst>
            </p:cNvPr>
            <p:cNvSpPr/>
            <p:nvPr/>
          </p:nvSpPr>
          <p:spPr>
            <a:xfrm>
              <a:off x="5696551" y="3306978"/>
              <a:ext cx="720756" cy="930362"/>
            </a:xfrm>
            <a:custGeom>
              <a:avLst/>
              <a:gdLst/>
              <a:ahLst/>
              <a:cxnLst/>
              <a:rect l="l" t="t" r="r" b="b"/>
              <a:pathLst>
                <a:path w="720756" h="930362" extrusionOk="0">
                  <a:moveTo>
                    <a:pt x="360426" y="881302"/>
                  </a:moveTo>
                  <a:cubicBezTo>
                    <a:pt x="161735" y="766526"/>
                    <a:pt x="0" y="486586"/>
                    <a:pt x="0" y="257129"/>
                  </a:cubicBezTo>
                  <a:cubicBezTo>
                    <a:pt x="0" y="27671"/>
                    <a:pt x="161925" y="-65674"/>
                    <a:pt x="360426" y="49103"/>
                  </a:cubicBezTo>
                  <a:cubicBezTo>
                    <a:pt x="558927" y="163879"/>
                    <a:pt x="720757" y="443819"/>
                    <a:pt x="720757" y="673276"/>
                  </a:cubicBezTo>
                  <a:cubicBezTo>
                    <a:pt x="720757" y="902733"/>
                    <a:pt x="559118" y="995983"/>
                    <a:pt x="360426" y="881302"/>
                  </a:cubicBezTo>
                  <a:close/>
                  <a:moveTo>
                    <a:pt x="360426" y="123588"/>
                  </a:moveTo>
                  <a:cubicBezTo>
                    <a:pt x="197263" y="29386"/>
                    <a:pt x="64579" y="105967"/>
                    <a:pt x="64579" y="294371"/>
                  </a:cubicBezTo>
                  <a:cubicBezTo>
                    <a:pt x="64579" y="482776"/>
                    <a:pt x="197263" y="712614"/>
                    <a:pt x="360426" y="806816"/>
                  </a:cubicBezTo>
                  <a:cubicBezTo>
                    <a:pt x="523589" y="901019"/>
                    <a:pt x="656272" y="824342"/>
                    <a:pt x="656272" y="636033"/>
                  </a:cubicBezTo>
                  <a:cubicBezTo>
                    <a:pt x="656272" y="447724"/>
                    <a:pt x="523589" y="217695"/>
                    <a:pt x="360426" y="1235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4025;p48">
              <a:extLst>
                <a:ext uri="{FF2B5EF4-FFF2-40B4-BE49-F238E27FC236}">
                  <a16:creationId xmlns:a16="http://schemas.microsoft.com/office/drawing/2014/main" id="{6647161B-47C8-4B99-ADBF-564C511D5172}"/>
                </a:ext>
              </a:extLst>
            </p:cNvPr>
            <p:cNvSpPr/>
            <p:nvPr/>
          </p:nvSpPr>
          <p:spPr>
            <a:xfrm>
              <a:off x="5833711" y="3483953"/>
              <a:ext cx="446532" cy="576393"/>
            </a:xfrm>
            <a:custGeom>
              <a:avLst/>
              <a:gdLst/>
              <a:ahLst/>
              <a:cxnLst/>
              <a:rect l="l" t="t" r="r" b="b"/>
              <a:pathLst>
                <a:path w="446532" h="576393" extrusionOk="0">
                  <a:moveTo>
                    <a:pt x="223266" y="546022"/>
                  </a:moveTo>
                  <a:cubicBezTo>
                    <a:pt x="100108" y="474870"/>
                    <a:pt x="0" y="301420"/>
                    <a:pt x="0" y="159307"/>
                  </a:cubicBezTo>
                  <a:cubicBezTo>
                    <a:pt x="0" y="17194"/>
                    <a:pt x="100108" y="-40718"/>
                    <a:pt x="223266" y="30433"/>
                  </a:cubicBezTo>
                  <a:cubicBezTo>
                    <a:pt x="346424" y="101585"/>
                    <a:pt x="446532" y="274940"/>
                    <a:pt x="446532" y="417053"/>
                  </a:cubicBezTo>
                  <a:cubicBezTo>
                    <a:pt x="446532" y="559166"/>
                    <a:pt x="346329" y="617078"/>
                    <a:pt x="223266" y="546022"/>
                  </a:cubicBezTo>
                  <a:close/>
                  <a:moveTo>
                    <a:pt x="223266" y="104919"/>
                  </a:moveTo>
                  <a:cubicBezTo>
                    <a:pt x="135731" y="54341"/>
                    <a:pt x="64484" y="95394"/>
                    <a:pt x="64484" y="196549"/>
                  </a:cubicBezTo>
                  <a:cubicBezTo>
                    <a:pt x="64484" y="297705"/>
                    <a:pt x="135731" y="420958"/>
                    <a:pt x="223266" y="471536"/>
                  </a:cubicBezTo>
                  <a:cubicBezTo>
                    <a:pt x="310801" y="522114"/>
                    <a:pt x="382238" y="481347"/>
                    <a:pt x="382238" y="379810"/>
                  </a:cubicBezTo>
                  <a:cubicBezTo>
                    <a:pt x="382238" y="278274"/>
                    <a:pt x="310801" y="155401"/>
                    <a:pt x="223266" y="1049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4026;p48">
              <a:extLst>
                <a:ext uri="{FF2B5EF4-FFF2-40B4-BE49-F238E27FC236}">
                  <a16:creationId xmlns:a16="http://schemas.microsoft.com/office/drawing/2014/main" id="{9A04AF06-CBBA-4B5A-806F-A328D5D463B8}"/>
                </a:ext>
              </a:extLst>
            </p:cNvPr>
            <p:cNvSpPr/>
            <p:nvPr/>
          </p:nvSpPr>
          <p:spPr>
            <a:xfrm>
              <a:off x="5968681" y="3658196"/>
              <a:ext cx="176593" cy="227948"/>
            </a:xfrm>
            <a:custGeom>
              <a:avLst/>
              <a:gdLst/>
              <a:ahLst/>
              <a:cxnLst/>
              <a:rect l="l" t="t" r="r" b="b"/>
              <a:pathLst>
                <a:path w="176593" h="227948" extrusionOk="0">
                  <a:moveTo>
                    <a:pt x="88297" y="215949"/>
                  </a:moveTo>
                  <a:cubicBezTo>
                    <a:pt x="39624" y="187374"/>
                    <a:pt x="0" y="119175"/>
                    <a:pt x="0" y="62978"/>
                  </a:cubicBezTo>
                  <a:cubicBezTo>
                    <a:pt x="0" y="6780"/>
                    <a:pt x="39624" y="-16080"/>
                    <a:pt x="88297" y="12019"/>
                  </a:cubicBezTo>
                  <a:cubicBezTo>
                    <a:pt x="136970" y="40118"/>
                    <a:pt x="176593" y="108698"/>
                    <a:pt x="176593" y="164895"/>
                  </a:cubicBezTo>
                  <a:cubicBezTo>
                    <a:pt x="176593" y="221093"/>
                    <a:pt x="136970" y="244048"/>
                    <a:pt x="88297" y="215949"/>
                  </a:cubicBezTo>
                  <a:close/>
                  <a:moveTo>
                    <a:pt x="88297" y="86504"/>
                  </a:moveTo>
                  <a:cubicBezTo>
                    <a:pt x="75152" y="78884"/>
                    <a:pt x="64484" y="85076"/>
                    <a:pt x="64484" y="100220"/>
                  </a:cubicBezTo>
                  <a:cubicBezTo>
                    <a:pt x="65418" y="116975"/>
                    <a:pt x="74257" y="132281"/>
                    <a:pt x="88297" y="141463"/>
                  </a:cubicBezTo>
                  <a:cubicBezTo>
                    <a:pt x="101441" y="148988"/>
                    <a:pt x="112109" y="142892"/>
                    <a:pt x="112109" y="127652"/>
                  </a:cubicBezTo>
                  <a:cubicBezTo>
                    <a:pt x="111195" y="110917"/>
                    <a:pt x="102346" y="95629"/>
                    <a:pt x="88297" y="865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4027;p48">
              <a:extLst>
                <a:ext uri="{FF2B5EF4-FFF2-40B4-BE49-F238E27FC236}">
                  <a16:creationId xmlns:a16="http://schemas.microsoft.com/office/drawing/2014/main" id="{5D8A81C8-6AE3-4193-9E0D-5090FA387516}"/>
                </a:ext>
              </a:extLst>
            </p:cNvPr>
            <p:cNvSpPr/>
            <p:nvPr/>
          </p:nvSpPr>
          <p:spPr>
            <a:xfrm>
              <a:off x="5409944" y="4076361"/>
              <a:ext cx="107251" cy="45529"/>
            </a:xfrm>
            <a:custGeom>
              <a:avLst/>
              <a:gdLst/>
              <a:ahLst/>
              <a:cxnLst/>
              <a:rect l="l" t="t" r="r" b="b"/>
              <a:pathLst>
                <a:path w="107251" h="45529" extrusionOk="0">
                  <a:moveTo>
                    <a:pt x="33052" y="45148"/>
                  </a:moveTo>
                  <a:lnTo>
                    <a:pt x="0" y="45529"/>
                  </a:lnTo>
                  <a:lnTo>
                    <a:pt x="107252" y="0"/>
                  </a:lnTo>
                  <a:lnTo>
                    <a:pt x="45053" y="38671"/>
                  </a:lnTo>
                  <a:lnTo>
                    <a:pt x="33052" y="4514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4028;p48">
              <a:extLst>
                <a:ext uri="{FF2B5EF4-FFF2-40B4-BE49-F238E27FC236}">
                  <a16:creationId xmlns:a16="http://schemas.microsoft.com/office/drawing/2014/main" id="{C8573233-0B8E-46FB-A626-459EAC23E3B8}"/>
                </a:ext>
              </a:extLst>
            </p:cNvPr>
            <p:cNvSpPr/>
            <p:nvPr/>
          </p:nvSpPr>
          <p:spPr>
            <a:xfrm rot="-1801764">
              <a:off x="5444439" y="4114607"/>
              <a:ext cx="13703" cy="23791"/>
            </a:xfrm>
            <a:custGeom>
              <a:avLst/>
              <a:gdLst/>
              <a:ahLst/>
              <a:cxnLst/>
              <a:rect l="l" t="t" r="r" b="b"/>
              <a:pathLst>
                <a:path w="13715" h="23812" extrusionOk="0">
                  <a:moveTo>
                    <a:pt x="13716" y="11906"/>
                  </a:moveTo>
                  <a:cubicBezTo>
                    <a:pt x="13716" y="18482"/>
                    <a:pt x="10646" y="23813"/>
                    <a:pt x="6858" y="23813"/>
                  </a:cubicBezTo>
                  <a:cubicBezTo>
                    <a:pt x="3071" y="23813"/>
                    <a:pt x="0" y="18482"/>
                    <a:pt x="0" y="11906"/>
                  </a:cubicBezTo>
                  <a:cubicBezTo>
                    <a:pt x="0" y="5331"/>
                    <a:pt x="3071"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4029;p48">
              <a:extLst>
                <a:ext uri="{FF2B5EF4-FFF2-40B4-BE49-F238E27FC236}">
                  <a16:creationId xmlns:a16="http://schemas.microsoft.com/office/drawing/2014/main" id="{02CA22CD-84FB-434D-AF25-23DB74D9DBCF}"/>
                </a:ext>
              </a:extLst>
            </p:cNvPr>
            <p:cNvSpPr/>
            <p:nvPr/>
          </p:nvSpPr>
          <p:spPr>
            <a:xfrm rot="-1801764">
              <a:off x="6051614" y="3763417"/>
              <a:ext cx="13703" cy="23791"/>
            </a:xfrm>
            <a:custGeom>
              <a:avLst/>
              <a:gdLst/>
              <a:ahLst/>
              <a:cxnLst/>
              <a:rect l="l" t="t" r="r" b="b"/>
              <a:pathLst>
                <a:path w="13715" h="23812" extrusionOk="0">
                  <a:moveTo>
                    <a:pt x="13716" y="11906"/>
                  </a:moveTo>
                  <a:cubicBezTo>
                    <a:pt x="13716" y="18482"/>
                    <a:pt x="10646" y="23813"/>
                    <a:pt x="6858" y="23813"/>
                  </a:cubicBezTo>
                  <a:cubicBezTo>
                    <a:pt x="3070" y="23813"/>
                    <a:pt x="0" y="18482"/>
                    <a:pt x="0" y="11906"/>
                  </a:cubicBezTo>
                  <a:cubicBezTo>
                    <a:pt x="0" y="5331"/>
                    <a:pt x="3070"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4030;p48">
              <a:extLst>
                <a:ext uri="{FF2B5EF4-FFF2-40B4-BE49-F238E27FC236}">
                  <a16:creationId xmlns:a16="http://schemas.microsoft.com/office/drawing/2014/main" id="{5C0345E9-3117-49B4-A888-A25E36B127D5}"/>
                </a:ext>
              </a:extLst>
            </p:cNvPr>
            <p:cNvSpPr/>
            <p:nvPr/>
          </p:nvSpPr>
          <p:spPr>
            <a:xfrm>
              <a:off x="5457664" y="4081409"/>
              <a:ext cx="86296" cy="87915"/>
            </a:xfrm>
            <a:custGeom>
              <a:avLst/>
              <a:gdLst/>
              <a:ahLst/>
              <a:cxnLst/>
              <a:rect l="l" t="t" r="r" b="b"/>
              <a:pathLst>
                <a:path w="86296" h="87915" extrusionOk="0">
                  <a:moveTo>
                    <a:pt x="7906" y="87916"/>
                  </a:moveTo>
                  <a:lnTo>
                    <a:pt x="0" y="55054"/>
                  </a:lnTo>
                  <a:lnTo>
                    <a:pt x="86296" y="0"/>
                  </a:lnTo>
                  <a:lnTo>
                    <a:pt x="82582" y="7811"/>
                  </a:lnTo>
                  <a:lnTo>
                    <a:pt x="790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4031;p48">
              <a:extLst>
                <a:ext uri="{FF2B5EF4-FFF2-40B4-BE49-F238E27FC236}">
                  <a16:creationId xmlns:a16="http://schemas.microsoft.com/office/drawing/2014/main" id="{1E02345B-DA77-46D6-A895-C93CF073FF0F}"/>
                </a:ext>
              </a:extLst>
            </p:cNvPr>
            <p:cNvSpPr/>
            <p:nvPr/>
          </p:nvSpPr>
          <p:spPr>
            <a:xfrm>
              <a:off x="5445377" y="3764798"/>
              <a:ext cx="619125" cy="371951"/>
            </a:xfrm>
            <a:custGeom>
              <a:avLst/>
              <a:gdLst/>
              <a:ahLst/>
              <a:cxnLst/>
              <a:rect l="l" t="t" r="r" b="b"/>
              <a:pathLst>
                <a:path w="619125" h="371951" extrusionOk="0">
                  <a:moveTo>
                    <a:pt x="12287" y="371951"/>
                  </a:moveTo>
                  <a:cubicBezTo>
                    <a:pt x="13049" y="371284"/>
                    <a:pt x="619125" y="20955"/>
                    <a:pt x="619125" y="20955"/>
                  </a:cubicBezTo>
                  <a:lnTo>
                    <a:pt x="607981" y="0"/>
                  </a:lnTo>
                  <a:lnTo>
                    <a:pt x="0" y="351282"/>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4032;p48">
              <a:extLst>
                <a:ext uri="{FF2B5EF4-FFF2-40B4-BE49-F238E27FC236}">
                  <a16:creationId xmlns:a16="http://schemas.microsoft.com/office/drawing/2014/main" id="{BEAD5C82-9436-4D68-9782-7C7417A9B0E5}"/>
                </a:ext>
              </a:extLst>
            </p:cNvPr>
            <p:cNvSpPr/>
            <p:nvPr/>
          </p:nvSpPr>
          <p:spPr>
            <a:xfrm>
              <a:off x="4826180" y="148719"/>
              <a:ext cx="204333" cy="298673"/>
            </a:xfrm>
            <a:custGeom>
              <a:avLst/>
              <a:gdLst/>
              <a:ahLst/>
              <a:cxnLst/>
              <a:rect l="l" t="t" r="r" b="b"/>
              <a:pathLst>
                <a:path w="204333" h="298673" extrusionOk="0">
                  <a:moveTo>
                    <a:pt x="72081" y="9724"/>
                  </a:moveTo>
                  <a:cubicBezTo>
                    <a:pt x="80177" y="-2944"/>
                    <a:pt x="141994" y="-11898"/>
                    <a:pt x="162663" y="40680"/>
                  </a:cubicBezTo>
                  <a:cubicBezTo>
                    <a:pt x="170474" y="60683"/>
                    <a:pt x="169235" y="111642"/>
                    <a:pt x="175713" y="143646"/>
                  </a:cubicBezTo>
                  <a:cubicBezTo>
                    <a:pt x="182190" y="175650"/>
                    <a:pt x="197430" y="193842"/>
                    <a:pt x="202954" y="219846"/>
                  </a:cubicBezTo>
                  <a:cubicBezTo>
                    <a:pt x="208479" y="245849"/>
                    <a:pt x="199525" y="289378"/>
                    <a:pt x="136851" y="297093"/>
                  </a:cubicBezTo>
                  <a:cubicBezTo>
                    <a:pt x="74176" y="304809"/>
                    <a:pt x="26075" y="282806"/>
                    <a:pt x="11216" y="262803"/>
                  </a:cubicBezTo>
                  <a:cubicBezTo>
                    <a:pt x="-3643" y="242801"/>
                    <a:pt x="-3834" y="200415"/>
                    <a:pt x="11216" y="177650"/>
                  </a:cubicBezTo>
                  <a:cubicBezTo>
                    <a:pt x="26265" y="154885"/>
                    <a:pt x="38267" y="136311"/>
                    <a:pt x="37886" y="1065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4033;p48">
              <a:extLst>
                <a:ext uri="{FF2B5EF4-FFF2-40B4-BE49-F238E27FC236}">
                  <a16:creationId xmlns:a16="http://schemas.microsoft.com/office/drawing/2014/main" id="{E116E10C-2C30-4B56-872A-211CA7ABF8A0}"/>
                </a:ext>
              </a:extLst>
            </p:cNvPr>
            <p:cNvSpPr/>
            <p:nvPr/>
          </p:nvSpPr>
          <p:spPr>
            <a:xfrm>
              <a:off x="4841878" y="145922"/>
              <a:ext cx="97721" cy="120542"/>
            </a:xfrm>
            <a:custGeom>
              <a:avLst/>
              <a:gdLst/>
              <a:ahLst/>
              <a:cxnLst/>
              <a:rect l="l" t="t" r="r" b="b"/>
              <a:pathLst>
                <a:path w="97721" h="120542" extrusionOk="0">
                  <a:moveTo>
                    <a:pt x="97722" y="3472"/>
                  </a:moveTo>
                  <a:cubicBezTo>
                    <a:pt x="97722" y="3472"/>
                    <a:pt x="50573" y="-9672"/>
                    <a:pt x="22189" y="15188"/>
                  </a:cubicBezTo>
                  <a:cubicBezTo>
                    <a:pt x="3234" y="32836"/>
                    <a:pt x="-4367" y="59548"/>
                    <a:pt x="2472" y="84530"/>
                  </a:cubicBezTo>
                  <a:cubicBezTo>
                    <a:pt x="6187" y="99294"/>
                    <a:pt x="13807" y="119392"/>
                    <a:pt x="25522" y="120535"/>
                  </a:cubicBezTo>
                  <a:cubicBezTo>
                    <a:pt x="37238" y="121678"/>
                    <a:pt x="97722" y="3472"/>
                    <a:pt x="97722" y="347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4034;p48">
              <a:extLst>
                <a:ext uri="{FF2B5EF4-FFF2-40B4-BE49-F238E27FC236}">
                  <a16:creationId xmlns:a16="http://schemas.microsoft.com/office/drawing/2014/main" id="{8B8BBAC6-5DE6-493E-8B5B-BEDE012890F6}"/>
                </a:ext>
              </a:extLst>
            </p:cNvPr>
            <p:cNvSpPr/>
            <p:nvPr/>
          </p:nvSpPr>
          <p:spPr>
            <a:xfrm>
              <a:off x="4860888" y="276839"/>
              <a:ext cx="120648" cy="135031"/>
            </a:xfrm>
            <a:custGeom>
              <a:avLst/>
              <a:gdLst/>
              <a:ahLst/>
              <a:cxnLst/>
              <a:rect l="l" t="t" r="r" b="b"/>
              <a:pathLst>
                <a:path w="120648" h="135031" extrusionOk="0">
                  <a:moveTo>
                    <a:pt x="96238" y="0"/>
                  </a:moveTo>
                  <a:cubicBezTo>
                    <a:pt x="96238" y="0"/>
                    <a:pt x="93095" y="52102"/>
                    <a:pt x="94047" y="56007"/>
                  </a:cubicBezTo>
                  <a:cubicBezTo>
                    <a:pt x="95000" y="59912"/>
                    <a:pt x="114526" y="63532"/>
                    <a:pt x="120050" y="68104"/>
                  </a:cubicBezTo>
                  <a:cubicBezTo>
                    <a:pt x="125575" y="72676"/>
                    <a:pt x="91475" y="125254"/>
                    <a:pt x="74521" y="133255"/>
                  </a:cubicBezTo>
                  <a:cubicBezTo>
                    <a:pt x="57566" y="141256"/>
                    <a:pt x="4036" y="121158"/>
                    <a:pt x="416" y="94679"/>
                  </a:cubicBezTo>
                  <a:cubicBezTo>
                    <a:pt x="-3013" y="70294"/>
                    <a:pt x="15656" y="51340"/>
                    <a:pt x="22800" y="44672"/>
                  </a:cubicBezTo>
                  <a:cubicBezTo>
                    <a:pt x="27686" y="44416"/>
                    <a:pt x="32582" y="44416"/>
                    <a:pt x="37469" y="44672"/>
                  </a:cubicBezTo>
                  <a:lnTo>
                    <a:pt x="38992" y="19431"/>
                  </a:lnTo>
                  <a:cubicBezTo>
                    <a:pt x="62329" y="11811"/>
                    <a:pt x="96238" y="0"/>
                    <a:pt x="96238"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4035;p48">
              <a:extLst>
                <a:ext uri="{FF2B5EF4-FFF2-40B4-BE49-F238E27FC236}">
                  <a16:creationId xmlns:a16="http://schemas.microsoft.com/office/drawing/2014/main" id="{D3BBDCA8-D13E-443E-9DB9-4FB082FAAB19}"/>
                </a:ext>
              </a:extLst>
            </p:cNvPr>
            <p:cNvSpPr/>
            <p:nvPr/>
          </p:nvSpPr>
          <p:spPr>
            <a:xfrm>
              <a:off x="4654628" y="329607"/>
              <a:ext cx="228170" cy="325384"/>
            </a:xfrm>
            <a:custGeom>
              <a:avLst/>
              <a:gdLst/>
              <a:ahLst/>
              <a:cxnLst/>
              <a:rect l="l" t="t" r="r" b="b"/>
              <a:pathLst>
                <a:path w="228170" h="325384" extrusionOk="0">
                  <a:moveTo>
                    <a:pt x="149145" y="225743"/>
                  </a:moveTo>
                  <a:cubicBezTo>
                    <a:pt x="134400" y="246042"/>
                    <a:pt x="116931" y="264215"/>
                    <a:pt x="97234" y="279749"/>
                  </a:cubicBezTo>
                  <a:cubicBezTo>
                    <a:pt x="90976" y="286259"/>
                    <a:pt x="85061" y="293094"/>
                    <a:pt x="79517" y="300228"/>
                  </a:cubicBezTo>
                  <a:cubicBezTo>
                    <a:pt x="70211" y="310964"/>
                    <a:pt x="58162" y="318965"/>
                    <a:pt x="44656" y="323374"/>
                  </a:cubicBezTo>
                  <a:cubicBezTo>
                    <a:pt x="32845" y="326422"/>
                    <a:pt x="27892" y="325660"/>
                    <a:pt x="25606" y="323374"/>
                  </a:cubicBezTo>
                  <a:cubicBezTo>
                    <a:pt x="23320" y="321088"/>
                    <a:pt x="24558" y="317849"/>
                    <a:pt x="29606" y="315849"/>
                  </a:cubicBezTo>
                  <a:cubicBezTo>
                    <a:pt x="37969" y="313275"/>
                    <a:pt x="45741" y="309066"/>
                    <a:pt x="52466" y="303467"/>
                  </a:cubicBezTo>
                  <a:cubicBezTo>
                    <a:pt x="52466" y="303467"/>
                    <a:pt x="41512" y="308610"/>
                    <a:pt x="34654" y="310991"/>
                  </a:cubicBezTo>
                  <a:cubicBezTo>
                    <a:pt x="28511" y="313135"/>
                    <a:pt x="22100" y="314417"/>
                    <a:pt x="15604" y="314801"/>
                  </a:cubicBezTo>
                  <a:cubicBezTo>
                    <a:pt x="9127" y="314801"/>
                    <a:pt x="2365" y="307277"/>
                    <a:pt x="7508" y="305276"/>
                  </a:cubicBezTo>
                  <a:cubicBezTo>
                    <a:pt x="12652" y="303276"/>
                    <a:pt x="17033" y="302800"/>
                    <a:pt x="27415" y="299085"/>
                  </a:cubicBezTo>
                  <a:cubicBezTo>
                    <a:pt x="32778" y="297192"/>
                    <a:pt x="37874" y="294599"/>
                    <a:pt x="42560" y="291370"/>
                  </a:cubicBezTo>
                  <a:cubicBezTo>
                    <a:pt x="35512" y="293389"/>
                    <a:pt x="28311" y="294854"/>
                    <a:pt x="21034" y="295751"/>
                  </a:cubicBezTo>
                  <a:cubicBezTo>
                    <a:pt x="14985" y="296741"/>
                    <a:pt x="8784" y="296015"/>
                    <a:pt x="3127" y="293656"/>
                  </a:cubicBezTo>
                  <a:cubicBezTo>
                    <a:pt x="79" y="292418"/>
                    <a:pt x="-2493" y="286893"/>
                    <a:pt x="4270" y="285083"/>
                  </a:cubicBezTo>
                  <a:cubicBezTo>
                    <a:pt x="13099" y="284210"/>
                    <a:pt x="21777" y="282192"/>
                    <a:pt x="30082" y="279083"/>
                  </a:cubicBezTo>
                  <a:cubicBezTo>
                    <a:pt x="38083" y="275463"/>
                    <a:pt x="43036" y="271653"/>
                    <a:pt x="41322" y="270891"/>
                  </a:cubicBezTo>
                  <a:cubicBezTo>
                    <a:pt x="39607" y="270129"/>
                    <a:pt x="35035" y="272606"/>
                    <a:pt x="27034" y="272034"/>
                  </a:cubicBezTo>
                  <a:cubicBezTo>
                    <a:pt x="19033" y="271463"/>
                    <a:pt x="11604" y="266319"/>
                    <a:pt x="11699" y="262509"/>
                  </a:cubicBezTo>
                  <a:cubicBezTo>
                    <a:pt x="11794" y="258699"/>
                    <a:pt x="13414" y="260604"/>
                    <a:pt x="21224" y="259937"/>
                  </a:cubicBezTo>
                  <a:cubicBezTo>
                    <a:pt x="29616" y="257435"/>
                    <a:pt x="38179" y="255557"/>
                    <a:pt x="46846" y="254318"/>
                  </a:cubicBezTo>
                  <a:cubicBezTo>
                    <a:pt x="55209" y="254634"/>
                    <a:pt x="63563" y="253637"/>
                    <a:pt x="71611" y="251365"/>
                  </a:cubicBezTo>
                  <a:cubicBezTo>
                    <a:pt x="80184" y="248793"/>
                    <a:pt x="99139" y="225933"/>
                    <a:pt x="113807" y="204978"/>
                  </a:cubicBezTo>
                  <a:cubicBezTo>
                    <a:pt x="129685" y="181614"/>
                    <a:pt x="142249" y="156162"/>
                    <a:pt x="151145" y="129350"/>
                  </a:cubicBezTo>
                  <a:cubicBezTo>
                    <a:pt x="159908" y="100775"/>
                    <a:pt x="170195" y="46482"/>
                    <a:pt x="177815" y="27718"/>
                  </a:cubicBezTo>
                  <a:cubicBezTo>
                    <a:pt x="185435" y="8954"/>
                    <a:pt x="198103" y="381"/>
                    <a:pt x="210391" y="0"/>
                  </a:cubicBezTo>
                  <a:cubicBezTo>
                    <a:pt x="224773" y="0"/>
                    <a:pt x="230869" y="18479"/>
                    <a:pt x="227059" y="34766"/>
                  </a:cubicBezTo>
                  <a:cubicBezTo>
                    <a:pt x="220106" y="63818"/>
                    <a:pt x="188197" y="174117"/>
                    <a:pt x="149145" y="2257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4036;p48">
              <a:extLst>
                <a:ext uri="{FF2B5EF4-FFF2-40B4-BE49-F238E27FC236}">
                  <a16:creationId xmlns:a16="http://schemas.microsoft.com/office/drawing/2014/main" id="{909C1CBA-53B1-4D10-B155-021376594090}"/>
                </a:ext>
              </a:extLst>
            </p:cNvPr>
            <p:cNvSpPr/>
            <p:nvPr/>
          </p:nvSpPr>
          <p:spPr>
            <a:xfrm>
              <a:off x="4825802" y="321035"/>
              <a:ext cx="175746" cy="232044"/>
            </a:xfrm>
            <a:custGeom>
              <a:avLst/>
              <a:gdLst/>
              <a:ahLst/>
              <a:cxnLst/>
              <a:rect l="l" t="t" r="r" b="b"/>
              <a:pathLst>
                <a:path w="175746" h="232044" extrusionOk="0">
                  <a:moveTo>
                    <a:pt x="138467" y="16859"/>
                  </a:moveTo>
                  <a:cubicBezTo>
                    <a:pt x="153040" y="19049"/>
                    <a:pt x="169804" y="26955"/>
                    <a:pt x="172090" y="34956"/>
                  </a:cubicBezTo>
                  <a:cubicBezTo>
                    <a:pt x="178119" y="63828"/>
                    <a:pt x="176672" y="93761"/>
                    <a:pt x="167899" y="121919"/>
                  </a:cubicBezTo>
                  <a:cubicBezTo>
                    <a:pt x="155231" y="155447"/>
                    <a:pt x="140943" y="215931"/>
                    <a:pt x="133609" y="230409"/>
                  </a:cubicBezTo>
                  <a:cubicBezTo>
                    <a:pt x="95890" y="235669"/>
                    <a:pt x="57504" y="228158"/>
                    <a:pt x="24548" y="209073"/>
                  </a:cubicBezTo>
                  <a:cubicBezTo>
                    <a:pt x="24548" y="209073"/>
                    <a:pt x="21500" y="150780"/>
                    <a:pt x="21214" y="131540"/>
                  </a:cubicBezTo>
                  <a:cubicBezTo>
                    <a:pt x="-25840" y="90392"/>
                    <a:pt x="14451" y="39719"/>
                    <a:pt x="54361" y="285"/>
                  </a:cubicBezTo>
                  <a:cubicBezTo>
                    <a:pt x="59152" y="-95"/>
                    <a:pt x="63953" y="-95"/>
                    <a:pt x="68744" y="285"/>
                  </a:cubicBezTo>
                  <a:cubicBezTo>
                    <a:pt x="68744" y="285"/>
                    <a:pt x="33120" y="42481"/>
                    <a:pt x="57885" y="66389"/>
                  </a:cubicBezTo>
                  <a:cubicBezTo>
                    <a:pt x="110940" y="50196"/>
                    <a:pt x="121512" y="26288"/>
                    <a:pt x="138467"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4037;p48">
              <a:extLst>
                <a:ext uri="{FF2B5EF4-FFF2-40B4-BE49-F238E27FC236}">
                  <a16:creationId xmlns:a16="http://schemas.microsoft.com/office/drawing/2014/main" id="{4C23165B-C2CE-4153-B2F9-E383333FFA45}"/>
                </a:ext>
              </a:extLst>
            </p:cNvPr>
            <p:cNvSpPr/>
            <p:nvPr/>
          </p:nvSpPr>
          <p:spPr>
            <a:xfrm>
              <a:off x="4857002" y="155665"/>
              <a:ext cx="128729" cy="159467"/>
            </a:xfrm>
            <a:custGeom>
              <a:avLst/>
              <a:gdLst/>
              <a:ahLst/>
              <a:cxnLst/>
              <a:rect l="l" t="t" r="r" b="b"/>
              <a:pathLst>
                <a:path w="128729" h="159467" extrusionOk="0">
                  <a:moveTo>
                    <a:pt x="2778" y="56785"/>
                  </a:moveTo>
                  <a:lnTo>
                    <a:pt x="2778" y="56785"/>
                  </a:lnTo>
                  <a:cubicBezTo>
                    <a:pt x="8017" y="23352"/>
                    <a:pt x="32210" y="-1889"/>
                    <a:pt x="66691" y="111"/>
                  </a:cubicBezTo>
                  <a:cubicBezTo>
                    <a:pt x="103429" y="2671"/>
                    <a:pt x="131127" y="34525"/>
                    <a:pt x="128565" y="71260"/>
                  </a:cubicBezTo>
                  <a:cubicBezTo>
                    <a:pt x="127165" y="91407"/>
                    <a:pt x="116706" y="109833"/>
                    <a:pt x="100123" y="121364"/>
                  </a:cubicBezTo>
                  <a:cubicBezTo>
                    <a:pt x="98923" y="126444"/>
                    <a:pt x="97133" y="131367"/>
                    <a:pt x="94789" y="136033"/>
                  </a:cubicBezTo>
                  <a:cubicBezTo>
                    <a:pt x="82502" y="150320"/>
                    <a:pt x="50022" y="159274"/>
                    <a:pt x="39354" y="159464"/>
                  </a:cubicBezTo>
                  <a:cubicBezTo>
                    <a:pt x="28686" y="159655"/>
                    <a:pt x="22114" y="150892"/>
                    <a:pt x="13351" y="136509"/>
                  </a:cubicBezTo>
                  <a:cubicBezTo>
                    <a:pt x="-4747" y="106410"/>
                    <a:pt x="-175" y="73168"/>
                    <a:pt x="2778" y="567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4038;p48">
              <a:extLst>
                <a:ext uri="{FF2B5EF4-FFF2-40B4-BE49-F238E27FC236}">
                  <a16:creationId xmlns:a16="http://schemas.microsoft.com/office/drawing/2014/main" id="{7A54310A-2E31-479A-940D-AAFD122C1C6C}"/>
                </a:ext>
              </a:extLst>
            </p:cNvPr>
            <p:cNvSpPr/>
            <p:nvPr/>
          </p:nvSpPr>
          <p:spPr>
            <a:xfrm>
              <a:off x="4862352" y="154515"/>
              <a:ext cx="129836" cy="122323"/>
            </a:xfrm>
            <a:custGeom>
              <a:avLst/>
              <a:gdLst/>
              <a:ahLst/>
              <a:cxnLst/>
              <a:rect l="l" t="t" r="r" b="b"/>
              <a:pathLst>
                <a:path w="129836" h="122323" extrusionOk="0">
                  <a:moveTo>
                    <a:pt x="72104" y="1641"/>
                  </a:moveTo>
                  <a:cubicBezTo>
                    <a:pt x="96298" y="6404"/>
                    <a:pt x="116205" y="13167"/>
                    <a:pt x="122777" y="36979"/>
                  </a:cubicBezTo>
                  <a:cubicBezTo>
                    <a:pt x="127254" y="53362"/>
                    <a:pt x="133159" y="84604"/>
                    <a:pt x="127540" y="97749"/>
                  </a:cubicBezTo>
                  <a:lnTo>
                    <a:pt x="124111" y="107274"/>
                  </a:lnTo>
                  <a:lnTo>
                    <a:pt x="94774" y="122323"/>
                  </a:lnTo>
                  <a:cubicBezTo>
                    <a:pt x="94774" y="122323"/>
                    <a:pt x="81058" y="110988"/>
                    <a:pt x="85249" y="77556"/>
                  </a:cubicBezTo>
                  <a:cubicBezTo>
                    <a:pt x="85125" y="73028"/>
                    <a:pt x="83696" y="68632"/>
                    <a:pt x="81153" y="64887"/>
                  </a:cubicBezTo>
                  <a:cubicBezTo>
                    <a:pt x="79324" y="61752"/>
                    <a:pt x="78000" y="58343"/>
                    <a:pt x="77248" y="54791"/>
                  </a:cubicBezTo>
                  <a:cubicBezTo>
                    <a:pt x="73742" y="45761"/>
                    <a:pt x="66932" y="38404"/>
                    <a:pt x="58198" y="34217"/>
                  </a:cubicBezTo>
                  <a:cubicBezTo>
                    <a:pt x="39443" y="25914"/>
                    <a:pt x="17878" y="26938"/>
                    <a:pt x="0" y="36979"/>
                  </a:cubicBezTo>
                  <a:cubicBezTo>
                    <a:pt x="12630" y="9606"/>
                    <a:pt x="42729" y="-5148"/>
                    <a:pt x="72104" y="16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4039;p48">
              <a:extLst>
                <a:ext uri="{FF2B5EF4-FFF2-40B4-BE49-F238E27FC236}">
                  <a16:creationId xmlns:a16="http://schemas.microsoft.com/office/drawing/2014/main" id="{4F1740E5-D095-46A7-8FEE-29F4A1B895C4}"/>
                </a:ext>
              </a:extLst>
            </p:cNvPr>
            <p:cNvSpPr/>
            <p:nvPr/>
          </p:nvSpPr>
          <p:spPr>
            <a:xfrm>
              <a:off x="4706279" y="957495"/>
              <a:ext cx="102161" cy="77983"/>
            </a:xfrm>
            <a:custGeom>
              <a:avLst/>
              <a:gdLst/>
              <a:ahLst/>
              <a:cxnLst/>
              <a:rect l="l" t="t" r="r" b="b"/>
              <a:pathLst>
                <a:path w="102161" h="77983" extrusionOk="0">
                  <a:moveTo>
                    <a:pt x="94827" y="0"/>
                  </a:moveTo>
                  <a:cubicBezTo>
                    <a:pt x="82540" y="9525"/>
                    <a:pt x="63490" y="3048"/>
                    <a:pt x="62537" y="4000"/>
                  </a:cubicBezTo>
                  <a:cubicBezTo>
                    <a:pt x="48212" y="16225"/>
                    <a:pt x="33229" y="27671"/>
                    <a:pt x="17674" y="38290"/>
                  </a:cubicBezTo>
                  <a:cubicBezTo>
                    <a:pt x="10054" y="44291"/>
                    <a:pt x="-1852" y="52292"/>
                    <a:pt x="243" y="63913"/>
                  </a:cubicBezTo>
                  <a:cubicBezTo>
                    <a:pt x="4149" y="84487"/>
                    <a:pt x="37201" y="78200"/>
                    <a:pt x="49678" y="71819"/>
                  </a:cubicBezTo>
                  <a:cubicBezTo>
                    <a:pt x="62156" y="65437"/>
                    <a:pt x="72348" y="55054"/>
                    <a:pt x="84159" y="47720"/>
                  </a:cubicBezTo>
                  <a:cubicBezTo>
                    <a:pt x="92541" y="42481"/>
                    <a:pt x="100827" y="39815"/>
                    <a:pt x="102161" y="28670"/>
                  </a:cubicBezTo>
                  <a:cubicBezTo>
                    <a:pt x="101856" y="18691"/>
                    <a:pt x="99351" y="8901"/>
                    <a:pt x="9482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4040;p48">
              <a:extLst>
                <a:ext uri="{FF2B5EF4-FFF2-40B4-BE49-F238E27FC236}">
                  <a16:creationId xmlns:a16="http://schemas.microsoft.com/office/drawing/2014/main" id="{927CC89A-03F8-4F93-BD19-E4AD0959ADB2}"/>
                </a:ext>
              </a:extLst>
            </p:cNvPr>
            <p:cNvSpPr/>
            <p:nvPr/>
          </p:nvSpPr>
          <p:spPr>
            <a:xfrm>
              <a:off x="4706713" y="982355"/>
              <a:ext cx="101737" cy="53117"/>
            </a:xfrm>
            <a:custGeom>
              <a:avLst/>
              <a:gdLst/>
              <a:ahLst/>
              <a:cxnLst/>
              <a:rect l="l" t="t" r="r" b="b"/>
              <a:pathLst>
                <a:path w="101737" h="53117" extrusionOk="0">
                  <a:moveTo>
                    <a:pt x="101537" y="0"/>
                  </a:moveTo>
                  <a:cubicBezTo>
                    <a:pt x="99917" y="10192"/>
                    <a:pt x="92012" y="12954"/>
                    <a:pt x="83344" y="18193"/>
                  </a:cubicBezTo>
                  <a:cubicBezTo>
                    <a:pt x="71438" y="25622"/>
                    <a:pt x="60865" y="36385"/>
                    <a:pt x="48387" y="42672"/>
                  </a:cubicBezTo>
                  <a:cubicBezTo>
                    <a:pt x="35909" y="48958"/>
                    <a:pt x="8096" y="54292"/>
                    <a:pt x="0" y="39624"/>
                  </a:cubicBezTo>
                  <a:cubicBezTo>
                    <a:pt x="4382" y="59531"/>
                    <a:pt x="36862" y="53245"/>
                    <a:pt x="49244" y="46958"/>
                  </a:cubicBezTo>
                  <a:cubicBezTo>
                    <a:pt x="61627" y="40672"/>
                    <a:pt x="71914" y="30194"/>
                    <a:pt x="83725" y="22860"/>
                  </a:cubicBezTo>
                  <a:cubicBezTo>
                    <a:pt x="92107" y="17621"/>
                    <a:pt x="100394" y="14954"/>
                    <a:pt x="101727" y="3810"/>
                  </a:cubicBezTo>
                  <a:cubicBezTo>
                    <a:pt x="101765" y="2537"/>
                    <a:pt x="101698" y="1263"/>
                    <a:pt x="1015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4041;p48">
              <a:extLst>
                <a:ext uri="{FF2B5EF4-FFF2-40B4-BE49-F238E27FC236}">
                  <a16:creationId xmlns:a16="http://schemas.microsoft.com/office/drawing/2014/main" id="{063058D1-0518-48DC-8C6A-667647592CEA}"/>
                </a:ext>
              </a:extLst>
            </p:cNvPr>
            <p:cNvSpPr/>
            <p:nvPr/>
          </p:nvSpPr>
          <p:spPr>
            <a:xfrm>
              <a:off x="4655133" y="923967"/>
              <a:ext cx="93585" cy="72574"/>
            </a:xfrm>
            <a:custGeom>
              <a:avLst/>
              <a:gdLst/>
              <a:ahLst/>
              <a:cxnLst/>
              <a:rect l="l" t="t" r="r" b="b"/>
              <a:pathLst>
                <a:path w="93585" h="72574" extrusionOk="0">
                  <a:moveTo>
                    <a:pt x="86251" y="0"/>
                  </a:moveTo>
                  <a:cubicBezTo>
                    <a:pt x="75011" y="9525"/>
                    <a:pt x="57676" y="4001"/>
                    <a:pt x="57200" y="4858"/>
                  </a:cubicBezTo>
                  <a:cubicBezTo>
                    <a:pt x="44141" y="16067"/>
                    <a:pt x="30434" y="26499"/>
                    <a:pt x="16147" y="36100"/>
                  </a:cubicBezTo>
                  <a:cubicBezTo>
                    <a:pt x="9194" y="41624"/>
                    <a:pt x="-1760" y="49054"/>
                    <a:pt x="240" y="59627"/>
                  </a:cubicBezTo>
                  <a:cubicBezTo>
                    <a:pt x="3764" y="78677"/>
                    <a:pt x="34054" y="72676"/>
                    <a:pt x="45484" y="66866"/>
                  </a:cubicBezTo>
                  <a:cubicBezTo>
                    <a:pt x="56914" y="61055"/>
                    <a:pt x="66248" y="51530"/>
                    <a:pt x="77012" y="44768"/>
                  </a:cubicBezTo>
                  <a:cubicBezTo>
                    <a:pt x="84727" y="40005"/>
                    <a:pt x="92347" y="37529"/>
                    <a:pt x="93585" y="27813"/>
                  </a:cubicBezTo>
                  <a:cubicBezTo>
                    <a:pt x="93195" y="18119"/>
                    <a:pt x="90690" y="8627"/>
                    <a:pt x="86251"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4042;p48">
              <a:extLst>
                <a:ext uri="{FF2B5EF4-FFF2-40B4-BE49-F238E27FC236}">
                  <a16:creationId xmlns:a16="http://schemas.microsoft.com/office/drawing/2014/main" id="{2623635D-E045-48B2-8468-7305D9F0D173}"/>
                </a:ext>
              </a:extLst>
            </p:cNvPr>
            <p:cNvSpPr/>
            <p:nvPr/>
          </p:nvSpPr>
          <p:spPr>
            <a:xfrm>
              <a:off x="4655564" y="947875"/>
              <a:ext cx="93179" cy="48581"/>
            </a:xfrm>
            <a:custGeom>
              <a:avLst/>
              <a:gdLst/>
              <a:ahLst/>
              <a:cxnLst/>
              <a:rect l="l" t="t" r="r" b="b"/>
              <a:pathLst>
                <a:path w="93179" h="48581" extrusionOk="0">
                  <a:moveTo>
                    <a:pt x="92964" y="0"/>
                  </a:moveTo>
                  <a:cubicBezTo>
                    <a:pt x="91535" y="9525"/>
                    <a:pt x="84011" y="11906"/>
                    <a:pt x="76391" y="16573"/>
                  </a:cubicBezTo>
                  <a:cubicBezTo>
                    <a:pt x="65342" y="23431"/>
                    <a:pt x="55721" y="33242"/>
                    <a:pt x="44291" y="39052"/>
                  </a:cubicBezTo>
                  <a:cubicBezTo>
                    <a:pt x="32861" y="44863"/>
                    <a:pt x="7430" y="49721"/>
                    <a:pt x="0" y="36195"/>
                  </a:cubicBezTo>
                  <a:cubicBezTo>
                    <a:pt x="4001" y="54483"/>
                    <a:pt x="33719" y="48673"/>
                    <a:pt x="45053" y="42958"/>
                  </a:cubicBezTo>
                  <a:cubicBezTo>
                    <a:pt x="56388" y="37243"/>
                    <a:pt x="65818" y="27623"/>
                    <a:pt x="76581" y="20860"/>
                  </a:cubicBezTo>
                  <a:cubicBezTo>
                    <a:pt x="84296" y="16097"/>
                    <a:pt x="91916" y="13621"/>
                    <a:pt x="93154" y="3905"/>
                  </a:cubicBezTo>
                  <a:cubicBezTo>
                    <a:pt x="93221" y="2600"/>
                    <a:pt x="93154" y="1293"/>
                    <a:pt x="9296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4043;p48">
              <a:extLst>
                <a:ext uri="{FF2B5EF4-FFF2-40B4-BE49-F238E27FC236}">
                  <a16:creationId xmlns:a16="http://schemas.microsoft.com/office/drawing/2014/main" id="{CCB9D10B-9E16-4417-8805-A1C4E479A9A6}"/>
                </a:ext>
              </a:extLst>
            </p:cNvPr>
            <p:cNvSpPr/>
            <p:nvPr/>
          </p:nvSpPr>
          <p:spPr>
            <a:xfrm>
              <a:off x="4689759" y="550206"/>
              <a:ext cx="222664" cy="383543"/>
            </a:xfrm>
            <a:custGeom>
              <a:avLst/>
              <a:gdLst/>
              <a:ahLst/>
              <a:cxnLst/>
              <a:rect l="l" t="t" r="r" b="b"/>
              <a:pathLst>
                <a:path w="222664" h="383543" extrusionOk="0">
                  <a:moveTo>
                    <a:pt x="221266" y="14097"/>
                  </a:moveTo>
                  <a:cubicBezTo>
                    <a:pt x="188014" y="18477"/>
                    <a:pt x="154200" y="13599"/>
                    <a:pt x="123539" y="0"/>
                  </a:cubicBezTo>
                  <a:cubicBezTo>
                    <a:pt x="124111" y="10287"/>
                    <a:pt x="124682" y="19050"/>
                    <a:pt x="124682" y="19050"/>
                  </a:cubicBezTo>
                  <a:cubicBezTo>
                    <a:pt x="84963" y="47625"/>
                    <a:pt x="5144" y="94488"/>
                    <a:pt x="0" y="127064"/>
                  </a:cubicBezTo>
                  <a:cubicBezTo>
                    <a:pt x="5144" y="230124"/>
                    <a:pt x="20860" y="377381"/>
                    <a:pt x="25337" y="379571"/>
                  </a:cubicBezTo>
                  <a:cubicBezTo>
                    <a:pt x="37814" y="385477"/>
                    <a:pt x="46482" y="384524"/>
                    <a:pt x="52388" y="378523"/>
                  </a:cubicBezTo>
                  <a:cubicBezTo>
                    <a:pt x="52388" y="378523"/>
                    <a:pt x="77438" y="291179"/>
                    <a:pt x="70104" y="163068"/>
                  </a:cubicBezTo>
                  <a:cubicBezTo>
                    <a:pt x="70104" y="163068"/>
                    <a:pt x="209169" y="101537"/>
                    <a:pt x="218218" y="67818"/>
                  </a:cubicBezTo>
                  <a:cubicBezTo>
                    <a:pt x="222285" y="54246"/>
                    <a:pt x="223581" y="39992"/>
                    <a:pt x="222028" y="25908"/>
                  </a:cubicBezTo>
                  <a:cubicBezTo>
                    <a:pt x="222028" y="22289"/>
                    <a:pt x="221742" y="18193"/>
                    <a:pt x="221266" y="14097"/>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4044;p48">
              <a:extLst>
                <a:ext uri="{FF2B5EF4-FFF2-40B4-BE49-F238E27FC236}">
                  <a16:creationId xmlns:a16="http://schemas.microsoft.com/office/drawing/2014/main" id="{AD71BD2B-0538-4DE0-A238-3F6FECB6BB8F}"/>
                </a:ext>
              </a:extLst>
            </p:cNvPr>
            <p:cNvSpPr/>
            <p:nvPr/>
          </p:nvSpPr>
          <p:spPr>
            <a:xfrm>
              <a:off x="4750147" y="550873"/>
              <a:ext cx="221772" cy="415907"/>
            </a:xfrm>
            <a:custGeom>
              <a:avLst/>
              <a:gdLst/>
              <a:ahLst/>
              <a:cxnLst/>
              <a:rect l="l" t="t" r="r" b="b"/>
              <a:pathLst>
                <a:path w="221772" h="415907" extrusionOk="0">
                  <a:moveTo>
                    <a:pt x="207074" y="0"/>
                  </a:moveTo>
                  <a:cubicBezTo>
                    <a:pt x="180670" y="11879"/>
                    <a:pt x="151372" y="15786"/>
                    <a:pt x="122777" y="11240"/>
                  </a:cubicBezTo>
                  <a:cubicBezTo>
                    <a:pt x="122777" y="25051"/>
                    <a:pt x="124683" y="50959"/>
                    <a:pt x="124683" y="50959"/>
                  </a:cubicBezTo>
                  <a:cubicBezTo>
                    <a:pt x="84963" y="79058"/>
                    <a:pt x="5239" y="126397"/>
                    <a:pt x="0" y="158972"/>
                  </a:cubicBezTo>
                  <a:cubicBezTo>
                    <a:pt x="5239" y="262128"/>
                    <a:pt x="14859" y="411385"/>
                    <a:pt x="19050" y="413290"/>
                  </a:cubicBezTo>
                  <a:cubicBezTo>
                    <a:pt x="29956" y="417859"/>
                    <a:pt x="42463" y="416377"/>
                    <a:pt x="52007" y="409385"/>
                  </a:cubicBezTo>
                  <a:cubicBezTo>
                    <a:pt x="52007" y="409385"/>
                    <a:pt x="77058" y="323183"/>
                    <a:pt x="69818" y="195072"/>
                  </a:cubicBezTo>
                  <a:cubicBezTo>
                    <a:pt x="69818" y="192596"/>
                    <a:pt x="188976" y="133922"/>
                    <a:pt x="204026" y="118872"/>
                  </a:cubicBezTo>
                  <a:cubicBezTo>
                    <a:pt x="219075" y="103823"/>
                    <a:pt x="222123" y="80296"/>
                    <a:pt x="221742" y="58388"/>
                  </a:cubicBezTo>
                  <a:cubicBezTo>
                    <a:pt x="220914" y="38124"/>
                    <a:pt x="215922" y="18248"/>
                    <a:pt x="20707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4045;p48">
              <a:extLst>
                <a:ext uri="{FF2B5EF4-FFF2-40B4-BE49-F238E27FC236}">
                  <a16:creationId xmlns:a16="http://schemas.microsoft.com/office/drawing/2014/main" id="{4E36B453-D096-4CD1-8A62-1B6F0CE691FC}"/>
                </a:ext>
              </a:extLst>
            </p:cNvPr>
            <p:cNvSpPr/>
            <p:nvPr/>
          </p:nvSpPr>
          <p:spPr>
            <a:xfrm>
              <a:off x="4667800" y="524108"/>
              <a:ext cx="331739" cy="305664"/>
            </a:xfrm>
            <a:custGeom>
              <a:avLst/>
              <a:gdLst/>
              <a:ahLst/>
              <a:cxnLst/>
              <a:rect l="l" t="t" r="r" b="b"/>
              <a:pathLst>
                <a:path w="331739" h="305664" extrusionOk="0">
                  <a:moveTo>
                    <a:pt x="318663" y="48673"/>
                  </a:moveTo>
                  <a:cubicBezTo>
                    <a:pt x="318663" y="48673"/>
                    <a:pt x="362668" y="126682"/>
                    <a:pt x="289230" y="166783"/>
                  </a:cubicBezTo>
                  <a:cubicBezTo>
                    <a:pt x="211697" y="209169"/>
                    <a:pt x="164548" y="219075"/>
                    <a:pt x="164548" y="219075"/>
                  </a:cubicBezTo>
                  <a:lnTo>
                    <a:pt x="152928" y="221837"/>
                  </a:lnTo>
                  <a:cubicBezTo>
                    <a:pt x="156595" y="248732"/>
                    <a:pt x="156595" y="276000"/>
                    <a:pt x="152928" y="302895"/>
                  </a:cubicBezTo>
                  <a:cubicBezTo>
                    <a:pt x="152928" y="302895"/>
                    <a:pt x="97587" y="321945"/>
                    <a:pt x="27102" y="260128"/>
                  </a:cubicBezTo>
                  <a:lnTo>
                    <a:pt x="3766" y="184880"/>
                  </a:lnTo>
                  <a:lnTo>
                    <a:pt x="814" y="164592"/>
                  </a:lnTo>
                  <a:cubicBezTo>
                    <a:pt x="-1958" y="150729"/>
                    <a:pt x="2452" y="136403"/>
                    <a:pt x="12529" y="126492"/>
                  </a:cubicBezTo>
                  <a:cubicBezTo>
                    <a:pt x="29484" y="111157"/>
                    <a:pt x="83110" y="71914"/>
                    <a:pt x="116447" y="49435"/>
                  </a:cubicBezTo>
                  <a:cubicBezTo>
                    <a:pt x="149785" y="26956"/>
                    <a:pt x="176454" y="5429"/>
                    <a:pt x="176454" y="5429"/>
                  </a:cubicBezTo>
                  <a:lnTo>
                    <a:pt x="182265" y="0"/>
                  </a:lnTo>
                  <a:cubicBezTo>
                    <a:pt x="182265" y="0"/>
                    <a:pt x="221794" y="31528"/>
                    <a:pt x="294088" y="20955"/>
                  </a:cubicBezTo>
                  <a:cubicBezTo>
                    <a:pt x="303709" y="28824"/>
                    <a:pt x="312005" y="38181"/>
                    <a:pt x="318663" y="486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4046;p48">
              <a:extLst>
                <a:ext uri="{FF2B5EF4-FFF2-40B4-BE49-F238E27FC236}">
                  <a16:creationId xmlns:a16="http://schemas.microsoft.com/office/drawing/2014/main" id="{A0C83F53-67B8-4EFF-84E4-E4DB98E2F910}"/>
                </a:ext>
              </a:extLst>
            </p:cNvPr>
            <p:cNvSpPr/>
            <p:nvPr/>
          </p:nvSpPr>
          <p:spPr>
            <a:xfrm>
              <a:off x="4934583" y="344330"/>
              <a:ext cx="115253" cy="404460"/>
            </a:xfrm>
            <a:custGeom>
              <a:avLst/>
              <a:gdLst/>
              <a:ahLst/>
              <a:cxnLst/>
              <a:rect l="l" t="t" r="r" b="b"/>
              <a:pathLst>
                <a:path w="115253" h="404460" extrusionOk="0">
                  <a:moveTo>
                    <a:pt x="8160" y="344370"/>
                  </a:moveTo>
                  <a:cubicBezTo>
                    <a:pt x="14904" y="338294"/>
                    <a:pt x="22029" y="332663"/>
                    <a:pt x="29496" y="327511"/>
                  </a:cubicBezTo>
                  <a:cubicBezTo>
                    <a:pt x="37392" y="323547"/>
                    <a:pt x="44622" y="318373"/>
                    <a:pt x="50927" y="312175"/>
                  </a:cubicBezTo>
                  <a:cubicBezTo>
                    <a:pt x="57690" y="305413"/>
                    <a:pt x="67691" y="277123"/>
                    <a:pt x="72930" y="249501"/>
                  </a:cubicBezTo>
                  <a:cubicBezTo>
                    <a:pt x="77683" y="218583"/>
                    <a:pt x="77140" y="187081"/>
                    <a:pt x="71311" y="156346"/>
                  </a:cubicBezTo>
                  <a:cubicBezTo>
                    <a:pt x="62186" y="119587"/>
                    <a:pt x="49851" y="83699"/>
                    <a:pt x="34449" y="49095"/>
                  </a:cubicBezTo>
                  <a:cubicBezTo>
                    <a:pt x="24924" y="28330"/>
                    <a:pt x="30163" y="15757"/>
                    <a:pt x="39116" y="6518"/>
                  </a:cubicBezTo>
                  <a:cubicBezTo>
                    <a:pt x="49594" y="-4245"/>
                    <a:pt x="60548" y="-3959"/>
                    <a:pt x="73026" y="24997"/>
                  </a:cubicBezTo>
                  <a:cubicBezTo>
                    <a:pt x="90609" y="65456"/>
                    <a:pt x="103610" y="107756"/>
                    <a:pt x="111792" y="151108"/>
                  </a:cubicBezTo>
                  <a:cubicBezTo>
                    <a:pt x="116821" y="182699"/>
                    <a:pt x="116364" y="214919"/>
                    <a:pt x="110459" y="246358"/>
                  </a:cubicBezTo>
                  <a:cubicBezTo>
                    <a:pt x="105277" y="273851"/>
                    <a:pt x="96809" y="300618"/>
                    <a:pt x="85218" y="326082"/>
                  </a:cubicBezTo>
                  <a:cubicBezTo>
                    <a:pt x="81979" y="333511"/>
                    <a:pt x="81407" y="339798"/>
                    <a:pt x="76931" y="354657"/>
                  </a:cubicBezTo>
                  <a:cubicBezTo>
                    <a:pt x="72673" y="369631"/>
                    <a:pt x="64862" y="383357"/>
                    <a:pt x="54166" y="394662"/>
                  </a:cubicBezTo>
                  <a:cubicBezTo>
                    <a:pt x="44641" y="403520"/>
                    <a:pt x="39783" y="405235"/>
                    <a:pt x="37116" y="404187"/>
                  </a:cubicBezTo>
                  <a:cubicBezTo>
                    <a:pt x="34449" y="403139"/>
                    <a:pt x="34068" y="399329"/>
                    <a:pt x="37973" y="394662"/>
                  </a:cubicBezTo>
                  <a:cubicBezTo>
                    <a:pt x="44631" y="387879"/>
                    <a:pt x="50051" y="379980"/>
                    <a:pt x="53976" y="371326"/>
                  </a:cubicBezTo>
                  <a:cubicBezTo>
                    <a:pt x="53976" y="371326"/>
                    <a:pt x="45974" y="381708"/>
                    <a:pt x="40640" y="387518"/>
                  </a:cubicBezTo>
                  <a:cubicBezTo>
                    <a:pt x="35887" y="392688"/>
                    <a:pt x="30430" y="397176"/>
                    <a:pt x="24448" y="400853"/>
                  </a:cubicBezTo>
                  <a:cubicBezTo>
                    <a:pt x="18638" y="404377"/>
                    <a:pt x="9494" y="400282"/>
                    <a:pt x="13304" y="395614"/>
                  </a:cubicBezTo>
                  <a:cubicBezTo>
                    <a:pt x="17114" y="390947"/>
                    <a:pt x="21305" y="388280"/>
                    <a:pt x="29115" y="379612"/>
                  </a:cubicBezTo>
                  <a:cubicBezTo>
                    <a:pt x="33306" y="375022"/>
                    <a:pt x="36926" y="369936"/>
                    <a:pt x="39878" y="364468"/>
                  </a:cubicBezTo>
                  <a:cubicBezTo>
                    <a:pt x="34335" y="369996"/>
                    <a:pt x="28344" y="375060"/>
                    <a:pt x="21971" y="379612"/>
                  </a:cubicBezTo>
                  <a:cubicBezTo>
                    <a:pt x="17047" y="383554"/>
                    <a:pt x="11094" y="386000"/>
                    <a:pt x="4827" y="386661"/>
                  </a:cubicBezTo>
                  <a:cubicBezTo>
                    <a:pt x="1588" y="386661"/>
                    <a:pt x="-2889" y="382851"/>
                    <a:pt x="2540" y="377707"/>
                  </a:cubicBezTo>
                  <a:cubicBezTo>
                    <a:pt x="10370" y="372249"/>
                    <a:pt x="17504" y="365851"/>
                    <a:pt x="23781" y="358657"/>
                  </a:cubicBezTo>
                  <a:cubicBezTo>
                    <a:pt x="29687" y="351133"/>
                    <a:pt x="32735" y="345037"/>
                    <a:pt x="30830" y="345132"/>
                  </a:cubicBezTo>
                  <a:cubicBezTo>
                    <a:pt x="28925" y="345227"/>
                    <a:pt x="25781" y="349990"/>
                    <a:pt x="18257" y="353419"/>
                  </a:cubicBezTo>
                  <a:cubicBezTo>
                    <a:pt x="10732" y="356848"/>
                    <a:pt x="1969" y="355705"/>
                    <a:pt x="445" y="351514"/>
                  </a:cubicBezTo>
                  <a:cubicBezTo>
                    <a:pt x="-1079" y="347323"/>
                    <a:pt x="1302" y="348847"/>
                    <a:pt x="8160" y="34437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4047;p48">
              <a:extLst>
                <a:ext uri="{FF2B5EF4-FFF2-40B4-BE49-F238E27FC236}">
                  <a16:creationId xmlns:a16="http://schemas.microsoft.com/office/drawing/2014/main" id="{66E54D0E-1485-48E4-B7C0-8FB5C6438139}"/>
                </a:ext>
              </a:extLst>
            </p:cNvPr>
            <p:cNvSpPr/>
            <p:nvPr/>
          </p:nvSpPr>
          <p:spPr>
            <a:xfrm>
              <a:off x="4957330" y="339243"/>
              <a:ext cx="69518" cy="88698"/>
            </a:xfrm>
            <a:custGeom>
              <a:avLst/>
              <a:gdLst/>
              <a:ahLst/>
              <a:cxnLst/>
              <a:rect l="l" t="t" r="r" b="b"/>
              <a:pathLst>
                <a:path w="69518" h="88698" extrusionOk="0">
                  <a:moveTo>
                    <a:pt x="69519" y="69040"/>
                  </a:moveTo>
                  <a:cubicBezTo>
                    <a:pt x="69519" y="69040"/>
                    <a:pt x="42848" y="92757"/>
                    <a:pt x="13130" y="88090"/>
                  </a:cubicBezTo>
                  <a:lnTo>
                    <a:pt x="1320" y="38179"/>
                  </a:lnTo>
                  <a:cubicBezTo>
                    <a:pt x="1320" y="38179"/>
                    <a:pt x="-6491" y="11985"/>
                    <a:pt x="15893" y="2079"/>
                  </a:cubicBezTo>
                  <a:cubicBezTo>
                    <a:pt x="38277" y="-7827"/>
                    <a:pt x="59898" y="18177"/>
                    <a:pt x="69519" y="6904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4048;p48">
              <a:extLst>
                <a:ext uri="{FF2B5EF4-FFF2-40B4-BE49-F238E27FC236}">
                  <a16:creationId xmlns:a16="http://schemas.microsoft.com/office/drawing/2014/main" id="{46C599A2-3CBE-4CDA-A904-84F5437C362F}"/>
                </a:ext>
              </a:extLst>
            </p:cNvPr>
            <p:cNvSpPr/>
            <p:nvPr/>
          </p:nvSpPr>
          <p:spPr>
            <a:xfrm>
              <a:off x="4820537" y="320915"/>
              <a:ext cx="59626" cy="62603"/>
            </a:xfrm>
            <a:custGeom>
              <a:avLst/>
              <a:gdLst/>
              <a:ahLst/>
              <a:cxnLst/>
              <a:rect l="l" t="t" r="r" b="b"/>
              <a:pathLst>
                <a:path w="59626" h="62603" extrusionOk="0">
                  <a:moveTo>
                    <a:pt x="59627" y="405"/>
                  </a:moveTo>
                  <a:cubicBezTo>
                    <a:pt x="59627" y="405"/>
                    <a:pt x="31052" y="-8358"/>
                    <a:pt x="0" y="55650"/>
                  </a:cubicBezTo>
                  <a:lnTo>
                    <a:pt x="11430" y="62603"/>
                  </a:lnTo>
                  <a:cubicBezTo>
                    <a:pt x="25775" y="40593"/>
                    <a:pt x="41891" y="19791"/>
                    <a:pt x="59627" y="40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4049;p48">
              <a:extLst>
                <a:ext uri="{FF2B5EF4-FFF2-40B4-BE49-F238E27FC236}">
                  <a16:creationId xmlns:a16="http://schemas.microsoft.com/office/drawing/2014/main" id="{EAC21201-67F4-4565-B776-03ABF666F30F}"/>
                </a:ext>
              </a:extLst>
            </p:cNvPr>
            <p:cNvSpPr/>
            <p:nvPr/>
          </p:nvSpPr>
          <p:spPr>
            <a:xfrm>
              <a:off x="2491198" y="3393133"/>
              <a:ext cx="385953" cy="222884"/>
            </a:xfrm>
            <a:custGeom>
              <a:avLst/>
              <a:gdLst/>
              <a:ahLst/>
              <a:cxnLst/>
              <a:rect l="l" t="t" r="r" b="b"/>
              <a:pathLst>
                <a:path w="385953" h="222884" extrusionOk="0">
                  <a:moveTo>
                    <a:pt x="192976" y="222885"/>
                  </a:moveTo>
                  <a:lnTo>
                    <a:pt x="0" y="111443"/>
                  </a:lnTo>
                  <a:lnTo>
                    <a:pt x="192976" y="0"/>
                  </a:lnTo>
                  <a:lnTo>
                    <a:pt x="385953" y="111443"/>
                  </a:lnTo>
                  <a:lnTo>
                    <a:pt x="192976"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4050;p48">
              <a:extLst>
                <a:ext uri="{FF2B5EF4-FFF2-40B4-BE49-F238E27FC236}">
                  <a16:creationId xmlns:a16="http://schemas.microsoft.com/office/drawing/2014/main" id="{A84C9FFD-6D74-4C72-B5D3-8FA9E9710D68}"/>
                </a:ext>
              </a:extLst>
            </p:cNvPr>
            <p:cNvSpPr/>
            <p:nvPr/>
          </p:nvSpPr>
          <p:spPr>
            <a:xfrm>
              <a:off x="2797046" y="3214634"/>
              <a:ext cx="385953" cy="222789"/>
            </a:xfrm>
            <a:custGeom>
              <a:avLst/>
              <a:gdLst/>
              <a:ahLst/>
              <a:cxnLst/>
              <a:rect l="l" t="t" r="r" b="b"/>
              <a:pathLst>
                <a:path w="385953" h="222789" extrusionOk="0">
                  <a:moveTo>
                    <a:pt x="192976" y="222790"/>
                  </a:moveTo>
                  <a:lnTo>
                    <a:pt x="0" y="111443"/>
                  </a:lnTo>
                  <a:lnTo>
                    <a:pt x="192976" y="0"/>
                  </a:lnTo>
                  <a:lnTo>
                    <a:pt x="385953" y="111443"/>
                  </a:lnTo>
                  <a:lnTo>
                    <a:pt x="192976" y="222790"/>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4051;p48">
              <a:extLst>
                <a:ext uri="{FF2B5EF4-FFF2-40B4-BE49-F238E27FC236}">
                  <a16:creationId xmlns:a16="http://schemas.microsoft.com/office/drawing/2014/main" id="{F42E78E7-93A5-477F-9BB4-EE7D8A52A3C3}"/>
                </a:ext>
              </a:extLst>
            </p:cNvPr>
            <p:cNvSpPr/>
            <p:nvPr/>
          </p:nvSpPr>
          <p:spPr>
            <a:xfrm>
              <a:off x="2911632" y="2431203"/>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70B6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4052;p48">
              <a:extLst>
                <a:ext uri="{FF2B5EF4-FFF2-40B4-BE49-F238E27FC236}">
                  <a16:creationId xmlns:a16="http://schemas.microsoft.com/office/drawing/2014/main" id="{93ED1078-9D06-4B59-9453-E58C1EEB01FC}"/>
                </a:ext>
              </a:extLst>
            </p:cNvPr>
            <p:cNvSpPr/>
            <p:nvPr/>
          </p:nvSpPr>
          <p:spPr>
            <a:xfrm>
              <a:off x="2911632" y="2542645"/>
              <a:ext cx="192976" cy="830294"/>
            </a:xfrm>
            <a:custGeom>
              <a:avLst/>
              <a:gdLst/>
              <a:ahLst/>
              <a:cxnLst/>
              <a:rect l="l" t="t" r="r" b="b"/>
              <a:pathLst>
                <a:path w="192976" h="830294" extrusionOk="0">
                  <a:moveTo>
                    <a:pt x="192977" y="830294"/>
                  </a:moveTo>
                  <a:lnTo>
                    <a:pt x="0" y="718852"/>
                  </a:lnTo>
                  <a:lnTo>
                    <a:pt x="0" y="0"/>
                  </a:lnTo>
                  <a:lnTo>
                    <a:pt x="192977" y="111442"/>
                  </a:lnTo>
                  <a:lnTo>
                    <a:pt x="192977" y="830294"/>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4053;p48">
              <a:extLst>
                <a:ext uri="{FF2B5EF4-FFF2-40B4-BE49-F238E27FC236}">
                  <a16:creationId xmlns:a16="http://schemas.microsoft.com/office/drawing/2014/main" id="{3B7D7C12-C17D-4AC4-AF2F-F3E1E83C78EE}"/>
                </a:ext>
              </a:extLst>
            </p:cNvPr>
            <p:cNvSpPr/>
            <p:nvPr/>
          </p:nvSpPr>
          <p:spPr>
            <a:xfrm>
              <a:off x="3104608" y="2542645"/>
              <a:ext cx="192976" cy="830294"/>
            </a:xfrm>
            <a:custGeom>
              <a:avLst/>
              <a:gdLst/>
              <a:ahLst/>
              <a:cxnLst/>
              <a:rect l="l" t="t" r="r" b="b"/>
              <a:pathLst>
                <a:path w="192976" h="830294" extrusionOk="0">
                  <a:moveTo>
                    <a:pt x="192977" y="718852"/>
                  </a:moveTo>
                  <a:lnTo>
                    <a:pt x="0" y="830294"/>
                  </a:lnTo>
                  <a:lnTo>
                    <a:pt x="0" y="111442"/>
                  </a:lnTo>
                  <a:lnTo>
                    <a:pt x="192977" y="0"/>
                  </a:lnTo>
                  <a:lnTo>
                    <a:pt x="192977" y="718852"/>
                  </a:lnTo>
                  <a:close/>
                </a:path>
              </a:pathLst>
            </a:custGeom>
            <a:solidFill>
              <a:srgbClr val="3E7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4054;p48">
              <a:extLst>
                <a:ext uri="{FF2B5EF4-FFF2-40B4-BE49-F238E27FC236}">
                  <a16:creationId xmlns:a16="http://schemas.microsoft.com/office/drawing/2014/main" id="{AFDF5130-29EE-476C-BDD1-7BC3929989AC}"/>
                </a:ext>
              </a:extLst>
            </p:cNvPr>
            <p:cNvSpPr/>
            <p:nvPr/>
          </p:nvSpPr>
          <p:spPr>
            <a:xfrm>
              <a:off x="2622167" y="2797249"/>
              <a:ext cx="385953" cy="222789"/>
            </a:xfrm>
            <a:custGeom>
              <a:avLst/>
              <a:gdLst/>
              <a:ahLst/>
              <a:cxnLst/>
              <a:rect l="l" t="t" r="r" b="b"/>
              <a:pathLst>
                <a:path w="385953" h="222789" extrusionOk="0">
                  <a:moveTo>
                    <a:pt x="192976" y="222790"/>
                  </a:moveTo>
                  <a:lnTo>
                    <a:pt x="0" y="111347"/>
                  </a:lnTo>
                  <a:lnTo>
                    <a:pt x="192976" y="0"/>
                  </a:lnTo>
                  <a:lnTo>
                    <a:pt x="385953" y="111347"/>
                  </a:lnTo>
                  <a:lnTo>
                    <a:pt x="192976" y="222790"/>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4055;p48">
              <a:extLst>
                <a:ext uri="{FF2B5EF4-FFF2-40B4-BE49-F238E27FC236}">
                  <a16:creationId xmlns:a16="http://schemas.microsoft.com/office/drawing/2014/main" id="{28E64250-3FD1-4FE7-AB22-12DB702F9C87}"/>
                </a:ext>
              </a:extLst>
            </p:cNvPr>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4056;p48">
              <a:extLst>
                <a:ext uri="{FF2B5EF4-FFF2-40B4-BE49-F238E27FC236}">
                  <a16:creationId xmlns:a16="http://schemas.microsoft.com/office/drawing/2014/main" id="{2ED782FB-30C8-451F-9DF3-83C01FA62757}"/>
                </a:ext>
              </a:extLst>
            </p:cNvPr>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4057;p48">
              <a:extLst>
                <a:ext uri="{FF2B5EF4-FFF2-40B4-BE49-F238E27FC236}">
                  <a16:creationId xmlns:a16="http://schemas.microsoft.com/office/drawing/2014/main" id="{AB69FB58-7E1E-4D01-B9E1-C33B1416AFB7}"/>
                </a:ext>
              </a:extLst>
            </p:cNvPr>
            <p:cNvSpPr/>
            <p:nvPr/>
          </p:nvSpPr>
          <p:spPr>
            <a:xfrm>
              <a:off x="2815143" y="2908596"/>
              <a:ext cx="192976" cy="630555"/>
            </a:xfrm>
            <a:custGeom>
              <a:avLst/>
              <a:gdLst/>
              <a:ahLst/>
              <a:cxnLst/>
              <a:rect l="l" t="t" r="r" b="b"/>
              <a:pathLst>
                <a:path w="192976" h="630555" extrusionOk="0">
                  <a:moveTo>
                    <a:pt x="192977" y="519113"/>
                  </a:moveTo>
                  <a:lnTo>
                    <a:pt x="0" y="630555"/>
                  </a:lnTo>
                  <a:lnTo>
                    <a:pt x="0" y="111443"/>
                  </a:lnTo>
                  <a:lnTo>
                    <a:pt x="192977" y="0"/>
                  </a:lnTo>
                  <a:lnTo>
                    <a:pt x="192977" y="519113"/>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4058;p48">
              <a:extLst>
                <a:ext uri="{FF2B5EF4-FFF2-40B4-BE49-F238E27FC236}">
                  <a16:creationId xmlns:a16="http://schemas.microsoft.com/office/drawing/2014/main" id="{415E82F3-6E29-46C8-985B-15C48209AC81}"/>
                </a:ext>
              </a:extLst>
            </p:cNvPr>
            <p:cNvSpPr/>
            <p:nvPr/>
          </p:nvSpPr>
          <p:spPr>
            <a:xfrm>
              <a:off x="2244025" y="3539151"/>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4059;p48">
              <a:extLst>
                <a:ext uri="{FF2B5EF4-FFF2-40B4-BE49-F238E27FC236}">
                  <a16:creationId xmlns:a16="http://schemas.microsoft.com/office/drawing/2014/main" id="{ABB6266C-198B-4E8A-AA98-9ABE2AC644E4}"/>
                </a:ext>
              </a:extLst>
            </p:cNvPr>
            <p:cNvSpPr/>
            <p:nvPr/>
          </p:nvSpPr>
          <p:spPr>
            <a:xfrm>
              <a:off x="2313938" y="3177773"/>
              <a:ext cx="385953" cy="222789"/>
            </a:xfrm>
            <a:custGeom>
              <a:avLst/>
              <a:gdLst/>
              <a:ahLst/>
              <a:cxnLst/>
              <a:rect l="l" t="t" r="r" b="b"/>
              <a:pathLst>
                <a:path w="385953" h="222789" extrusionOk="0">
                  <a:moveTo>
                    <a:pt x="192977" y="222790"/>
                  </a:moveTo>
                  <a:lnTo>
                    <a:pt x="0" y="111347"/>
                  </a:lnTo>
                  <a:lnTo>
                    <a:pt x="192977" y="0"/>
                  </a:lnTo>
                  <a:lnTo>
                    <a:pt x="385953" y="111347"/>
                  </a:lnTo>
                  <a:lnTo>
                    <a:pt x="192977" y="222790"/>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4060;p48">
              <a:extLst>
                <a:ext uri="{FF2B5EF4-FFF2-40B4-BE49-F238E27FC236}">
                  <a16:creationId xmlns:a16="http://schemas.microsoft.com/office/drawing/2014/main" id="{61C872E3-9BA1-4829-9D56-37533F98565F}"/>
                </a:ext>
              </a:extLst>
            </p:cNvPr>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4061;p48">
              <a:extLst>
                <a:ext uri="{FF2B5EF4-FFF2-40B4-BE49-F238E27FC236}">
                  <a16:creationId xmlns:a16="http://schemas.microsoft.com/office/drawing/2014/main" id="{9A39EEB2-6AD2-4657-A751-4265A9903A61}"/>
                </a:ext>
              </a:extLst>
            </p:cNvPr>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4062;p48">
              <a:extLst>
                <a:ext uri="{FF2B5EF4-FFF2-40B4-BE49-F238E27FC236}">
                  <a16:creationId xmlns:a16="http://schemas.microsoft.com/office/drawing/2014/main" id="{ECA49D27-48B7-47D5-9BE7-6447D358B250}"/>
                </a:ext>
              </a:extLst>
            </p:cNvPr>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4063;p48">
              <a:extLst>
                <a:ext uri="{FF2B5EF4-FFF2-40B4-BE49-F238E27FC236}">
                  <a16:creationId xmlns:a16="http://schemas.microsoft.com/office/drawing/2014/main" id="{0887279D-4BDF-4B60-9B36-5C49E38F9307}"/>
                </a:ext>
              </a:extLst>
            </p:cNvPr>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4064;p48">
              <a:extLst>
                <a:ext uri="{FF2B5EF4-FFF2-40B4-BE49-F238E27FC236}">
                  <a16:creationId xmlns:a16="http://schemas.microsoft.com/office/drawing/2014/main" id="{5E065724-5B69-4079-A1DF-28771D3AF54D}"/>
                </a:ext>
              </a:extLst>
            </p:cNvPr>
            <p:cNvSpPr/>
            <p:nvPr/>
          </p:nvSpPr>
          <p:spPr>
            <a:xfrm>
              <a:off x="3217241" y="3786325"/>
              <a:ext cx="1277540" cy="681323"/>
            </a:xfrm>
            <a:custGeom>
              <a:avLst/>
              <a:gdLst/>
              <a:ahLst/>
              <a:cxnLst/>
              <a:rect l="l" t="t" r="r" b="b"/>
              <a:pathLst>
                <a:path w="1277540" h="681323" extrusionOk="0">
                  <a:moveTo>
                    <a:pt x="1277541" y="681323"/>
                  </a:moveTo>
                  <a:lnTo>
                    <a:pt x="1153716" y="503015"/>
                  </a:lnTo>
                  <a:lnTo>
                    <a:pt x="1093708" y="476155"/>
                  </a:lnTo>
                  <a:cubicBezTo>
                    <a:pt x="1048160" y="465620"/>
                    <a:pt x="1001582" y="460258"/>
                    <a:pt x="954834" y="460153"/>
                  </a:cubicBezTo>
                  <a:cubicBezTo>
                    <a:pt x="898922" y="516541"/>
                    <a:pt x="546306" y="531590"/>
                    <a:pt x="406289" y="462058"/>
                  </a:cubicBezTo>
                  <a:cubicBezTo>
                    <a:pt x="247507" y="383191"/>
                    <a:pt x="164259" y="286893"/>
                    <a:pt x="138351" y="227933"/>
                  </a:cubicBezTo>
                  <a:cubicBezTo>
                    <a:pt x="92250" y="123158"/>
                    <a:pt x="180165" y="0"/>
                    <a:pt x="180165" y="0"/>
                  </a:cubicBezTo>
                  <a:cubicBezTo>
                    <a:pt x="-60055" y="138684"/>
                    <a:pt x="-60055" y="364427"/>
                    <a:pt x="180165" y="503111"/>
                  </a:cubicBezTo>
                  <a:cubicBezTo>
                    <a:pt x="405336" y="633127"/>
                    <a:pt x="762905" y="641223"/>
                    <a:pt x="1004649" y="527495"/>
                  </a:cubicBezTo>
                  <a:lnTo>
                    <a:pt x="1004649" y="52749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4065;p48">
              <a:extLst>
                <a:ext uri="{FF2B5EF4-FFF2-40B4-BE49-F238E27FC236}">
                  <a16:creationId xmlns:a16="http://schemas.microsoft.com/office/drawing/2014/main" id="{D9D46CEB-BC99-4CFF-AAFD-5155CBE82E1E}"/>
                </a:ext>
              </a:extLst>
            </p:cNvPr>
            <p:cNvSpPr/>
            <p:nvPr/>
          </p:nvSpPr>
          <p:spPr>
            <a:xfrm>
              <a:off x="4341906" y="4346681"/>
              <a:ext cx="972788" cy="561593"/>
            </a:xfrm>
            <a:custGeom>
              <a:avLst/>
              <a:gdLst/>
              <a:ahLst/>
              <a:cxnLst/>
              <a:rect l="l" t="t" r="r" b="b"/>
              <a:pathLst>
                <a:path w="972788" h="561593" extrusionOk="0">
                  <a:moveTo>
                    <a:pt x="831532" y="561594"/>
                  </a:moveTo>
                  <a:lnTo>
                    <a:pt x="0" y="81534"/>
                  </a:lnTo>
                  <a:lnTo>
                    <a:pt x="141256" y="0"/>
                  </a:lnTo>
                  <a:lnTo>
                    <a:pt x="972788" y="480060"/>
                  </a:lnTo>
                  <a:lnTo>
                    <a:pt x="831532" y="56159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4066;p48">
              <a:extLst>
                <a:ext uri="{FF2B5EF4-FFF2-40B4-BE49-F238E27FC236}">
                  <a16:creationId xmlns:a16="http://schemas.microsoft.com/office/drawing/2014/main" id="{8D860013-FC53-44E1-BE72-6A4BFC01EB71}"/>
                </a:ext>
              </a:extLst>
            </p:cNvPr>
            <p:cNvSpPr/>
            <p:nvPr/>
          </p:nvSpPr>
          <p:spPr>
            <a:xfrm>
              <a:off x="3246959" y="3638497"/>
              <a:ext cx="1231677" cy="711112"/>
            </a:xfrm>
            <a:custGeom>
              <a:avLst/>
              <a:gdLst/>
              <a:ahLst/>
              <a:cxnLst/>
              <a:rect l="l" t="t" r="r" b="b"/>
              <a:pathLst>
                <a:path w="1231677" h="711112" extrusionOk="0">
                  <a:moveTo>
                    <a:pt x="180165" y="607029"/>
                  </a:moveTo>
                  <a:cubicBezTo>
                    <a:pt x="-60055" y="468344"/>
                    <a:pt x="-60055" y="242697"/>
                    <a:pt x="180165" y="104013"/>
                  </a:cubicBezTo>
                  <a:cubicBezTo>
                    <a:pt x="420386" y="-34671"/>
                    <a:pt x="811292" y="-34671"/>
                    <a:pt x="1051512" y="104013"/>
                  </a:cubicBezTo>
                  <a:cubicBezTo>
                    <a:pt x="1291733" y="242697"/>
                    <a:pt x="1291733" y="468344"/>
                    <a:pt x="1051512" y="607029"/>
                  </a:cubicBezTo>
                  <a:cubicBezTo>
                    <a:pt x="811292" y="745713"/>
                    <a:pt x="420386" y="745903"/>
                    <a:pt x="180165" y="607029"/>
                  </a:cubicBezTo>
                  <a:close/>
                  <a:moveTo>
                    <a:pt x="945213" y="165354"/>
                  </a:moveTo>
                  <a:cubicBezTo>
                    <a:pt x="763572" y="60579"/>
                    <a:pt x="468011" y="60579"/>
                    <a:pt x="286464" y="165354"/>
                  </a:cubicBezTo>
                  <a:cubicBezTo>
                    <a:pt x="104918" y="270129"/>
                    <a:pt x="104823" y="441103"/>
                    <a:pt x="286464" y="545878"/>
                  </a:cubicBezTo>
                  <a:cubicBezTo>
                    <a:pt x="468106" y="650653"/>
                    <a:pt x="763572" y="650653"/>
                    <a:pt x="945213" y="545878"/>
                  </a:cubicBezTo>
                  <a:cubicBezTo>
                    <a:pt x="1126855" y="441103"/>
                    <a:pt x="1126855" y="270224"/>
                    <a:pt x="945213" y="16535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4067;p48">
              <a:extLst>
                <a:ext uri="{FF2B5EF4-FFF2-40B4-BE49-F238E27FC236}">
                  <a16:creationId xmlns:a16="http://schemas.microsoft.com/office/drawing/2014/main" id="{72B9E51D-C8D2-4A18-8DCF-1B7B2DCDED0F}"/>
                </a:ext>
              </a:extLst>
            </p:cNvPr>
            <p:cNvSpPr/>
            <p:nvPr/>
          </p:nvSpPr>
          <p:spPr>
            <a:xfrm>
              <a:off x="3247293" y="3898053"/>
              <a:ext cx="108013" cy="106584"/>
            </a:xfrm>
            <a:custGeom>
              <a:avLst/>
              <a:gdLst/>
              <a:ahLst/>
              <a:cxnLst/>
              <a:rect l="l" t="t" r="r" b="b"/>
              <a:pathLst>
                <a:path w="108013" h="106584" extrusionOk="0">
                  <a:moveTo>
                    <a:pt x="0" y="106585"/>
                  </a:moveTo>
                  <a:lnTo>
                    <a:pt x="0" y="0"/>
                  </a:lnTo>
                  <a:lnTo>
                    <a:pt x="108013" y="53245"/>
                  </a:lnTo>
                  <a:lnTo>
                    <a:pt x="0" y="1065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4068;p48">
              <a:extLst>
                <a:ext uri="{FF2B5EF4-FFF2-40B4-BE49-F238E27FC236}">
                  <a16:creationId xmlns:a16="http://schemas.microsoft.com/office/drawing/2014/main" id="{C89EBD07-953B-45AF-9728-3472A0EEE4FC}"/>
                </a:ext>
              </a:extLst>
            </p:cNvPr>
            <p:cNvSpPr/>
            <p:nvPr/>
          </p:nvSpPr>
          <p:spPr>
            <a:xfrm>
              <a:off x="3553141" y="4166849"/>
              <a:ext cx="622063" cy="123348"/>
            </a:xfrm>
            <a:custGeom>
              <a:avLst/>
              <a:gdLst/>
              <a:ahLst/>
              <a:cxnLst/>
              <a:rect l="l" t="t" r="r" b="b"/>
              <a:pathLst>
                <a:path w="622063" h="123348" extrusionOk="0">
                  <a:moveTo>
                    <a:pt x="0" y="13525"/>
                  </a:moveTo>
                  <a:cubicBezTo>
                    <a:pt x="4381" y="18955"/>
                    <a:pt x="19812" y="123349"/>
                    <a:pt x="327470" y="123349"/>
                  </a:cubicBezTo>
                  <a:cubicBezTo>
                    <a:pt x="635127" y="123349"/>
                    <a:pt x="621983" y="0"/>
                    <a:pt x="621983" y="0"/>
                  </a:cubicBezTo>
                  <a:cubicBezTo>
                    <a:pt x="621983" y="0"/>
                    <a:pt x="331851" y="39910"/>
                    <a:pt x="327470" y="39910"/>
                  </a:cubicBezTo>
                  <a:cubicBezTo>
                    <a:pt x="323088" y="39910"/>
                    <a:pt x="0" y="13525"/>
                    <a:pt x="0" y="1352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4069;p48">
              <a:extLst>
                <a:ext uri="{FF2B5EF4-FFF2-40B4-BE49-F238E27FC236}">
                  <a16:creationId xmlns:a16="http://schemas.microsoft.com/office/drawing/2014/main" id="{2B2382EC-3A50-44A5-BD95-026913D25493}"/>
                </a:ext>
              </a:extLst>
            </p:cNvPr>
            <p:cNvSpPr/>
            <p:nvPr/>
          </p:nvSpPr>
          <p:spPr>
            <a:xfrm>
              <a:off x="4390007" y="3898053"/>
              <a:ext cx="88582" cy="95916"/>
            </a:xfrm>
            <a:custGeom>
              <a:avLst/>
              <a:gdLst/>
              <a:ahLst/>
              <a:cxnLst/>
              <a:rect l="l" t="t" r="r" b="b"/>
              <a:pathLst>
                <a:path w="88582" h="95916" extrusionOk="0">
                  <a:moveTo>
                    <a:pt x="88583" y="0"/>
                  </a:moveTo>
                  <a:lnTo>
                    <a:pt x="88583" y="95917"/>
                  </a:lnTo>
                  <a:lnTo>
                    <a:pt x="0" y="39433"/>
                  </a:lnTo>
                  <a:lnTo>
                    <a:pt x="88583"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4070;p48">
              <a:extLst>
                <a:ext uri="{FF2B5EF4-FFF2-40B4-BE49-F238E27FC236}">
                  <a16:creationId xmlns:a16="http://schemas.microsoft.com/office/drawing/2014/main" id="{B41A388D-A27A-4918-9D46-D8DFA5A8A84B}"/>
                </a:ext>
              </a:extLst>
            </p:cNvPr>
            <p:cNvSpPr/>
            <p:nvPr/>
          </p:nvSpPr>
          <p:spPr>
            <a:xfrm>
              <a:off x="3582763" y="3612208"/>
              <a:ext cx="550640" cy="90297"/>
            </a:xfrm>
            <a:custGeom>
              <a:avLst/>
              <a:gdLst/>
              <a:ahLst/>
              <a:cxnLst/>
              <a:rect l="l" t="t" r="r" b="b"/>
              <a:pathLst>
                <a:path w="550640" h="90297" extrusionOk="0">
                  <a:moveTo>
                    <a:pt x="0" y="53816"/>
                  </a:moveTo>
                  <a:cubicBezTo>
                    <a:pt x="89316" y="19079"/>
                    <a:pt x="184204" y="838"/>
                    <a:pt x="280035" y="0"/>
                  </a:cubicBezTo>
                  <a:cubicBezTo>
                    <a:pt x="373275" y="295"/>
                    <a:pt x="465430" y="19984"/>
                    <a:pt x="550640" y="57817"/>
                  </a:cubicBezTo>
                  <a:lnTo>
                    <a:pt x="531114" y="90297"/>
                  </a:lnTo>
                  <a:lnTo>
                    <a:pt x="16764" y="902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4071;p48">
              <a:extLst>
                <a:ext uri="{FF2B5EF4-FFF2-40B4-BE49-F238E27FC236}">
                  <a16:creationId xmlns:a16="http://schemas.microsoft.com/office/drawing/2014/main" id="{E5D8A2C0-9774-4C86-A52F-A719466E6A00}"/>
                </a:ext>
              </a:extLst>
            </p:cNvPr>
            <p:cNvSpPr/>
            <p:nvPr/>
          </p:nvSpPr>
          <p:spPr>
            <a:xfrm>
              <a:off x="3404265" y="3670120"/>
              <a:ext cx="917257" cy="529590"/>
            </a:xfrm>
            <a:custGeom>
              <a:avLst/>
              <a:gdLst/>
              <a:ahLst/>
              <a:cxnLst/>
              <a:rect l="l" t="t" r="r" b="b"/>
              <a:pathLst>
                <a:path w="917257" h="529590" extrusionOk="0">
                  <a:moveTo>
                    <a:pt x="917258" y="264795"/>
                  </a:moveTo>
                  <a:cubicBezTo>
                    <a:pt x="917258" y="411037"/>
                    <a:pt x="711922" y="529590"/>
                    <a:pt x="458629" y="529590"/>
                  </a:cubicBezTo>
                  <a:cubicBezTo>
                    <a:pt x="205335" y="529590"/>
                    <a:pt x="0" y="411037"/>
                    <a:pt x="0" y="264795"/>
                  </a:cubicBezTo>
                  <a:cubicBezTo>
                    <a:pt x="0" y="118553"/>
                    <a:pt x="205335" y="0"/>
                    <a:pt x="458629" y="0"/>
                  </a:cubicBezTo>
                  <a:cubicBezTo>
                    <a:pt x="711923" y="0"/>
                    <a:pt x="917258" y="118553"/>
                    <a:pt x="917258" y="264795"/>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4072;p48">
              <a:extLst>
                <a:ext uri="{FF2B5EF4-FFF2-40B4-BE49-F238E27FC236}">
                  <a16:creationId xmlns:a16="http://schemas.microsoft.com/office/drawing/2014/main" id="{2725C89D-5738-4764-8A66-B31826563BE9}"/>
                </a:ext>
              </a:extLst>
            </p:cNvPr>
            <p:cNvSpPr/>
            <p:nvPr/>
          </p:nvSpPr>
          <p:spPr>
            <a:xfrm>
              <a:off x="3246959" y="3542485"/>
              <a:ext cx="1231677" cy="711136"/>
            </a:xfrm>
            <a:custGeom>
              <a:avLst/>
              <a:gdLst/>
              <a:ahLst/>
              <a:cxnLst/>
              <a:rect l="l" t="t" r="r" b="b"/>
              <a:pathLst>
                <a:path w="1231677" h="711136" extrusionOk="0">
                  <a:moveTo>
                    <a:pt x="180165" y="607124"/>
                  </a:moveTo>
                  <a:cubicBezTo>
                    <a:pt x="-60055" y="468440"/>
                    <a:pt x="-60055" y="242697"/>
                    <a:pt x="180165" y="104013"/>
                  </a:cubicBezTo>
                  <a:cubicBezTo>
                    <a:pt x="420386" y="-34671"/>
                    <a:pt x="811292" y="-34671"/>
                    <a:pt x="1051512" y="104013"/>
                  </a:cubicBezTo>
                  <a:cubicBezTo>
                    <a:pt x="1291733" y="242697"/>
                    <a:pt x="1291733" y="468440"/>
                    <a:pt x="1051512" y="607124"/>
                  </a:cubicBezTo>
                  <a:cubicBezTo>
                    <a:pt x="811292" y="745808"/>
                    <a:pt x="420386" y="745808"/>
                    <a:pt x="180165" y="607124"/>
                  </a:cubicBezTo>
                  <a:close/>
                  <a:moveTo>
                    <a:pt x="945213" y="165640"/>
                  </a:moveTo>
                  <a:cubicBezTo>
                    <a:pt x="763572" y="60865"/>
                    <a:pt x="468011" y="60865"/>
                    <a:pt x="286464" y="165640"/>
                  </a:cubicBezTo>
                  <a:cubicBezTo>
                    <a:pt x="104918" y="270415"/>
                    <a:pt x="104823" y="441198"/>
                    <a:pt x="286464" y="546068"/>
                  </a:cubicBezTo>
                  <a:cubicBezTo>
                    <a:pt x="468106" y="650939"/>
                    <a:pt x="763572" y="650843"/>
                    <a:pt x="945213" y="546068"/>
                  </a:cubicBezTo>
                  <a:cubicBezTo>
                    <a:pt x="1126855" y="441293"/>
                    <a:pt x="1126855" y="270415"/>
                    <a:pt x="945213" y="16564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4073;p48">
              <a:extLst>
                <a:ext uri="{FF2B5EF4-FFF2-40B4-BE49-F238E27FC236}">
                  <a16:creationId xmlns:a16="http://schemas.microsoft.com/office/drawing/2014/main" id="{1EF3D1C8-D001-48D7-85A0-0C6D24958EA9}"/>
                </a:ext>
              </a:extLst>
            </p:cNvPr>
            <p:cNvSpPr/>
            <p:nvPr/>
          </p:nvSpPr>
          <p:spPr>
            <a:xfrm>
              <a:off x="4233892" y="4110556"/>
              <a:ext cx="329469" cy="191071"/>
            </a:xfrm>
            <a:custGeom>
              <a:avLst/>
              <a:gdLst/>
              <a:ahLst/>
              <a:cxnLst/>
              <a:rect l="l" t="t" r="r" b="b"/>
              <a:pathLst>
                <a:path w="329469" h="191071" extrusionOk="0">
                  <a:moveTo>
                    <a:pt x="208407" y="191071"/>
                  </a:moveTo>
                  <a:lnTo>
                    <a:pt x="0" y="69818"/>
                  </a:lnTo>
                  <a:lnTo>
                    <a:pt x="121063" y="0"/>
                  </a:lnTo>
                  <a:lnTo>
                    <a:pt x="329470" y="121158"/>
                  </a:lnTo>
                  <a:lnTo>
                    <a:pt x="208407" y="19107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4074;p48">
              <a:extLst>
                <a:ext uri="{FF2B5EF4-FFF2-40B4-BE49-F238E27FC236}">
                  <a16:creationId xmlns:a16="http://schemas.microsoft.com/office/drawing/2014/main" id="{F9008111-9B99-4D00-96D2-A5697CACA77D}"/>
                </a:ext>
              </a:extLst>
            </p:cNvPr>
            <p:cNvSpPr/>
            <p:nvPr/>
          </p:nvSpPr>
          <p:spPr>
            <a:xfrm>
              <a:off x="4234083" y="4180469"/>
              <a:ext cx="208216" cy="217741"/>
            </a:xfrm>
            <a:custGeom>
              <a:avLst/>
              <a:gdLst/>
              <a:ahLst/>
              <a:cxnLst/>
              <a:rect l="l" t="t" r="r" b="b"/>
              <a:pathLst>
                <a:path w="208216" h="217741" extrusionOk="0">
                  <a:moveTo>
                    <a:pt x="208217" y="217742"/>
                  </a:moveTo>
                  <a:lnTo>
                    <a:pt x="0" y="97250"/>
                  </a:lnTo>
                  <a:lnTo>
                    <a:pt x="0" y="0"/>
                  </a:lnTo>
                  <a:lnTo>
                    <a:pt x="208217" y="120491"/>
                  </a:lnTo>
                  <a:lnTo>
                    <a:pt x="208217" y="21774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4075;p48">
              <a:extLst>
                <a:ext uri="{FF2B5EF4-FFF2-40B4-BE49-F238E27FC236}">
                  <a16:creationId xmlns:a16="http://schemas.microsoft.com/office/drawing/2014/main" id="{370AEA9C-8B3F-4423-BF18-BAE357093BF2}"/>
                </a:ext>
              </a:extLst>
            </p:cNvPr>
            <p:cNvSpPr/>
            <p:nvPr/>
          </p:nvSpPr>
          <p:spPr>
            <a:xfrm>
              <a:off x="4368385" y="4248383"/>
              <a:ext cx="831437" cy="643127"/>
            </a:xfrm>
            <a:custGeom>
              <a:avLst/>
              <a:gdLst/>
              <a:ahLst/>
              <a:cxnLst/>
              <a:rect l="l" t="t" r="r" b="b"/>
              <a:pathLst>
                <a:path w="831437" h="643127" extrusionOk="0">
                  <a:moveTo>
                    <a:pt x="831437" y="643128"/>
                  </a:moveTo>
                  <a:lnTo>
                    <a:pt x="0" y="163068"/>
                  </a:lnTo>
                  <a:lnTo>
                    <a:pt x="0" y="0"/>
                  </a:lnTo>
                  <a:lnTo>
                    <a:pt x="831437" y="480060"/>
                  </a:lnTo>
                  <a:lnTo>
                    <a:pt x="831437" y="64312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4076;p48">
              <a:extLst>
                <a:ext uri="{FF2B5EF4-FFF2-40B4-BE49-F238E27FC236}">
                  <a16:creationId xmlns:a16="http://schemas.microsoft.com/office/drawing/2014/main" id="{DBCADCE3-AE42-46F3-B05F-FB906CA586A1}"/>
                </a:ext>
              </a:extLst>
            </p:cNvPr>
            <p:cNvSpPr/>
            <p:nvPr/>
          </p:nvSpPr>
          <p:spPr>
            <a:xfrm>
              <a:off x="4368385" y="4166944"/>
              <a:ext cx="972788" cy="561593"/>
            </a:xfrm>
            <a:custGeom>
              <a:avLst/>
              <a:gdLst/>
              <a:ahLst/>
              <a:cxnLst/>
              <a:rect l="l" t="t" r="r" b="b"/>
              <a:pathLst>
                <a:path w="972788" h="561593" extrusionOk="0">
                  <a:moveTo>
                    <a:pt x="831532" y="561594"/>
                  </a:moveTo>
                  <a:lnTo>
                    <a:pt x="0" y="81534"/>
                  </a:lnTo>
                  <a:lnTo>
                    <a:pt x="141256" y="0"/>
                  </a:lnTo>
                  <a:lnTo>
                    <a:pt x="972788" y="479965"/>
                  </a:lnTo>
                  <a:lnTo>
                    <a:pt x="831532" y="561594"/>
                  </a:lnTo>
                  <a:close/>
                </a:path>
              </a:pathLst>
            </a:custGeom>
            <a:solidFill>
              <a:srgbClr val="3940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4077;p48">
              <a:extLst>
                <a:ext uri="{FF2B5EF4-FFF2-40B4-BE49-F238E27FC236}">
                  <a16:creationId xmlns:a16="http://schemas.microsoft.com/office/drawing/2014/main" id="{C4FDC8D0-67E7-4F84-B7D9-73DBD298C15B}"/>
                </a:ext>
              </a:extLst>
            </p:cNvPr>
            <p:cNvSpPr/>
            <p:nvPr/>
          </p:nvSpPr>
          <p:spPr>
            <a:xfrm>
              <a:off x="5199823" y="4646908"/>
              <a:ext cx="141350" cy="244601"/>
            </a:xfrm>
            <a:custGeom>
              <a:avLst/>
              <a:gdLst/>
              <a:ahLst/>
              <a:cxnLst/>
              <a:rect l="l" t="t" r="r" b="b"/>
              <a:pathLst>
                <a:path w="141350" h="244601" extrusionOk="0">
                  <a:moveTo>
                    <a:pt x="0" y="244602"/>
                  </a:moveTo>
                  <a:cubicBezTo>
                    <a:pt x="8572" y="243650"/>
                    <a:pt x="141351" y="165068"/>
                    <a:pt x="141351" y="165068"/>
                  </a:cubicBezTo>
                  <a:lnTo>
                    <a:pt x="141351" y="0"/>
                  </a:lnTo>
                  <a:lnTo>
                    <a:pt x="95" y="81629"/>
                  </a:lnTo>
                  <a:close/>
                </a:path>
              </a:pathLst>
            </a:custGeom>
            <a:solidFill>
              <a:srgbClr val="2327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4078;p48">
              <a:extLst>
                <a:ext uri="{FF2B5EF4-FFF2-40B4-BE49-F238E27FC236}">
                  <a16:creationId xmlns:a16="http://schemas.microsoft.com/office/drawing/2014/main" id="{2591ED8B-F498-46D7-A063-6600AF77E372}"/>
                </a:ext>
              </a:extLst>
            </p:cNvPr>
            <p:cNvSpPr/>
            <p:nvPr/>
          </p:nvSpPr>
          <p:spPr>
            <a:xfrm>
              <a:off x="2764672" y="2500358"/>
              <a:ext cx="158537" cy="311524"/>
            </a:xfrm>
            <a:custGeom>
              <a:avLst/>
              <a:gdLst/>
              <a:ahLst/>
              <a:cxnLst/>
              <a:rect l="l" t="t" r="r" b="b"/>
              <a:pathLst>
                <a:path w="158537" h="311524" extrusionOk="0">
                  <a:moveTo>
                    <a:pt x="67807" y="240979"/>
                  </a:moveTo>
                  <a:cubicBezTo>
                    <a:pt x="81791" y="265992"/>
                    <a:pt x="98811" y="289195"/>
                    <a:pt x="118480" y="310035"/>
                  </a:cubicBezTo>
                  <a:cubicBezTo>
                    <a:pt x="124004" y="316417"/>
                    <a:pt x="166105" y="300510"/>
                    <a:pt x="157342" y="295748"/>
                  </a:cubicBezTo>
                  <a:cubicBezTo>
                    <a:pt x="148579" y="290985"/>
                    <a:pt x="120861" y="252695"/>
                    <a:pt x="107050" y="227073"/>
                  </a:cubicBezTo>
                  <a:cubicBezTo>
                    <a:pt x="95443" y="196383"/>
                    <a:pt x="85585" y="165055"/>
                    <a:pt x="77522" y="133251"/>
                  </a:cubicBezTo>
                  <a:cubicBezTo>
                    <a:pt x="68855" y="101819"/>
                    <a:pt x="61330" y="55718"/>
                    <a:pt x="55043" y="34001"/>
                  </a:cubicBezTo>
                  <a:cubicBezTo>
                    <a:pt x="51648" y="17665"/>
                    <a:pt x="39025" y="4826"/>
                    <a:pt x="22754" y="1140"/>
                  </a:cubicBezTo>
                  <a:cubicBezTo>
                    <a:pt x="7514" y="-2385"/>
                    <a:pt x="-2297" y="1806"/>
                    <a:pt x="465" y="20190"/>
                  </a:cubicBezTo>
                  <a:cubicBezTo>
                    <a:pt x="5323" y="52384"/>
                    <a:pt x="30564" y="177638"/>
                    <a:pt x="67807" y="24097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4079;p48">
              <a:extLst>
                <a:ext uri="{FF2B5EF4-FFF2-40B4-BE49-F238E27FC236}">
                  <a16:creationId xmlns:a16="http://schemas.microsoft.com/office/drawing/2014/main" id="{E29E759E-EA19-4785-AD38-6D99E261E7A7}"/>
                </a:ext>
              </a:extLst>
            </p:cNvPr>
            <p:cNvSpPr/>
            <p:nvPr/>
          </p:nvSpPr>
          <p:spPr>
            <a:xfrm>
              <a:off x="2800168" y="3231875"/>
              <a:ext cx="108892" cy="84472"/>
            </a:xfrm>
            <a:custGeom>
              <a:avLst/>
              <a:gdLst/>
              <a:ahLst/>
              <a:cxnLst/>
              <a:rect l="l" t="t" r="r" b="b"/>
              <a:pathLst>
                <a:path w="108892" h="84472" extrusionOk="0">
                  <a:moveTo>
                    <a:pt x="8117" y="0"/>
                  </a:moveTo>
                  <a:cubicBezTo>
                    <a:pt x="21166" y="10668"/>
                    <a:pt x="40502" y="953"/>
                    <a:pt x="41455" y="1905"/>
                  </a:cubicBezTo>
                  <a:cubicBezTo>
                    <a:pt x="56774" y="16173"/>
                    <a:pt x="72863" y="29594"/>
                    <a:pt x="89651" y="42101"/>
                  </a:cubicBezTo>
                  <a:cubicBezTo>
                    <a:pt x="97843" y="48482"/>
                    <a:pt x="110606" y="57055"/>
                    <a:pt x="108701" y="69437"/>
                  </a:cubicBezTo>
                  <a:cubicBezTo>
                    <a:pt x="104605" y="91440"/>
                    <a:pt x="69363" y="84677"/>
                    <a:pt x="56028" y="77914"/>
                  </a:cubicBezTo>
                  <a:cubicBezTo>
                    <a:pt x="42693" y="71152"/>
                    <a:pt x="31834" y="60007"/>
                    <a:pt x="19261" y="52197"/>
                  </a:cubicBezTo>
                  <a:cubicBezTo>
                    <a:pt x="10308" y="46577"/>
                    <a:pt x="1450" y="43720"/>
                    <a:pt x="211" y="32385"/>
                  </a:cubicBezTo>
                  <a:cubicBezTo>
                    <a:pt x="-1313" y="25622"/>
                    <a:pt x="5831" y="0"/>
                    <a:pt x="811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4080;p48">
              <a:extLst>
                <a:ext uri="{FF2B5EF4-FFF2-40B4-BE49-F238E27FC236}">
                  <a16:creationId xmlns:a16="http://schemas.microsoft.com/office/drawing/2014/main" id="{BFC8B6ED-9B31-492C-A1E0-28180D66D07E}"/>
                </a:ext>
              </a:extLst>
            </p:cNvPr>
            <p:cNvSpPr/>
            <p:nvPr/>
          </p:nvSpPr>
          <p:spPr>
            <a:xfrm>
              <a:off x="2799603" y="3259783"/>
              <a:ext cx="108313" cy="56238"/>
            </a:xfrm>
            <a:custGeom>
              <a:avLst/>
              <a:gdLst/>
              <a:ahLst/>
              <a:cxnLst/>
              <a:rect l="l" t="t" r="r" b="b"/>
              <a:pathLst>
                <a:path w="108313" h="56238" extrusionOk="0">
                  <a:moveTo>
                    <a:pt x="300" y="0"/>
                  </a:moveTo>
                  <a:cubicBezTo>
                    <a:pt x="2015" y="10859"/>
                    <a:pt x="10778" y="13811"/>
                    <a:pt x="19350" y="19050"/>
                  </a:cubicBezTo>
                  <a:cubicBezTo>
                    <a:pt x="32209" y="26956"/>
                    <a:pt x="43449" y="38100"/>
                    <a:pt x="56784" y="45149"/>
                  </a:cubicBezTo>
                  <a:cubicBezTo>
                    <a:pt x="70119" y="52197"/>
                    <a:pt x="99741" y="57626"/>
                    <a:pt x="108314" y="41815"/>
                  </a:cubicBezTo>
                  <a:cubicBezTo>
                    <a:pt x="103647" y="63055"/>
                    <a:pt x="68976" y="56388"/>
                    <a:pt x="55831" y="49721"/>
                  </a:cubicBezTo>
                  <a:cubicBezTo>
                    <a:pt x="42687" y="43053"/>
                    <a:pt x="31638" y="31813"/>
                    <a:pt x="19065" y="24003"/>
                  </a:cubicBezTo>
                  <a:cubicBezTo>
                    <a:pt x="10111" y="18383"/>
                    <a:pt x="1253" y="15526"/>
                    <a:pt x="15" y="4191"/>
                  </a:cubicBezTo>
                  <a:cubicBezTo>
                    <a:pt x="-40" y="2791"/>
                    <a:pt x="57" y="1381"/>
                    <a:pt x="30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4081;p48">
              <a:extLst>
                <a:ext uri="{FF2B5EF4-FFF2-40B4-BE49-F238E27FC236}">
                  <a16:creationId xmlns:a16="http://schemas.microsoft.com/office/drawing/2014/main" id="{8092B4D9-FCA5-43A8-9841-44C948FD86AF}"/>
                </a:ext>
              </a:extLst>
            </p:cNvPr>
            <p:cNvSpPr/>
            <p:nvPr/>
          </p:nvSpPr>
          <p:spPr>
            <a:xfrm>
              <a:off x="2931444" y="3155618"/>
              <a:ext cx="108758" cy="81374"/>
            </a:xfrm>
            <a:custGeom>
              <a:avLst/>
              <a:gdLst/>
              <a:ahLst/>
              <a:cxnLst/>
              <a:rect l="l" t="t" r="r" b="b"/>
              <a:pathLst>
                <a:path w="108758" h="81374" extrusionOk="0">
                  <a:moveTo>
                    <a:pt x="9430" y="56"/>
                  </a:moveTo>
                  <a:cubicBezTo>
                    <a:pt x="22574" y="10724"/>
                    <a:pt x="45434" y="-896"/>
                    <a:pt x="46387" y="56"/>
                  </a:cubicBezTo>
                  <a:cubicBezTo>
                    <a:pt x="60035" y="13829"/>
                    <a:pt x="74440" y="26841"/>
                    <a:pt x="89535" y="39013"/>
                  </a:cubicBezTo>
                  <a:cubicBezTo>
                    <a:pt x="97631" y="45395"/>
                    <a:pt x="110395" y="53968"/>
                    <a:pt x="108585" y="66255"/>
                  </a:cubicBezTo>
                  <a:cubicBezTo>
                    <a:pt x="104489" y="88353"/>
                    <a:pt x="69152" y="81590"/>
                    <a:pt x="55817" y="74827"/>
                  </a:cubicBezTo>
                  <a:cubicBezTo>
                    <a:pt x="42481" y="68065"/>
                    <a:pt x="31623" y="56920"/>
                    <a:pt x="19050" y="49110"/>
                  </a:cubicBezTo>
                  <a:cubicBezTo>
                    <a:pt x="10097" y="43490"/>
                    <a:pt x="1238" y="40633"/>
                    <a:pt x="0" y="29298"/>
                  </a:cubicBezTo>
                  <a:cubicBezTo>
                    <a:pt x="599" y="18906"/>
                    <a:pt x="3845" y="8838"/>
                    <a:pt x="9430" y="5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4082;p48">
              <a:extLst>
                <a:ext uri="{FF2B5EF4-FFF2-40B4-BE49-F238E27FC236}">
                  <a16:creationId xmlns:a16="http://schemas.microsoft.com/office/drawing/2014/main" id="{14E10809-2D0B-4802-B1A2-79A1F4B00099}"/>
                </a:ext>
              </a:extLst>
            </p:cNvPr>
            <p:cNvSpPr/>
            <p:nvPr/>
          </p:nvSpPr>
          <p:spPr>
            <a:xfrm>
              <a:off x="2931020" y="3181773"/>
              <a:ext cx="108151" cy="56575"/>
            </a:xfrm>
            <a:custGeom>
              <a:avLst/>
              <a:gdLst/>
              <a:ahLst/>
              <a:cxnLst/>
              <a:rect l="l" t="t" r="r" b="b"/>
              <a:pathLst>
                <a:path w="108151" h="56575" extrusionOk="0">
                  <a:moveTo>
                    <a:pt x="138" y="0"/>
                  </a:moveTo>
                  <a:cubicBezTo>
                    <a:pt x="1948" y="10859"/>
                    <a:pt x="10615" y="13811"/>
                    <a:pt x="19188" y="19050"/>
                  </a:cubicBezTo>
                  <a:cubicBezTo>
                    <a:pt x="31951" y="26956"/>
                    <a:pt x="43286" y="38100"/>
                    <a:pt x="56526" y="45149"/>
                  </a:cubicBezTo>
                  <a:cubicBezTo>
                    <a:pt x="69766" y="52197"/>
                    <a:pt x="99579" y="57626"/>
                    <a:pt x="108151" y="41815"/>
                  </a:cubicBezTo>
                  <a:cubicBezTo>
                    <a:pt x="103579" y="63437"/>
                    <a:pt x="69194" y="56769"/>
                    <a:pt x="55954" y="50102"/>
                  </a:cubicBezTo>
                  <a:cubicBezTo>
                    <a:pt x="42715" y="43434"/>
                    <a:pt x="31761" y="32195"/>
                    <a:pt x="19188" y="24384"/>
                  </a:cubicBezTo>
                  <a:cubicBezTo>
                    <a:pt x="9663" y="18764"/>
                    <a:pt x="1281" y="15907"/>
                    <a:pt x="138" y="4572"/>
                  </a:cubicBezTo>
                  <a:cubicBezTo>
                    <a:pt x="-46" y="3058"/>
                    <a:pt x="-46" y="1514"/>
                    <a:pt x="13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4083;p48">
              <a:extLst>
                <a:ext uri="{FF2B5EF4-FFF2-40B4-BE49-F238E27FC236}">
                  <a16:creationId xmlns:a16="http://schemas.microsoft.com/office/drawing/2014/main" id="{960572A6-19B1-48D4-9A04-F73B7725F8B0}"/>
                </a:ext>
              </a:extLst>
            </p:cNvPr>
            <p:cNvSpPr/>
            <p:nvPr/>
          </p:nvSpPr>
          <p:spPr>
            <a:xfrm>
              <a:off x="2630424" y="2780976"/>
              <a:ext cx="382278" cy="462504"/>
            </a:xfrm>
            <a:custGeom>
              <a:avLst/>
              <a:gdLst/>
              <a:ahLst/>
              <a:cxnLst/>
              <a:rect l="l" t="t" r="r" b="b"/>
              <a:pathLst>
                <a:path w="382278" h="462504" extrusionOk="0">
                  <a:moveTo>
                    <a:pt x="2983" y="31799"/>
                  </a:moveTo>
                  <a:cubicBezTo>
                    <a:pt x="-11495" y="122381"/>
                    <a:pt x="28700" y="156100"/>
                    <a:pt x="80993" y="175435"/>
                  </a:cubicBezTo>
                  <a:cubicBezTo>
                    <a:pt x="118521" y="189247"/>
                    <a:pt x="172337" y="210488"/>
                    <a:pt x="172337" y="210488"/>
                  </a:cubicBezTo>
                  <a:cubicBezTo>
                    <a:pt x="172337" y="210488"/>
                    <a:pt x="171575" y="230395"/>
                    <a:pt x="171194" y="274972"/>
                  </a:cubicBezTo>
                  <a:cubicBezTo>
                    <a:pt x="171194" y="314310"/>
                    <a:pt x="175957" y="457661"/>
                    <a:pt x="175957" y="457661"/>
                  </a:cubicBezTo>
                  <a:cubicBezTo>
                    <a:pt x="188510" y="464119"/>
                    <a:pt x="203409" y="464119"/>
                    <a:pt x="215962" y="457661"/>
                  </a:cubicBezTo>
                  <a:cubicBezTo>
                    <a:pt x="215962" y="457661"/>
                    <a:pt x="237107" y="347743"/>
                    <a:pt x="241584" y="298213"/>
                  </a:cubicBezTo>
                  <a:cubicBezTo>
                    <a:pt x="247585" y="231062"/>
                    <a:pt x="257967" y="187056"/>
                    <a:pt x="254538" y="172578"/>
                  </a:cubicBezTo>
                  <a:cubicBezTo>
                    <a:pt x="251490" y="159815"/>
                    <a:pt x="178338" y="123715"/>
                    <a:pt x="154716" y="104379"/>
                  </a:cubicBezTo>
                  <a:lnTo>
                    <a:pt x="308926" y="155624"/>
                  </a:lnTo>
                  <a:cubicBezTo>
                    <a:pt x="305837" y="172302"/>
                    <a:pt x="304338" y="189237"/>
                    <a:pt x="304449" y="206201"/>
                  </a:cubicBezTo>
                  <a:cubicBezTo>
                    <a:pt x="305878" y="259541"/>
                    <a:pt x="308735" y="374889"/>
                    <a:pt x="308735" y="374889"/>
                  </a:cubicBezTo>
                  <a:cubicBezTo>
                    <a:pt x="308735" y="374889"/>
                    <a:pt x="329881" y="390129"/>
                    <a:pt x="347883" y="374889"/>
                  </a:cubicBezTo>
                  <a:cubicBezTo>
                    <a:pt x="347883" y="374889"/>
                    <a:pt x="386555" y="146289"/>
                    <a:pt x="381887" y="116190"/>
                  </a:cubicBezTo>
                  <a:cubicBezTo>
                    <a:pt x="377411" y="87615"/>
                    <a:pt x="241870" y="28846"/>
                    <a:pt x="217962" y="8653"/>
                  </a:cubicBezTo>
                  <a:cubicBezTo>
                    <a:pt x="209558" y="1757"/>
                    <a:pt x="198605" y="-1225"/>
                    <a:pt x="187863" y="4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4084;p48">
              <a:extLst>
                <a:ext uri="{FF2B5EF4-FFF2-40B4-BE49-F238E27FC236}">
                  <a16:creationId xmlns:a16="http://schemas.microsoft.com/office/drawing/2014/main" id="{5941D485-2E76-47F7-8333-06982868DD31}"/>
                </a:ext>
              </a:extLst>
            </p:cNvPr>
            <p:cNvSpPr/>
            <p:nvPr/>
          </p:nvSpPr>
          <p:spPr>
            <a:xfrm>
              <a:off x="2662372" y="2471875"/>
              <a:ext cx="120066" cy="117360"/>
            </a:xfrm>
            <a:custGeom>
              <a:avLst/>
              <a:gdLst/>
              <a:ahLst/>
              <a:cxnLst/>
              <a:rect l="l" t="t" r="r" b="b"/>
              <a:pathLst>
                <a:path w="120066" h="117360" extrusionOk="0">
                  <a:moveTo>
                    <a:pt x="24565" y="0"/>
                  </a:moveTo>
                  <a:cubicBezTo>
                    <a:pt x="24565" y="0"/>
                    <a:pt x="26756" y="43148"/>
                    <a:pt x="25804" y="46958"/>
                  </a:cubicBezTo>
                  <a:cubicBezTo>
                    <a:pt x="24851" y="50768"/>
                    <a:pt x="5992" y="63436"/>
                    <a:pt x="562" y="67913"/>
                  </a:cubicBezTo>
                  <a:cubicBezTo>
                    <a:pt x="-4867" y="72390"/>
                    <a:pt x="30376" y="107251"/>
                    <a:pt x="47521" y="115538"/>
                  </a:cubicBezTo>
                  <a:cubicBezTo>
                    <a:pt x="64666" y="123825"/>
                    <a:pt x="119053" y="102679"/>
                    <a:pt x="120006" y="75914"/>
                  </a:cubicBezTo>
                  <a:cubicBezTo>
                    <a:pt x="120958" y="49149"/>
                    <a:pt x="110481" y="26765"/>
                    <a:pt x="102385" y="25622"/>
                  </a:cubicBezTo>
                  <a:cubicBezTo>
                    <a:pt x="94288" y="24479"/>
                    <a:pt x="24565" y="0"/>
                    <a:pt x="24565"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4085;p48">
              <a:extLst>
                <a:ext uri="{FF2B5EF4-FFF2-40B4-BE49-F238E27FC236}">
                  <a16:creationId xmlns:a16="http://schemas.microsoft.com/office/drawing/2014/main" id="{02E96719-BBBA-4B68-953E-0E9684B01474}"/>
                </a:ext>
              </a:extLst>
            </p:cNvPr>
            <p:cNvSpPr/>
            <p:nvPr/>
          </p:nvSpPr>
          <p:spPr>
            <a:xfrm>
              <a:off x="2630208" y="2488280"/>
              <a:ext cx="194941" cy="380900"/>
            </a:xfrm>
            <a:custGeom>
              <a:avLst/>
              <a:gdLst/>
              <a:ahLst/>
              <a:cxnLst/>
              <a:rect l="l" t="t" r="r" b="b"/>
              <a:pathLst>
                <a:path w="194941" h="380900" extrusionOk="0">
                  <a:moveTo>
                    <a:pt x="51967" y="37982"/>
                  </a:moveTo>
                  <a:cubicBezTo>
                    <a:pt x="51967" y="37982"/>
                    <a:pt x="83304" y="84655"/>
                    <a:pt x="126928" y="89036"/>
                  </a:cubicBezTo>
                  <a:cubicBezTo>
                    <a:pt x="140740" y="75416"/>
                    <a:pt x="141978" y="27124"/>
                    <a:pt x="122928" y="11694"/>
                  </a:cubicBezTo>
                  <a:cubicBezTo>
                    <a:pt x="122928" y="11694"/>
                    <a:pt x="140454" y="-2404"/>
                    <a:pt x="152455" y="359"/>
                  </a:cubicBezTo>
                  <a:cubicBezTo>
                    <a:pt x="165339" y="8141"/>
                    <a:pt x="174927" y="20371"/>
                    <a:pt x="179411" y="34744"/>
                  </a:cubicBezTo>
                  <a:cubicBezTo>
                    <a:pt x="190515" y="66815"/>
                    <a:pt x="195743" y="100638"/>
                    <a:pt x="194842" y="134566"/>
                  </a:cubicBezTo>
                  <a:cubicBezTo>
                    <a:pt x="194175" y="180286"/>
                    <a:pt x="194842" y="296015"/>
                    <a:pt x="194842" y="296015"/>
                  </a:cubicBezTo>
                  <a:cubicBezTo>
                    <a:pt x="189720" y="323790"/>
                    <a:pt x="172934" y="348031"/>
                    <a:pt x="148741" y="362594"/>
                  </a:cubicBezTo>
                  <a:cubicBezTo>
                    <a:pt x="117245" y="380282"/>
                    <a:pt x="80217" y="385388"/>
                    <a:pt x="45109" y="376882"/>
                  </a:cubicBezTo>
                  <a:cubicBezTo>
                    <a:pt x="23011" y="371738"/>
                    <a:pt x="14724" y="359356"/>
                    <a:pt x="7009" y="343259"/>
                  </a:cubicBezTo>
                  <a:cubicBezTo>
                    <a:pt x="9009" y="311255"/>
                    <a:pt x="21677" y="245246"/>
                    <a:pt x="16534" y="204861"/>
                  </a:cubicBezTo>
                  <a:cubicBezTo>
                    <a:pt x="11390" y="164475"/>
                    <a:pt x="2722" y="134471"/>
                    <a:pt x="436" y="101800"/>
                  </a:cubicBezTo>
                  <a:cubicBezTo>
                    <a:pt x="-1850" y="69129"/>
                    <a:pt x="4818" y="69891"/>
                    <a:pt x="21106" y="58271"/>
                  </a:cubicBezTo>
                  <a:cubicBezTo>
                    <a:pt x="30902" y="50794"/>
                    <a:pt x="41215" y="44012"/>
                    <a:pt x="51967" y="3798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4086;p48">
              <a:extLst>
                <a:ext uri="{FF2B5EF4-FFF2-40B4-BE49-F238E27FC236}">
                  <a16:creationId xmlns:a16="http://schemas.microsoft.com/office/drawing/2014/main" id="{0D56F9EB-27A9-440D-B275-E297A123BD8B}"/>
                </a:ext>
              </a:extLst>
            </p:cNvPr>
            <p:cNvSpPr/>
            <p:nvPr/>
          </p:nvSpPr>
          <p:spPr>
            <a:xfrm>
              <a:off x="2658361" y="2350349"/>
              <a:ext cx="128870" cy="157700"/>
            </a:xfrm>
            <a:custGeom>
              <a:avLst/>
              <a:gdLst/>
              <a:ahLst/>
              <a:cxnLst/>
              <a:rect l="l" t="t" r="r" b="b"/>
              <a:pathLst>
                <a:path w="128870" h="157700" extrusionOk="0">
                  <a:moveTo>
                    <a:pt x="126208" y="57232"/>
                  </a:moveTo>
                  <a:lnTo>
                    <a:pt x="126208" y="57232"/>
                  </a:lnTo>
                  <a:cubicBezTo>
                    <a:pt x="121064" y="23704"/>
                    <a:pt x="96871" y="-1632"/>
                    <a:pt x="62390" y="82"/>
                  </a:cubicBezTo>
                  <a:cubicBezTo>
                    <a:pt x="25643" y="2454"/>
                    <a:pt x="-2228" y="34162"/>
                    <a:pt x="140" y="70910"/>
                  </a:cubicBezTo>
                  <a:cubicBezTo>
                    <a:pt x="1446" y="91170"/>
                    <a:pt x="11913" y="109734"/>
                    <a:pt x="28576" y="121335"/>
                  </a:cubicBezTo>
                  <a:cubicBezTo>
                    <a:pt x="29769" y="126384"/>
                    <a:pt x="31560" y="131279"/>
                    <a:pt x="33910" y="135909"/>
                  </a:cubicBezTo>
                  <a:cubicBezTo>
                    <a:pt x="46102" y="150196"/>
                    <a:pt x="83059" y="159054"/>
                    <a:pt x="93632" y="157530"/>
                  </a:cubicBezTo>
                  <a:cubicBezTo>
                    <a:pt x="106549" y="156387"/>
                    <a:pt x="117460" y="147481"/>
                    <a:pt x="121159" y="135051"/>
                  </a:cubicBezTo>
                  <a:cubicBezTo>
                    <a:pt x="132589" y="108953"/>
                    <a:pt x="128589" y="73806"/>
                    <a:pt x="126208" y="5723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4087;p48">
              <a:extLst>
                <a:ext uri="{FF2B5EF4-FFF2-40B4-BE49-F238E27FC236}">
                  <a16:creationId xmlns:a16="http://schemas.microsoft.com/office/drawing/2014/main" id="{7AAF9C11-3376-4044-B270-BFEC6C225C9D}"/>
                </a:ext>
              </a:extLst>
            </p:cNvPr>
            <p:cNvSpPr/>
            <p:nvPr/>
          </p:nvSpPr>
          <p:spPr>
            <a:xfrm>
              <a:off x="2645583" y="2336673"/>
              <a:ext cx="136833" cy="135201"/>
            </a:xfrm>
            <a:custGeom>
              <a:avLst/>
              <a:gdLst/>
              <a:ahLst/>
              <a:cxnLst/>
              <a:rect l="l" t="t" r="r" b="b"/>
              <a:pathLst>
                <a:path w="136833" h="135201" extrusionOk="0">
                  <a:moveTo>
                    <a:pt x="41354" y="135202"/>
                  </a:moveTo>
                  <a:lnTo>
                    <a:pt x="41354" y="135202"/>
                  </a:lnTo>
                  <a:lnTo>
                    <a:pt x="44497" y="105960"/>
                  </a:lnTo>
                  <a:cubicBezTo>
                    <a:pt x="44497" y="105960"/>
                    <a:pt x="20685" y="44143"/>
                    <a:pt x="77073" y="56049"/>
                  </a:cubicBezTo>
                  <a:cubicBezTo>
                    <a:pt x="114220" y="63860"/>
                    <a:pt x="123555" y="67289"/>
                    <a:pt x="134890" y="42333"/>
                  </a:cubicBezTo>
                  <a:cubicBezTo>
                    <a:pt x="146224" y="17378"/>
                    <a:pt x="106315" y="-5292"/>
                    <a:pt x="58690" y="1090"/>
                  </a:cubicBezTo>
                  <a:cubicBezTo>
                    <a:pt x="24779" y="4690"/>
                    <a:pt x="-720" y="33675"/>
                    <a:pt x="16" y="67765"/>
                  </a:cubicBezTo>
                  <a:cubicBezTo>
                    <a:pt x="1444" y="86053"/>
                    <a:pt x="6302" y="123677"/>
                    <a:pt x="41354" y="13520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4088;p48">
              <a:extLst>
                <a:ext uri="{FF2B5EF4-FFF2-40B4-BE49-F238E27FC236}">
                  <a16:creationId xmlns:a16="http://schemas.microsoft.com/office/drawing/2014/main" id="{C38236C3-A6F2-4401-A725-B7D4B64DCCB3}"/>
                </a:ext>
              </a:extLst>
            </p:cNvPr>
            <p:cNvSpPr/>
            <p:nvPr/>
          </p:nvSpPr>
          <p:spPr>
            <a:xfrm>
              <a:off x="2782568" y="2488639"/>
              <a:ext cx="62960" cy="91535"/>
            </a:xfrm>
            <a:custGeom>
              <a:avLst/>
              <a:gdLst/>
              <a:ahLst/>
              <a:cxnLst/>
              <a:rect l="l" t="t" r="r" b="b"/>
              <a:pathLst>
                <a:path w="62960" h="91535" extrusionOk="0">
                  <a:moveTo>
                    <a:pt x="40195" y="91535"/>
                  </a:moveTo>
                  <a:cubicBezTo>
                    <a:pt x="48803" y="91154"/>
                    <a:pt x="56942" y="87506"/>
                    <a:pt x="62960" y="81343"/>
                  </a:cubicBezTo>
                  <a:cubicBezTo>
                    <a:pt x="61722" y="65342"/>
                    <a:pt x="41243" y="4477"/>
                    <a:pt x="0" y="0"/>
                  </a:cubicBezTo>
                  <a:cubicBezTo>
                    <a:pt x="11224" y="7830"/>
                    <a:pt x="20113" y="18564"/>
                    <a:pt x="25718" y="31051"/>
                  </a:cubicBezTo>
                  <a:cubicBezTo>
                    <a:pt x="32101" y="50806"/>
                    <a:pt x="36942" y="71028"/>
                    <a:pt x="40195" y="9153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5" name="Google Shape;4089;p48">
              <a:extLst>
                <a:ext uri="{FF2B5EF4-FFF2-40B4-BE49-F238E27FC236}">
                  <a16:creationId xmlns:a16="http://schemas.microsoft.com/office/drawing/2014/main" id="{AD0C0B02-B424-4446-8576-B987C66F5176}"/>
                </a:ext>
              </a:extLst>
            </p:cNvPr>
            <p:cNvGrpSpPr/>
            <p:nvPr/>
          </p:nvGrpSpPr>
          <p:grpSpPr>
            <a:xfrm flipH="1">
              <a:off x="2710663" y="2723583"/>
              <a:ext cx="319677" cy="242660"/>
              <a:chOff x="6621095" y="1452181"/>
              <a:chExt cx="330894" cy="250785"/>
            </a:xfrm>
          </p:grpSpPr>
          <p:sp>
            <p:nvSpPr>
              <p:cNvPr id="244" name="Google Shape;4090;p48">
                <a:extLst>
                  <a:ext uri="{FF2B5EF4-FFF2-40B4-BE49-F238E27FC236}">
                    <a16:creationId xmlns:a16="http://schemas.microsoft.com/office/drawing/2014/main" id="{217A54E6-904D-4126-8ACD-8524C4B2673F}"/>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4091;p48">
                <a:extLst>
                  <a:ext uri="{FF2B5EF4-FFF2-40B4-BE49-F238E27FC236}">
                    <a16:creationId xmlns:a16="http://schemas.microsoft.com/office/drawing/2014/main" id="{7C72B0B4-445D-4F5F-94F2-388F97A089BF}"/>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4092;p48">
                <a:extLst>
                  <a:ext uri="{FF2B5EF4-FFF2-40B4-BE49-F238E27FC236}">
                    <a16:creationId xmlns:a16="http://schemas.microsoft.com/office/drawing/2014/main" id="{C13EE7E9-754A-4FA5-B6E4-558F5A0D35E7}"/>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4093;p48">
                <a:extLst>
                  <a:ext uri="{FF2B5EF4-FFF2-40B4-BE49-F238E27FC236}">
                    <a16:creationId xmlns:a16="http://schemas.microsoft.com/office/drawing/2014/main" id="{94D5329E-833A-4E0A-B732-7A7E9E8BE4F9}"/>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4094;p48">
                <a:extLst>
                  <a:ext uri="{FF2B5EF4-FFF2-40B4-BE49-F238E27FC236}">
                    <a16:creationId xmlns:a16="http://schemas.microsoft.com/office/drawing/2014/main" id="{65836CD7-86C7-42F1-8FD5-B403E38D89A8}"/>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4095;p48">
              <a:extLst>
                <a:ext uri="{FF2B5EF4-FFF2-40B4-BE49-F238E27FC236}">
                  <a16:creationId xmlns:a16="http://schemas.microsoft.com/office/drawing/2014/main" id="{CA8D41A9-FF94-431C-BDCD-630F2C98CC77}"/>
                </a:ext>
              </a:extLst>
            </p:cNvPr>
            <p:cNvSpPr/>
            <p:nvPr/>
          </p:nvSpPr>
          <p:spPr>
            <a:xfrm>
              <a:off x="2596421" y="2551548"/>
              <a:ext cx="147299" cy="413263"/>
            </a:xfrm>
            <a:custGeom>
              <a:avLst/>
              <a:gdLst/>
              <a:ahLst/>
              <a:cxnLst/>
              <a:rect l="l" t="t" r="r" b="b"/>
              <a:pathLst>
                <a:path w="147299" h="413263" extrusionOk="0">
                  <a:moveTo>
                    <a:pt x="135855" y="346380"/>
                  </a:moveTo>
                  <a:cubicBezTo>
                    <a:pt x="128010" y="341189"/>
                    <a:pt x="119833" y="336503"/>
                    <a:pt x="111376" y="332378"/>
                  </a:cubicBezTo>
                  <a:cubicBezTo>
                    <a:pt x="103452" y="329902"/>
                    <a:pt x="96257" y="325520"/>
                    <a:pt x="90421" y="319615"/>
                  </a:cubicBezTo>
                  <a:cubicBezTo>
                    <a:pt x="82706" y="312090"/>
                    <a:pt x="70133" y="283705"/>
                    <a:pt x="61179" y="255988"/>
                  </a:cubicBezTo>
                  <a:cubicBezTo>
                    <a:pt x="52178" y="224727"/>
                    <a:pt x="48602" y="192161"/>
                    <a:pt x="50607" y="159690"/>
                  </a:cubicBezTo>
                  <a:cubicBezTo>
                    <a:pt x="54417" y="120828"/>
                    <a:pt x="68418" y="66440"/>
                    <a:pt x="71943" y="44057"/>
                  </a:cubicBezTo>
                  <a:cubicBezTo>
                    <a:pt x="75467" y="21673"/>
                    <a:pt x="68323" y="12719"/>
                    <a:pt x="57941" y="4528"/>
                  </a:cubicBezTo>
                  <a:cubicBezTo>
                    <a:pt x="45654" y="-4997"/>
                    <a:pt x="28794" y="-901"/>
                    <a:pt x="19841" y="30436"/>
                  </a:cubicBezTo>
                  <a:cubicBezTo>
                    <a:pt x="8316" y="73822"/>
                    <a:pt x="1670" y="118352"/>
                    <a:pt x="29" y="163214"/>
                  </a:cubicBezTo>
                  <a:cubicBezTo>
                    <a:pt x="-431" y="196476"/>
                    <a:pt x="4590" y="229594"/>
                    <a:pt x="14888" y="261227"/>
                  </a:cubicBezTo>
                  <a:cubicBezTo>
                    <a:pt x="24235" y="288316"/>
                    <a:pt x="36803" y="314186"/>
                    <a:pt x="52321" y="338284"/>
                  </a:cubicBezTo>
                  <a:cubicBezTo>
                    <a:pt x="56607" y="345523"/>
                    <a:pt x="58036" y="351904"/>
                    <a:pt x="64513" y="366859"/>
                  </a:cubicBezTo>
                  <a:cubicBezTo>
                    <a:pt x="70828" y="381680"/>
                    <a:pt x="80631" y="394748"/>
                    <a:pt x="93088" y="404959"/>
                  </a:cubicBezTo>
                  <a:cubicBezTo>
                    <a:pt x="104042" y="412865"/>
                    <a:pt x="109281" y="414484"/>
                    <a:pt x="112138" y="412484"/>
                  </a:cubicBezTo>
                  <a:cubicBezTo>
                    <a:pt x="114996" y="410483"/>
                    <a:pt x="114710" y="407054"/>
                    <a:pt x="110138" y="402959"/>
                  </a:cubicBezTo>
                  <a:cubicBezTo>
                    <a:pt x="102321" y="396910"/>
                    <a:pt x="95671" y="389481"/>
                    <a:pt x="90516" y="381051"/>
                  </a:cubicBezTo>
                  <a:cubicBezTo>
                    <a:pt x="90516" y="381051"/>
                    <a:pt x="100041" y="390576"/>
                    <a:pt x="106423" y="395910"/>
                  </a:cubicBezTo>
                  <a:cubicBezTo>
                    <a:pt x="111985" y="400596"/>
                    <a:pt x="118133" y="404530"/>
                    <a:pt x="124711" y="407626"/>
                  </a:cubicBezTo>
                  <a:cubicBezTo>
                    <a:pt x="131188" y="410483"/>
                    <a:pt x="140046" y="405054"/>
                    <a:pt x="135474" y="400673"/>
                  </a:cubicBezTo>
                  <a:cubicBezTo>
                    <a:pt x="130903" y="396291"/>
                    <a:pt x="125949" y="394291"/>
                    <a:pt x="117186" y="386290"/>
                  </a:cubicBezTo>
                  <a:cubicBezTo>
                    <a:pt x="112272" y="382147"/>
                    <a:pt x="107888" y="377412"/>
                    <a:pt x="104137" y="372193"/>
                  </a:cubicBezTo>
                  <a:cubicBezTo>
                    <a:pt x="110508" y="377022"/>
                    <a:pt x="117261" y="381318"/>
                    <a:pt x="124330" y="385052"/>
                  </a:cubicBezTo>
                  <a:cubicBezTo>
                    <a:pt x="129883" y="388462"/>
                    <a:pt x="136294" y="390214"/>
                    <a:pt x="142809" y="390100"/>
                  </a:cubicBezTo>
                  <a:cubicBezTo>
                    <a:pt x="146238" y="390100"/>
                    <a:pt x="150333" y="385242"/>
                    <a:pt x="143952" y="380575"/>
                  </a:cubicBezTo>
                  <a:cubicBezTo>
                    <a:pt x="135271" y="376012"/>
                    <a:pt x="127152" y="370450"/>
                    <a:pt x="119758" y="364001"/>
                  </a:cubicBezTo>
                  <a:cubicBezTo>
                    <a:pt x="112710" y="357048"/>
                    <a:pt x="108709" y="351143"/>
                    <a:pt x="110233" y="351047"/>
                  </a:cubicBezTo>
                  <a:cubicBezTo>
                    <a:pt x="111757" y="350952"/>
                    <a:pt x="116043" y="355238"/>
                    <a:pt x="124235" y="357810"/>
                  </a:cubicBezTo>
                  <a:cubicBezTo>
                    <a:pt x="132427" y="360382"/>
                    <a:pt x="141285" y="357810"/>
                    <a:pt x="142332" y="353619"/>
                  </a:cubicBezTo>
                  <a:cubicBezTo>
                    <a:pt x="143380" y="349428"/>
                    <a:pt x="143571" y="350190"/>
                    <a:pt x="135855" y="34638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4096;p48">
              <a:extLst>
                <a:ext uri="{FF2B5EF4-FFF2-40B4-BE49-F238E27FC236}">
                  <a16:creationId xmlns:a16="http://schemas.microsoft.com/office/drawing/2014/main" id="{1A165D11-EB6C-4B72-8EFF-21AF02D243EF}"/>
                </a:ext>
              </a:extLst>
            </p:cNvPr>
            <p:cNvSpPr/>
            <p:nvPr/>
          </p:nvSpPr>
          <p:spPr>
            <a:xfrm>
              <a:off x="2590449" y="2547578"/>
              <a:ext cx="84867" cy="115327"/>
            </a:xfrm>
            <a:custGeom>
              <a:avLst/>
              <a:gdLst/>
              <a:ahLst/>
              <a:cxnLst/>
              <a:rect l="l" t="t" r="r" b="b"/>
              <a:pathLst>
                <a:path w="84867" h="115327" extrusionOk="0">
                  <a:moveTo>
                    <a:pt x="0" y="91937"/>
                  </a:moveTo>
                  <a:cubicBezTo>
                    <a:pt x="0" y="91937"/>
                    <a:pt x="30766" y="122512"/>
                    <a:pt x="67151" y="113749"/>
                  </a:cubicBezTo>
                  <a:cubicBezTo>
                    <a:pt x="72390" y="110225"/>
                    <a:pt x="84868" y="38692"/>
                    <a:pt x="84868" y="38692"/>
                  </a:cubicBezTo>
                  <a:cubicBezTo>
                    <a:pt x="84868" y="38692"/>
                    <a:pt x="84868" y="-1027"/>
                    <a:pt x="54483" y="20"/>
                  </a:cubicBezTo>
                  <a:cubicBezTo>
                    <a:pt x="24098" y="1068"/>
                    <a:pt x="0" y="91937"/>
                    <a:pt x="0" y="919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8" name="Google Shape;4097;p48">
              <a:extLst>
                <a:ext uri="{FF2B5EF4-FFF2-40B4-BE49-F238E27FC236}">
                  <a16:creationId xmlns:a16="http://schemas.microsoft.com/office/drawing/2014/main" id="{95346A6C-D5C2-4954-A622-5541DE173B12}"/>
                </a:ext>
              </a:extLst>
            </p:cNvPr>
            <p:cNvGrpSpPr/>
            <p:nvPr/>
          </p:nvGrpSpPr>
          <p:grpSpPr>
            <a:xfrm>
              <a:off x="4651669" y="468299"/>
              <a:ext cx="319677" cy="242660"/>
              <a:chOff x="6621095" y="1452181"/>
              <a:chExt cx="330894" cy="250785"/>
            </a:xfrm>
          </p:grpSpPr>
          <p:sp>
            <p:nvSpPr>
              <p:cNvPr id="239" name="Google Shape;4098;p48">
                <a:extLst>
                  <a:ext uri="{FF2B5EF4-FFF2-40B4-BE49-F238E27FC236}">
                    <a16:creationId xmlns:a16="http://schemas.microsoft.com/office/drawing/2014/main" id="{A7AB488E-6C9C-4B59-A88A-59C7A831268E}"/>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4099;p48">
                <a:extLst>
                  <a:ext uri="{FF2B5EF4-FFF2-40B4-BE49-F238E27FC236}">
                    <a16:creationId xmlns:a16="http://schemas.microsoft.com/office/drawing/2014/main" id="{D11F6955-8AAA-4B01-B18D-AF567CAFC075}"/>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4100;p48">
                <a:extLst>
                  <a:ext uri="{FF2B5EF4-FFF2-40B4-BE49-F238E27FC236}">
                    <a16:creationId xmlns:a16="http://schemas.microsoft.com/office/drawing/2014/main" id="{47DC23D9-965F-490D-BB6F-09518403AF95}"/>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4101;p48">
                <a:extLst>
                  <a:ext uri="{FF2B5EF4-FFF2-40B4-BE49-F238E27FC236}">
                    <a16:creationId xmlns:a16="http://schemas.microsoft.com/office/drawing/2014/main" id="{B011F25F-2697-4240-AA72-4CD38D786141}"/>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4102;p48">
                <a:extLst>
                  <a:ext uri="{FF2B5EF4-FFF2-40B4-BE49-F238E27FC236}">
                    <a16:creationId xmlns:a16="http://schemas.microsoft.com/office/drawing/2014/main" id="{C29A70BA-F3BB-41B4-8250-68820D5B1745}"/>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35" name="Group 334">
            <a:extLst>
              <a:ext uri="{FF2B5EF4-FFF2-40B4-BE49-F238E27FC236}">
                <a16:creationId xmlns:a16="http://schemas.microsoft.com/office/drawing/2014/main" id="{DFDD85A3-91AA-484C-8F20-E94DB8DAED05}"/>
              </a:ext>
            </a:extLst>
          </p:cNvPr>
          <p:cNvGrpSpPr/>
          <p:nvPr/>
        </p:nvGrpSpPr>
        <p:grpSpPr>
          <a:xfrm>
            <a:off x="0" y="4728494"/>
            <a:ext cx="9144000" cy="356855"/>
            <a:chOff x="0" y="406525"/>
            <a:chExt cx="9144000" cy="356855"/>
          </a:xfrm>
        </p:grpSpPr>
        <p:cxnSp>
          <p:nvCxnSpPr>
            <p:cNvPr id="336" name="Straight Connector 335">
              <a:extLst>
                <a:ext uri="{FF2B5EF4-FFF2-40B4-BE49-F238E27FC236}">
                  <a16:creationId xmlns:a16="http://schemas.microsoft.com/office/drawing/2014/main" id="{B458F718-3729-4046-BD6D-9E31A00B4E96}"/>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7" name="TextBox 336">
              <a:extLst>
                <a:ext uri="{FF2B5EF4-FFF2-40B4-BE49-F238E27FC236}">
                  <a16:creationId xmlns:a16="http://schemas.microsoft.com/office/drawing/2014/main" id="{66E4E413-C507-4922-8B4E-6091A87E3511}"/>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338" name="Graphic 337">
              <a:extLst>
                <a:ext uri="{FF2B5EF4-FFF2-40B4-BE49-F238E27FC236}">
                  <a16:creationId xmlns:a16="http://schemas.microsoft.com/office/drawing/2014/main" id="{ADCE2EBA-5D57-47B6-AA79-A2A855C3DA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214875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Responsibilities of React Native Developers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5" name="Google Shape;595;p17"/>
          <p:cNvSpPr txBox="1">
            <a:spLocks noGrp="1"/>
          </p:cNvSpPr>
          <p:nvPr>
            <p:ph type="body" idx="1"/>
          </p:nvPr>
        </p:nvSpPr>
        <p:spPr>
          <a:xfrm>
            <a:off x="315953" y="1275814"/>
            <a:ext cx="6100107" cy="387481"/>
          </a:xfrm>
          <a:prstGeom prst="rect">
            <a:avLst/>
          </a:prstGeom>
        </p:spPr>
        <p:txBody>
          <a:bodyPr spcFirstLastPara="1" wrap="square" lIns="0" tIns="0" rIns="0" bIns="0" anchor="ctr" anchorCtr="0">
            <a:noAutofit/>
          </a:bodyPr>
          <a:lstStyle/>
          <a:p>
            <a:pPr lvl="0"/>
            <a:r>
              <a:rPr lang="en-US" sz="1600" b="1" dirty="0"/>
              <a:t>Seamless UI</a:t>
            </a:r>
            <a:endParaRPr lang="en-GB" sz="1600" dirty="0"/>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sp>
        <p:nvSpPr>
          <p:cNvPr id="2" name="TextBox 1">
            <a:extLst>
              <a:ext uri="{FF2B5EF4-FFF2-40B4-BE49-F238E27FC236}">
                <a16:creationId xmlns:a16="http://schemas.microsoft.com/office/drawing/2014/main" id="{10EBEE15-A8A5-471D-BDA3-CAE1BC5CC597}"/>
              </a:ext>
            </a:extLst>
          </p:cNvPr>
          <p:cNvSpPr txBox="1"/>
          <p:nvPr/>
        </p:nvSpPr>
        <p:spPr>
          <a:xfrm>
            <a:off x="774700" y="1673506"/>
            <a:ext cx="5369572" cy="73866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Developers must build a unified user interface for iOS and Android. They must create components from several wireframes and prototypes.</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2457054"/>
            <a:ext cx="6100107" cy="1131794"/>
            <a:chOff x="315953" y="2349104"/>
            <a:chExt cx="6100107" cy="1131794"/>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Conversion of codes</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700" y="2742234"/>
              <a:ext cx="5369572" cy="73866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The job of a React Native developer is to write clean, maintainable code that meets the needs of the customer. Furthermore, the code should be reusable.</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35" name="Google Shape;2623;p47">
            <a:extLst>
              <a:ext uri="{FF2B5EF4-FFF2-40B4-BE49-F238E27FC236}">
                <a16:creationId xmlns:a16="http://schemas.microsoft.com/office/drawing/2014/main" id="{A1424583-1877-4F35-B784-12A45FF544DD}"/>
              </a:ext>
            </a:extLst>
          </p:cNvPr>
          <p:cNvGrpSpPr/>
          <p:nvPr/>
        </p:nvGrpSpPr>
        <p:grpSpPr>
          <a:xfrm>
            <a:off x="6473199" y="1497002"/>
            <a:ext cx="2407901" cy="2573348"/>
            <a:chOff x="1926580" y="602477"/>
            <a:chExt cx="4456273" cy="4762466"/>
          </a:xfrm>
        </p:grpSpPr>
        <p:sp>
          <p:nvSpPr>
            <p:cNvPr id="336" name="Google Shape;2624;p47">
              <a:extLst>
                <a:ext uri="{FF2B5EF4-FFF2-40B4-BE49-F238E27FC236}">
                  <a16:creationId xmlns:a16="http://schemas.microsoft.com/office/drawing/2014/main" id="{78BD4A39-F4DD-42AE-807D-CE00737ED1C7}"/>
                </a:ext>
              </a:extLst>
            </p:cNvPr>
            <p:cNvSpPr/>
            <p:nvPr/>
          </p:nvSpPr>
          <p:spPr>
            <a:xfrm>
              <a:off x="4352367" y="1409287"/>
              <a:ext cx="1407834" cy="1779317"/>
            </a:xfrm>
            <a:custGeom>
              <a:avLst/>
              <a:gdLst/>
              <a:ahLst/>
              <a:cxnLst/>
              <a:rect l="l" t="t" r="r" b="b"/>
              <a:pathLst>
                <a:path w="1407834" h="1779317" extrusionOk="0">
                  <a:moveTo>
                    <a:pt x="1367440" y="1774437"/>
                  </a:moveTo>
                  <a:lnTo>
                    <a:pt x="40490" y="1006627"/>
                  </a:lnTo>
                  <a:cubicBezTo>
                    <a:pt x="18059" y="993768"/>
                    <a:pt x="0" y="959002"/>
                    <a:pt x="0" y="929188"/>
                  </a:cubicBezTo>
                  <a:lnTo>
                    <a:pt x="0" y="35458"/>
                  </a:lnTo>
                  <a:cubicBezTo>
                    <a:pt x="0" y="5645"/>
                    <a:pt x="18059" y="-8071"/>
                    <a:pt x="40490" y="4883"/>
                  </a:cubicBezTo>
                  <a:lnTo>
                    <a:pt x="1367440" y="772598"/>
                  </a:lnTo>
                  <a:cubicBezTo>
                    <a:pt x="1389776" y="785551"/>
                    <a:pt x="1407835" y="820223"/>
                    <a:pt x="1407835" y="850131"/>
                  </a:cubicBezTo>
                  <a:lnTo>
                    <a:pt x="1407835" y="1743767"/>
                  </a:lnTo>
                  <a:cubicBezTo>
                    <a:pt x="1407835" y="1773675"/>
                    <a:pt x="1389776" y="1787391"/>
                    <a:pt x="1367440" y="177443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2625;p47">
              <a:extLst>
                <a:ext uri="{FF2B5EF4-FFF2-40B4-BE49-F238E27FC236}">
                  <a16:creationId xmlns:a16="http://schemas.microsoft.com/office/drawing/2014/main" id="{E60216A4-04AE-42B3-B76E-6087B8CD86CB}"/>
                </a:ext>
              </a:extLst>
            </p:cNvPr>
            <p:cNvSpPr/>
            <p:nvPr/>
          </p:nvSpPr>
          <p:spPr>
            <a:xfrm>
              <a:off x="4492846" y="1745654"/>
              <a:ext cx="1118701" cy="793785"/>
            </a:xfrm>
            <a:custGeom>
              <a:avLst/>
              <a:gdLst/>
              <a:ahLst/>
              <a:cxnLst/>
              <a:rect l="l" t="t" r="r" b="b"/>
              <a:pathLst>
                <a:path w="1118701" h="793785" extrusionOk="0">
                  <a:moveTo>
                    <a:pt x="1073650" y="788370"/>
                  </a:moveTo>
                  <a:lnTo>
                    <a:pt x="45147" y="193344"/>
                  </a:lnTo>
                  <a:cubicBezTo>
                    <a:pt x="20245" y="178866"/>
                    <a:pt x="0" y="140194"/>
                    <a:pt x="0" y="106952"/>
                  </a:cubicBezTo>
                  <a:lnTo>
                    <a:pt x="0" y="39610"/>
                  </a:lnTo>
                  <a:cubicBezTo>
                    <a:pt x="0" y="6273"/>
                    <a:pt x="20245" y="-8967"/>
                    <a:pt x="45147" y="5415"/>
                  </a:cubicBezTo>
                  <a:lnTo>
                    <a:pt x="1073650" y="600442"/>
                  </a:lnTo>
                  <a:cubicBezTo>
                    <a:pt x="1098552" y="614825"/>
                    <a:pt x="1118702" y="653496"/>
                    <a:pt x="1118702" y="686834"/>
                  </a:cubicBezTo>
                  <a:lnTo>
                    <a:pt x="1118702" y="754176"/>
                  </a:lnTo>
                  <a:cubicBezTo>
                    <a:pt x="1118702" y="787513"/>
                    <a:pt x="1098552" y="802753"/>
                    <a:pt x="1073650" y="7883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2626;p47">
              <a:extLst>
                <a:ext uri="{FF2B5EF4-FFF2-40B4-BE49-F238E27FC236}">
                  <a16:creationId xmlns:a16="http://schemas.microsoft.com/office/drawing/2014/main" id="{C1833DBE-D4A1-4024-986A-A81872B373A7}"/>
                </a:ext>
              </a:extLst>
            </p:cNvPr>
            <p:cNvSpPr/>
            <p:nvPr/>
          </p:nvSpPr>
          <p:spPr>
            <a:xfrm>
              <a:off x="3766118" y="879295"/>
              <a:ext cx="2497551" cy="3394041"/>
            </a:xfrm>
            <a:custGeom>
              <a:avLst/>
              <a:gdLst/>
              <a:ahLst/>
              <a:cxnLst/>
              <a:rect l="l" t="t" r="r" b="b"/>
              <a:pathLst>
                <a:path w="2497551" h="3394041" extrusionOk="0">
                  <a:moveTo>
                    <a:pt x="2437193" y="3386756"/>
                  </a:moveTo>
                  <a:lnTo>
                    <a:pt x="60355" y="2011346"/>
                  </a:lnTo>
                  <a:cubicBezTo>
                    <a:pt x="26993" y="1992296"/>
                    <a:pt x="0" y="1940289"/>
                    <a:pt x="0" y="1895808"/>
                  </a:cubicBezTo>
                  <a:lnTo>
                    <a:pt x="0" y="53006"/>
                  </a:lnTo>
                  <a:cubicBezTo>
                    <a:pt x="0" y="8429"/>
                    <a:pt x="26993" y="-12050"/>
                    <a:pt x="60355" y="7286"/>
                  </a:cubicBezTo>
                  <a:lnTo>
                    <a:pt x="2437193" y="1382696"/>
                  </a:lnTo>
                  <a:cubicBezTo>
                    <a:pt x="2470554" y="1401746"/>
                    <a:pt x="2497548" y="1453752"/>
                    <a:pt x="2497548" y="1498234"/>
                  </a:cubicBezTo>
                  <a:lnTo>
                    <a:pt x="2497548" y="3341036"/>
                  </a:lnTo>
                  <a:cubicBezTo>
                    <a:pt x="2497928" y="3385613"/>
                    <a:pt x="2470934" y="3406092"/>
                    <a:pt x="2437193" y="338675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2627;p47">
              <a:extLst>
                <a:ext uri="{FF2B5EF4-FFF2-40B4-BE49-F238E27FC236}">
                  <a16:creationId xmlns:a16="http://schemas.microsoft.com/office/drawing/2014/main" id="{09F96AD7-B511-46A5-935A-D06F9D7B7FC7}"/>
                </a:ext>
              </a:extLst>
            </p:cNvPr>
            <p:cNvSpPr/>
            <p:nvPr/>
          </p:nvSpPr>
          <p:spPr>
            <a:xfrm>
              <a:off x="3744257" y="892344"/>
              <a:ext cx="2498022" cy="3393845"/>
            </a:xfrm>
            <a:custGeom>
              <a:avLst/>
              <a:gdLst/>
              <a:ahLst/>
              <a:cxnLst/>
              <a:rect l="l" t="t" r="r" b="b"/>
              <a:pathLst>
                <a:path w="2498022" h="3393845" extrusionOk="0">
                  <a:moveTo>
                    <a:pt x="2437668" y="3386756"/>
                  </a:moveTo>
                  <a:lnTo>
                    <a:pt x="60450" y="2010965"/>
                  </a:lnTo>
                  <a:cubicBezTo>
                    <a:pt x="27088" y="1991915"/>
                    <a:pt x="0" y="1939908"/>
                    <a:pt x="0" y="1895331"/>
                  </a:cubicBezTo>
                  <a:lnTo>
                    <a:pt x="0" y="53006"/>
                  </a:lnTo>
                  <a:cubicBezTo>
                    <a:pt x="0" y="8429"/>
                    <a:pt x="27088" y="-12050"/>
                    <a:pt x="60450" y="7286"/>
                  </a:cubicBezTo>
                  <a:lnTo>
                    <a:pt x="2437668" y="1382696"/>
                  </a:lnTo>
                  <a:cubicBezTo>
                    <a:pt x="2471030" y="1401746"/>
                    <a:pt x="2498023" y="1453752"/>
                    <a:pt x="2498023" y="1498329"/>
                  </a:cubicBezTo>
                  <a:lnTo>
                    <a:pt x="2498023" y="3340655"/>
                  </a:lnTo>
                  <a:cubicBezTo>
                    <a:pt x="2498023" y="3385136"/>
                    <a:pt x="2471030" y="3405806"/>
                    <a:pt x="2437668" y="338675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2628;p47">
              <a:extLst>
                <a:ext uri="{FF2B5EF4-FFF2-40B4-BE49-F238E27FC236}">
                  <a16:creationId xmlns:a16="http://schemas.microsoft.com/office/drawing/2014/main" id="{6F7D535A-330B-4D36-A1A4-1AE7C6A8A673}"/>
                </a:ext>
              </a:extLst>
            </p:cNvPr>
            <p:cNvSpPr/>
            <p:nvPr/>
          </p:nvSpPr>
          <p:spPr>
            <a:xfrm>
              <a:off x="3740075" y="894303"/>
              <a:ext cx="2498022" cy="3394082"/>
            </a:xfrm>
            <a:custGeom>
              <a:avLst/>
              <a:gdLst/>
              <a:ahLst/>
              <a:cxnLst/>
              <a:rect l="l" t="t" r="r" b="b"/>
              <a:pathLst>
                <a:path w="2498022" h="3394082" extrusionOk="0">
                  <a:moveTo>
                    <a:pt x="2437668" y="3386797"/>
                  </a:moveTo>
                  <a:lnTo>
                    <a:pt x="60450" y="2011387"/>
                  </a:lnTo>
                  <a:cubicBezTo>
                    <a:pt x="27088" y="1992337"/>
                    <a:pt x="0" y="1940330"/>
                    <a:pt x="0" y="1895753"/>
                  </a:cubicBezTo>
                  <a:lnTo>
                    <a:pt x="0" y="52951"/>
                  </a:lnTo>
                  <a:cubicBezTo>
                    <a:pt x="0" y="8470"/>
                    <a:pt x="27088" y="-12009"/>
                    <a:pt x="60450" y="7231"/>
                  </a:cubicBezTo>
                  <a:lnTo>
                    <a:pt x="2437668" y="1382641"/>
                  </a:lnTo>
                  <a:cubicBezTo>
                    <a:pt x="2470935" y="1401691"/>
                    <a:pt x="2498023" y="1453698"/>
                    <a:pt x="2498023" y="1498275"/>
                  </a:cubicBezTo>
                  <a:lnTo>
                    <a:pt x="2498023" y="3341077"/>
                  </a:lnTo>
                  <a:cubicBezTo>
                    <a:pt x="2498023" y="3385654"/>
                    <a:pt x="2470935" y="3406132"/>
                    <a:pt x="2437668" y="338679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2629;p47">
              <a:extLst>
                <a:ext uri="{FF2B5EF4-FFF2-40B4-BE49-F238E27FC236}">
                  <a16:creationId xmlns:a16="http://schemas.microsoft.com/office/drawing/2014/main" id="{7F94639B-D401-4899-865F-9B525EC5A9EA}"/>
                </a:ext>
              </a:extLst>
            </p:cNvPr>
            <p:cNvSpPr/>
            <p:nvPr/>
          </p:nvSpPr>
          <p:spPr>
            <a:xfrm>
              <a:off x="3770110" y="934160"/>
              <a:ext cx="2435672" cy="3234830"/>
            </a:xfrm>
            <a:custGeom>
              <a:avLst/>
              <a:gdLst/>
              <a:ahLst/>
              <a:cxnLst/>
              <a:rect l="l" t="t" r="r" b="b"/>
              <a:pathLst>
                <a:path w="2435672" h="3234830" extrusionOk="0">
                  <a:moveTo>
                    <a:pt x="2435292" y="3234830"/>
                  </a:moveTo>
                  <a:lnTo>
                    <a:pt x="0" y="1825988"/>
                  </a:lnTo>
                  <a:lnTo>
                    <a:pt x="1426" y="20714"/>
                  </a:lnTo>
                  <a:cubicBezTo>
                    <a:pt x="1426" y="2236"/>
                    <a:pt x="14352" y="-5289"/>
                    <a:pt x="29940" y="3950"/>
                  </a:cubicBezTo>
                  <a:lnTo>
                    <a:pt x="2407158" y="1379360"/>
                  </a:lnTo>
                  <a:cubicBezTo>
                    <a:pt x="2424086" y="1390600"/>
                    <a:pt x="2434674" y="1409231"/>
                    <a:pt x="2435672"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2630;p47">
              <a:extLst>
                <a:ext uri="{FF2B5EF4-FFF2-40B4-BE49-F238E27FC236}">
                  <a16:creationId xmlns:a16="http://schemas.microsoft.com/office/drawing/2014/main" id="{B9A092F1-15A7-4287-B3B1-B181B14B0FF9}"/>
                </a:ext>
              </a:extLst>
            </p:cNvPr>
            <p:cNvSpPr/>
            <p:nvPr/>
          </p:nvSpPr>
          <p:spPr>
            <a:xfrm>
              <a:off x="3770110" y="934160"/>
              <a:ext cx="2435006" cy="3234925"/>
            </a:xfrm>
            <a:custGeom>
              <a:avLst/>
              <a:gdLst/>
              <a:ahLst/>
              <a:cxnLst/>
              <a:rect l="l" t="t" r="r" b="b"/>
              <a:pathLst>
                <a:path w="2435006" h="3234925" extrusionOk="0">
                  <a:moveTo>
                    <a:pt x="2434532" y="3234926"/>
                  </a:moveTo>
                  <a:lnTo>
                    <a:pt x="0" y="1826083"/>
                  </a:lnTo>
                  <a:lnTo>
                    <a:pt x="760" y="20714"/>
                  </a:lnTo>
                  <a:cubicBezTo>
                    <a:pt x="760" y="2236"/>
                    <a:pt x="13687" y="-5289"/>
                    <a:pt x="29274" y="3950"/>
                  </a:cubicBezTo>
                  <a:lnTo>
                    <a:pt x="2406493" y="1379360"/>
                  </a:lnTo>
                  <a:cubicBezTo>
                    <a:pt x="2423411" y="1390609"/>
                    <a:pt x="2433990" y="1409240"/>
                    <a:pt x="2435007"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2631;p47">
              <a:extLst>
                <a:ext uri="{FF2B5EF4-FFF2-40B4-BE49-F238E27FC236}">
                  <a16:creationId xmlns:a16="http://schemas.microsoft.com/office/drawing/2014/main" id="{A7ACFA5E-18C4-4CD7-AB68-DD1C9529328E}"/>
                </a:ext>
              </a:extLst>
            </p:cNvPr>
            <p:cNvSpPr/>
            <p:nvPr/>
          </p:nvSpPr>
          <p:spPr>
            <a:xfrm>
              <a:off x="6215951" y="4191660"/>
              <a:ext cx="26328" cy="93440"/>
            </a:xfrm>
            <a:custGeom>
              <a:avLst/>
              <a:gdLst/>
              <a:ahLst/>
              <a:cxnLst/>
              <a:rect l="l" t="t" r="r" b="b"/>
              <a:pathLst>
                <a:path w="26328" h="93440" extrusionOk="0">
                  <a:moveTo>
                    <a:pt x="0" y="93440"/>
                  </a:moveTo>
                  <a:lnTo>
                    <a:pt x="26328" y="78200"/>
                  </a:lnTo>
                  <a:lnTo>
                    <a:pt x="14922" y="0"/>
                  </a:lnTo>
                  <a:lnTo>
                    <a:pt x="0" y="9344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2632;p47">
              <a:extLst>
                <a:ext uri="{FF2B5EF4-FFF2-40B4-BE49-F238E27FC236}">
                  <a16:creationId xmlns:a16="http://schemas.microsoft.com/office/drawing/2014/main" id="{E250F221-B8FE-4BCB-B8CA-157D87E23A0A}"/>
                </a:ext>
              </a:extLst>
            </p:cNvPr>
            <p:cNvSpPr/>
            <p:nvPr/>
          </p:nvSpPr>
          <p:spPr>
            <a:xfrm>
              <a:off x="3761840" y="882675"/>
              <a:ext cx="63206" cy="27150"/>
            </a:xfrm>
            <a:custGeom>
              <a:avLst/>
              <a:gdLst/>
              <a:ahLst/>
              <a:cxnLst/>
              <a:rect l="l" t="t" r="r" b="b"/>
              <a:pathLst>
                <a:path w="63206" h="27150" extrusionOk="0">
                  <a:moveTo>
                    <a:pt x="0" y="15049"/>
                  </a:moveTo>
                  <a:lnTo>
                    <a:pt x="25948" y="0"/>
                  </a:lnTo>
                  <a:lnTo>
                    <a:pt x="63206" y="21336"/>
                  </a:lnTo>
                  <a:cubicBezTo>
                    <a:pt x="63206" y="21336"/>
                    <a:pt x="23477" y="27337"/>
                    <a:pt x="22526" y="27146"/>
                  </a:cubicBezTo>
                  <a:cubicBezTo>
                    <a:pt x="21576" y="26956"/>
                    <a:pt x="0" y="15049"/>
                    <a:pt x="0" y="1504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2633;p47">
              <a:extLst>
                <a:ext uri="{FF2B5EF4-FFF2-40B4-BE49-F238E27FC236}">
                  <a16:creationId xmlns:a16="http://schemas.microsoft.com/office/drawing/2014/main" id="{34179011-0405-4C43-8D3F-4FEB72B8BB61}"/>
                </a:ext>
              </a:extLst>
            </p:cNvPr>
            <p:cNvSpPr/>
            <p:nvPr/>
          </p:nvSpPr>
          <p:spPr>
            <a:xfrm>
              <a:off x="1985051" y="2961416"/>
              <a:ext cx="4154298" cy="2403527"/>
            </a:xfrm>
            <a:custGeom>
              <a:avLst/>
              <a:gdLst/>
              <a:ahLst/>
              <a:cxnLst/>
              <a:rect l="l" t="t" r="r" b="b"/>
              <a:pathLst>
                <a:path w="4154298" h="2403527" extrusionOk="0">
                  <a:moveTo>
                    <a:pt x="2399727" y="2390484"/>
                  </a:moveTo>
                  <a:lnTo>
                    <a:pt x="22508" y="1015074"/>
                  </a:lnTo>
                  <a:cubicBezTo>
                    <a:pt x="-10853" y="996024"/>
                    <a:pt x="-6671" y="962115"/>
                    <a:pt x="32013" y="939826"/>
                  </a:cubicBezTo>
                  <a:lnTo>
                    <a:pt x="1624524" y="18378"/>
                  </a:lnTo>
                  <a:cubicBezTo>
                    <a:pt x="1662543" y="-3815"/>
                    <a:pt x="1721282" y="-6292"/>
                    <a:pt x="1754548" y="13044"/>
                  </a:cubicBezTo>
                  <a:lnTo>
                    <a:pt x="4131861" y="1388454"/>
                  </a:lnTo>
                  <a:cubicBezTo>
                    <a:pt x="4165128" y="1407504"/>
                    <a:pt x="4160946" y="1441413"/>
                    <a:pt x="4122357" y="1463701"/>
                  </a:cubicBezTo>
                  <a:lnTo>
                    <a:pt x="2529751" y="2385150"/>
                  </a:lnTo>
                  <a:cubicBezTo>
                    <a:pt x="2491257" y="2407343"/>
                    <a:pt x="2432993" y="2409820"/>
                    <a:pt x="2399727" y="23904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2634;p47">
              <a:extLst>
                <a:ext uri="{FF2B5EF4-FFF2-40B4-BE49-F238E27FC236}">
                  <a16:creationId xmlns:a16="http://schemas.microsoft.com/office/drawing/2014/main" id="{EB6CCA30-42E1-4BC6-934B-34EBAA4A69D1}"/>
                </a:ext>
              </a:extLst>
            </p:cNvPr>
            <p:cNvSpPr/>
            <p:nvPr/>
          </p:nvSpPr>
          <p:spPr>
            <a:xfrm>
              <a:off x="2036757" y="2930659"/>
              <a:ext cx="4154369" cy="2403042"/>
            </a:xfrm>
            <a:custGeom>
              <a:avLst/>
              <a:gdLst/>
              <a:ahLst/>
              <a:cxnLst/>
              <a:rect l="l" t="t" r="r" b="b"/>
              <a:pathLst>
                <a:path w="4154369" h="2403042" extrusionOk="0">
                  <a:moveTo>
                    <a:pt x="2399917" y="2389999"/>
                  </a:moveTo>
                  <a:lnTo>
                    <a:pt x="22508" y="1015065"/>
                  </a:lnTo>
                  <a:cubicBezTo>
                    <a:pt x="-10853" y="996015"/>
                    <a:pt x="-6671" y="962106"/>
                    <a:pt x="32013" y="939818"/>
                  </a:cubicBezTo>
                  <a:lnTo>
                    <a:pt x="1624524" y="18464"/>
                  </a:lnTo>
                  <a:cubicBezTo>
                    <a:pt x="1662543" y="-3824"/>
                    <a:pt x="1721282" y="-6301"/>
                    <a:pt x="1754643" y="13035"/>
                  </a:cubicBezTo>
                  <a:lnTo>
                    <a:pt x="4131861" y="1388445"/>
                  </a:lnTo>
                  <a:cubicBezTo>
                    <a:pt x="4165223" y="1407495"/>
                    <a:pt x="4161041" y="1441404"/>
                    <a:pt x="4122357" y="1463693"/>
                  </a:cubicBezTo>
                  <a:lnTo>
                    <a:pt x="2530036" y="2384665"/>
                  </a:lnTo>
                  <a:cubicBezTo>
                    <a:pt x="2491542" y="2406858"/>
                    <a:pt x="2433278" y="2409335"/>
                    <a:pt x="2399917" y="238999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2635;p47">
              <a:extLst>
                <a:ext uri="{FF2B5EF4-FFF2-40B4-BE49-F238E27FC236}">
                  <a16:creationId xmlns:a16="http://schemas.microsoft.com/office/drawing/2014/main" id="{31FEC93B-1133-4BE0-932D-A8BDB047C037}"/>
                </a:ext>
              </a:extLst>
            </p:cNvPr>
            <p:cNvSpPr/>
            <p:nvPr/>
          </p:nvSpPr>
          <p:spPr>
            <a:xfrm>
              <a:off x="2036929" y="3869239"/>
              <a:ext cx="50374" cy="44958"/>
            </a:xfrm>
            <a:custGeom>
              <a:avLst/>
              <a:gdLst/>
              <a:ahLst/>
              <a:cxnLst/>
              <a:rect l="l" t="t" r="r" b="b"/>
              <a:pathLst>
                <a:path w="50374" h="44958" extrusionOk="0">
                  <a:moveTo>
                    <a:pt x="0" y="44958"/>
                  </a:moveTo>
                  <a:lnTo>
                    <a:pt x="0" y="0"/>
                  </a:lnTo>
                  <a:lnTo>
                    <a:pt x="50375" y="21146"/>
                  </a:lnTo>
                  <a:lnTo>
                    <a:pt x="0" y="4495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2636;p47">
              <a:extLst>
                <a:ext uri="{FF2B5EF4-FFF2-40B4-BE49-F238E27FC236}">
                  <a16:creationId xmlns:a16="http://schemas.microsoft.com/office/drawing/2014/main" id="{359A5D28-0667-4790-B97A-F1510823CDE5}"/>
                </a:ext>
              </a:extLst>
            </p:cNvPr>
            <p:cNvSpPr/>
            <p:nvPr/>
          </p:nvSpPr>
          <p:spPr>
            <a:xfrm>
              <a:off x="6153886" y="4308341"/>
              <a:ext cx="37258" cy="49244"/>
            </a:xfrm>
            <a:custGeom>
              <a:avLst/>
              <a:gdLst/>
              <a:ahLst/>
              <a:cxnLst/>
              <a:rect l="l" t="t" r="r" b="b"/>
              <a:pathLst>
                <a:path w="37258" h="49244" extrusionOk="0">
                  <a:moveTo>
                    <a:pt x="37259" y="43910"/>
                  </a:moveTo>
                  <a:lnTo>
                    <a:pt x="37259" y="0"/>
                  </a:lnTo>
                  <a:lnTo>
                    <a:pt x="0" y="12859"/>
                  </a:lnTo>
                  <a:lnTo>
                    <a:pt x="24712" y="49244"/>
                  </a:lnTo>
                  <a:lnTo>
                    <a:pt x="37259" y="4391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2637;p47">
              <a:extLst>
                <a:ext uri="{FF2B5EF4-FFF2-40B4-BE49-F238E27FC236}">
                  <a16:creationId xmlns:a16="http://schemas.microsoft.com/office/drawing/2014/main" id="{04463513-B55A-4633-9A74-778A6ACF551A}"/>
                </a:ext>
              </a:extLst>
            </p:cNvPr>
            <p:cNvSpPr/>
            <p:nvPr/>
          </p:nvSpPr>
          <p:spPr>
            <a:xfrm>
              <a:off x="2036757" y="2892519"/>
              <a:ext cx="4154369" cy="2403360"/>
            </a:xfrm>
            <a:custGeom>
              <a:avLst/>
              <a:gdLst/>
              <a:ahLst/>
              <a:cxnLst/>
              <a:rect l="l" t="t" r="r" b="b"/>
              <a:pathLst>
                <a:path w="4154369" h="2403360" extrusionOk="0">
                  <a:moveTo>
                    <a:pt x="2399917" y="2390326"/>
                  </a:moveTo>
                  <a:lnTo>
                    <a:pt x="22508" y="1015106"/>
                  </a:lnTo>
                  <a:cubicBezTo>
                    <a:pt x="-10853" y="996056"/>
                    <a:pt x="-6671" y="962147"/>
                    <a:pt x="32013" y="939859"/>
                  </a:cubicBezTo>
                  <a:lnTo>
                    <a:pt x="1624524" y="18410"/>
                  </a:lnTo>
                  <a:cubicBezTo>
                    <a:pt x="1662543" y="-3879"/>
                    <a:pt x="1721282" y="-6260"/>
                    <a:pt x="1754643" y="13076"/>
                  </a:cubicBezTo>
                  <a:lnTo>
                    <a:pt x="4131861" y="1388486"/>
                  </a:lnTo>
                  <a:cubicBezTo>
                    <a:pt x="4165223" y="1407536"/>
                    <a:pt x="4161041" y="1441445"/>
                    <a:pt x="4122357" y="1463734"/>
                  </a:cubicBezTo>
                  <a:lnTo>
                    <a:pt x="2530036" y="2384896"/>
                  </a:lnTo>
                  <a:cubicBezTo>
                    <a:pt x="2491542" y="2407185"/>
                    <a:pt x="2433278" y="2409661"/>
                    <a:pt x="2399917" y="239032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2638;p47">
              <a:extLst>
                <a:ext uri="{FF2B5EF4-FFF2-40B4-BE49-F238E27FC236}">
                  <a16:creationId xmlns:a16="http://schemas.microsoft.com/office/drawing/2014/main" id="{B81485F2-04EC-46F1-8E8B-5F0819B375DA}"/>
                </a:ext>
              </a:extLst>
            </p:cNvPr>
            <p:cNvSpPr/>
            <p:nvPr/>
          </p:nvSpPr>
          <p:spPr>
            <a:xfrm>
              <a:off x="2036757" y="2886502"/>
              <a:ext cx="4154369" cy="2403527"/>
            </a:xfrm>
            <a:custGeom>
              <a:avLst/>
              <a:gdLst/>
              <a:ahLst/>
              <a:cxnLst/>
              <a:rect l="l" t="t" r="r" b="b"/>
              <a:pathLst>
                <a:path w="4154369" h="2403527" extrusionOk="0">
                  <a:moveTo>
                    <a:pt x="2399917" y="2390532"/>
                  </a:moveTo>
                  <a:lnTo>
                    <a:pt x="22508" y="1015122"/>
                  </a:lnTo>
                  <a:cubicBezTo>
                    <a:pt x="-10853" y="996072"/>
                    <a:pt x="-6671" y="962067"/>
                    <a:pt x="32013" y="939874"/>
                  </a:cubicBezTo>
                  <a:lnTo>
                    <a:pt x="1624524" y="18425"/>
                  </a:lnTo>
                  <a:cubicBezTo>
                    <a:pt x="1662543" y="-3863"/>
                    <a:pt x="1721282" y="-6244"/>
                    <a:pt x="1754643" y="12996"/>
                  </a:cubicBezTo>
                  <a:lnTo>
                    <a:pt x="4131861" y="1388502"/>
                  </a:lnTo>
                  <a:cubicBezTo>
                    <a:pt x="4165223" y="1407552"/>
                    <a:pt x="4161041" y="1441461"/>
                    <a:pt x="4122357" y="1463749"/>
                  </a:cubicBezTo>
                  <a:lnTo>
                    <a:pt x="2530036" y="2385103"/>
                  </a:lnTo>
                  <a:cubicBezTo>
                    <a:pt x="2491542" y="2407391"/>
                    <a:pt x="2433278" y="2409772"/>
                    <a:pt x="2399917" y="23905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2639;p47">
              <a:extLst>
                <a:ext uri="{FF2B5EF4-FFF2-40B4-BE49-F238E27FC236}">
                  <a16:creationId xmlns:a16="http://schemas.microsoft.com/office/drawing/2014/main" id="{7F8E43DF-6DB3-4AD0-B9BB-A97972DB72AC}"/>
                </a:ext>
              </a:extLst>
            </p:cNvPr>
            <p:cNvSpPr/>
            <p:nvPr/>
          </p:nvSpPr>
          <p:spPr>
            <a:xfrm>
              <a:off x="3500252" y="3065247"/>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2640;p47">
              <a:extLst>
                <a:ext uri="{FF2B5EF4-FFF2-40B4-BE49-F238E27FC236}">
                  <a16:creationId xmlns:a16="http://schemas.microsoft.com/office/drawing/2014/main" id="{01082CA5-AF6E-4178-957C-5018771BA197}"/>
                </a:ext>
              </a:extLst>
            </p:cNvPr>
            <p:cNvSpPr/>
            <p:nvPr/>
          </p:nvSpPr>
          <p:spPr>
            <a:xfrm>
              <a:off x="3657092" y="3155925"/>
              <a:ext cx="266442" cy="153985"/>
            </a:xfrm>
            <a:custGeom>
              <a:avLst/>
              <a:gdLst/>
              <a:ahLst/>
              <a:cxnLst/>
              <a:rect l="l" t="t" r="r" b="b"/>
              <a:pathLst>
                <a:path w="266442" h="153985" extrusionOk="0">
                  <a:moveTo>
                    <a:pt x="116819" y="150482"/>
                  </a:moveTo>
                  <a:lnTo>
                    <a:pt x="6090" y="86379"/>
                  </a:lnTo>
                  <a:cubicBezTo>
                    <a:pt x="-2940" y="81235"/>
                    <a:pt x="-1799" y="72091"/>
                    <a:pt x="8656" y="65995"/>
                  </a:cubicBezTo>
                  <a:lnTo>
                    <a:pt x="114253" y="4940"/>
                  </a:lnTo>
                  <a:cubicBezTo>
                    <a:pt x="125117" y="-1099"/>
                    <a:pt x="138195" y="-1632"/>
                    <a:pt x="149515" y="3511"/>
                  </a:cubicBezTo>
                  <a:lnTo>
                    <a:pt x="260150" y="67519"/>
                  </a:lnTo>
                  <a:cubicBezTo>
                    <a:pt x="269655"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2641;p47">
              <a:extLst>
                <a:ext uri="{FF2B5EF4-FFF2-40B4-BE49-F238E27FC236}">
                  <a16:creationId xmlns:a16="http://schemas.microsoft.com/office/drawing/2014/main" id="{A09EAAF2-7E9A-4029-96DB-43CAA5E1F180}"/>
                </a:ext>
              </a:extLst>
            </p:cNvPr>
            <p:cNvSpPr/>
            <p:nvPr/>
          </p:nvSpPr>
          <p:spPr>
            <a:xfrm>
              <a:off x="3815428" y="3247563"/>
              <a:ext cx="266636" cy="153995"/>
            </a:xfrm>
            <a:custGeom>
              <a:avLst/>
              <a:gdLst/>
              <a:ahLst/>
              <a:cxnLst/>
              <a:rect l="l" t="t" r="r" b="b"/>
              <a:pathLst>
                <a:path w="266636" h="153995" extrusionOk="0">
                  <a:moveTo>
                    <a:pt x="116927" y="150570"/>
                  </a:moveTo>
                  <a:lnTo>
                    <a:pt x="6292" y="86466"/>
                  </a:lnTo>
                  <a:cubicBezTo>
                    <a:pt x="-3213" y="81228"/>
                    <a:pt x="-1597" y="72083"/>
                    <a:pt x="8763" y="66083"/>
                  </a:cubicBezTo>
                  <a:lnTo>
                    <a:pt x="114456" y="5028"/>
                  </a:lnTo>
                  <a:cubicBezTo>
                    <a:pt x="125262" y="-1087"/>
                    <a:pt x="138331" y="-1659"/>
                    <a:pt x="149623" y="3504"/>
                  </a:cubicBezTo>
                  <a:lnTo>
                    <a:pt x="260353" y="67607"/>
                  </a:lnTo>
                  <a:cubicBezTo>
                    <a:pt x="269857" y="72750"/>
                    <a:pt x="268242" y="81894"/>
                    <a:pt x="257786" y="87990"/>
                  </a:cubicBezTo>
                  <a:lnTo>
                    <a:pt x="152189" y="149046"/>
                  </a:lnTo>
                  <a:cubicBezTo>
                    <a:pt x="141325" y="155056"/>
                    <a:pt x="128266" y="155627"/>
                    <a:pt x="116927"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2642;p47">
              <a:extLst>
                <a:ext uri="{FF2B5EF4-FFF2-40B4-BE49-F238E27FC236}">
                  <a16:creationId xmlns:a16="http://schemas.microsoft.com/office/drawing/2014/main" id="{DBFBCF9C-A212-4045-AEA8-E1D752A73E6C}"/>
                </a:ext>
              </a:extLst>
            </p:cNvPr>
            <p:cNvSpPr/>
            <p:nvPr/>
          </p:nvSpPr>
          <p:spPr>
            <a:xfrm>
              <a:off x="3970462" y="3337185"/>
              <a:ext cx="266334" cy="153993"/>
            </a:xfrm>
            <a:custGeom>
              <a:avLst/>
              <a:gdLst/>
              <a:ahLst/>
              <a:cxnLst/>
              <a:rect l="l" t="t" r="r" b="b"/>
              <a:pathLst>
                <a:path w="266334" h="153993" extrusionOk="0">
                  <a:moveTo>
                    <a:pt x="116819" y="150482"/>
                  </a:moveTo>
                  <a:lnTo>
                    <a:pt x="6090" y="86474"/>
                  </a:lnTo>
                  <a:cubicBezTo>
                    <a:pt x="-2940" y="81235"/>
                    <a:pt x="-1799" y="72091"/>
                    <a:pt x="8656" y="66090"/>
                  </a:cubicBezTo>
                  <a:lnTo>
                    <a:pt x="114253" y="4940"/>
                  </a:lnTo>
                  <a:cubicBezTo>
                    <a:pt x="125117" y="-1099"/>
                    <a:pt x="138195" y="-1632"/>
                    <a:pt x="149515" y="3511"/>
                  </a:cubicBezTo>
                  <a:lnTo>
                    <a:pt x="260245" y="67519"/>
                  </a:lnTo>
                  <a:cubicBezTo>
                    <a:pt x="269275" y="72758"/>
                    <a:pt x="268134"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2643;p47">
              <a:extLst>
                <a:ext uri="{FF2B5EF4-FFF2-40B4-BE49-F238E27FC236}">
                  <a16:creationId xmlns:a16="http://schemas.microsoft.com/office/drawing/2014/main" id="{73F54223-C42A-4014-B78A-54B7F3CA507E}"/>
                </a:ext>
              </a:extLst>
            </p:cNvPr>
            <p:cNvSpPr/>
            <p:nvPr/>
          </p:nvSpPr>
          <p:spPr>
            <a:xfrm>
              <a:off x="4127000" y="3427863"/>
              <a:ext cx="266433" cy="153993"/>
            </a:xfrm>
            <a:custGeom>
              <a:avLst/>
              <a:gdLst/>
              <a:ahLst/>
              <a:cxnLst/>
              <a:rect l="l" t="t" r="r" b="b"/>
              <a:pathLst>
                <a:path w="266433"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4" y="72758"/>
                    <a:pt x="268233" y="81902"/>
                    <a:pt x="257778"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2644;p47">
              <a:extLst>
                <a:ext uri="{FF2B5EF4-FFF2-40B4-BE49-F238E27FC236}">
                  <a16:creationId xmlns:a16="http://schemas.microsoft.com/office/drawing/2014/main" id="{CEBC7116-683F-42CF-A358-1DC1E7275141}"/>
                </a:ext>
              </a:extLst>
            </p:cNvPr>
            <p:cNvSpPr/>
            <p:nvPr/>
          </p:nvSpPr>
          <p:spPr>
            <a:xfrm>
              <a:off x="4283886" y="3519017"/>
              <a:ext cx="266280" cy="153993"/>
            </a:xfrm>
            <a:custGeom>
              <a:avLst/>
              <a:gdLst/>
              <a:ahLst/>
              <a:cxnLst/>
              <a:rect l="l" t="t" r="r" b="b"/>
              <a:pathLst>
                <a:path w="266280" h="153993" extrusionOk="0">
                  <a:moveTo>
                    <a:pt x="116765" y="150482"/>
                  </a:moveTo>
                  <a:lnTo>
                    <a:pt x="6131" y="86474"/>
                  </a:lnTo>
                  <a:cubicBezTo>
                    <a:pt x="-2899" y="81235"/>
                    <a:pt x="-1853" y="72091"/>
                    <a:pt x="8602" y="66091"/>
                  </a:cubicBezTo>
                  <a:lnTo>
                    <a:pt x="114199" y="4940"/>
                  </a:lnTo>
                  <a:cubicBezTo>
                    <a:pt x="125063" y="-1099"/>
                    <a:pt x="138141" y="-1632"/>
                    <a:pt x="149461" y="3511"/>
                  </a:cubicBezTo>
                  <a:lnTo>
                    <a:pt x="260191" y="67519"/>
                  </a:lnTo>
                  <a:cubicBezTo>
                    <a:pt x="269220" y="72758"/>
                    <a:pt x="268080" y="81902"/>
                    <a:pt x="257625" y="87903"/>
                  </a:cubicBezTo>
                  <a:lnTo>
                    <a:pt x="152027" y="149053"/>
                  </a:lnTo>
                  <a:cubicBezTo>
                    <a:pt x="141164" y="155092"/>
                    <a:pt x="128085" y="155626"/>
                    <a:pt x="116765"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2645;p47">
              <a:extLst>
                <a:ext uri="{FF2B5EF4-FFF2-40B4-BE49-F238E27FC236}">
                  <a16:creationId xmlns:a16="http://schemas.microsoft.com/office/drawing/2014/main" id="{C8F1DA6C-3291-41E6-AE86-9048EEEF90E8}"/>
                </a:ext>
              </a:extLst>
            </p:cNvPr>
            <p:cNvSpPr/>
            <p:nvPr/>
          </p:nvSpPr>
          <p:spPr>
            <a:xfrm>
              <a:off x="4440564" y="3609219"/>
              <a:ext cx="266248" cy="153985"/>
            </a:xfrm>
            <a:custGeom>
              <a:avLst/>
              <a:gdLst/>
              <a:ahLst/>
              <a:cxnLst/>
              <a:rect l="l" t="t" r="r" b="b"/>
              <a:pathLst>
                <a:path w="266248" h="153985"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79"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2646;p47">
              <a:extLst>
                <a:ext uri="{FF2B5EF4-FFF2-40B4-BE49-F238E27FC236}">
                  <a16:creationId xmlns:a16="http://schemas.microsoft.com/office/drawing/2014/main" id="{7C6F58C7-10A3-406B-B8B2-D0DBD51B66ED}"/>
                </a:ext>
              </a:extLst>
            </p:cNvPr>
            <p:cNvSpPr/>
            <p:nvPr/>
          </p:nvSpPr>
          <p:spPr>
            <a:xfrm>
              <a:off x="4597287" y="3699905"/>
              <a:ext cx="266442" cy="153983"/>
            </a:xfrm>
            <a:custGeom>
              <a:avLst/>
              <a:gdLst/>
              <a:ahLst/>
              <a:cxnLst/>
              <a:rect l="l" t="t" r="r" b="b"/>
              <a:pathLst>
                <a:path w="266442" h="153983" extrusionOk="0">
                  <a:moveTo>
                    <a:pt x="116733" y="150570"/>
                  </a:moveTo>
                  <a:lnTo>
                    <a:pt x="6099" y="86466"/>
                  </a:lnTo>
                  <a:cubicBezTo>
                    <a:pt x="-2931" y="81228"/>
                    <a:pt x="-1790" y="72179"/>
                    <a:pt x="8570" y="66083"/>
                  </a:cubicBezTo>
                  <a:lnTo>
                    <a:pt x="114262" y="5028"/>
                  </a:lnTo>
                  <a:cubicBezTo>
                    <a:pt x="125069" y="-1087"/>
                    <a:pt x="138138" y="-1659"/>
                    <a:pt x="149429" y="3504"/>
                  </a:cubicBezTo>
                  <a:lnTo>
                    <a:pt x="260159" y="67607"/>
                  </a:lnTo>
                  <a:cubicBezTo>
                    <a:pt x="269663" y="72846"/>
                    <a:pt x="268048" y="81894"/>
                    <a:pt x="257593" y="87990"/>
                  </a:cubicBezTo>
                  <a:lnTo>
                    <a:pt x="151805" y="148950"/>
                  </a:lnTo>
                  <a:cubicBezTo>
                    <a:pt x="141037" y="155037"/>
                    <a:pt x="128015" y="155637"/>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2647;p47">
              <a:extLst>
                <a:ext uri="{FF2B5EF4-FFF2-40B4-BE49-F238E27FC236}">
                  <a16:creationId xmlns:a16="http://schemas.microsoft.com/office/drawing/2014/main" id="{8E1E11B6-2086-4CF2-BF35-7D586BFCB36A}"/>
                </a:ext>
              </a:extLst>
            </p:cNvPr>
            <p:cNvSpPr/>
            <p:nvPr/>
          </p:nvSpPr>
          <p:spPr>
            <a:xfrm>
              <a:off x="4753934" y="3790488"/>
              <a:ext cx="266248" cy="153985"/>
            </a:xfrm>
            <a:custGeom>
              <a:avLst/>
              <a:gdLst/>
              <a:ahLst/>
              <a:cxnLst/>
              <a:rect l="l" t="t" r="r" b="b"/>
              <a:pathLst>
                <a:path w="266248" h="153985" extrusionOk="0">
                  <a:moveTo>
                    <a:pt x="116819" y="150474"/>
                  </a:moveTo>
                  <a:lnTo>
                    <a:pt x="6089" y="86466"/>
                  </a:lnTo>
                  <a:cubicBezTo>
                    <a:pt x="-2940" y="81228"/>
                    <a:pt x="-1799" y="72083"/>
                    <a:pt x="8656" y="66083"/>
                  </a:cubicBezTo>
                  <a:lnTo>
                    <a:pt x="114253" y="5028"/>
                  </a:lnTo>
                  <a:cubicBezTo>
                    <a:pt x="125088" y="-1087"/>
                    <a:pt x="138195" y="-1659"/>
                    <a:pt x="149515" y="3504"/>
                  </a:cubicBezTo>
                  <a:lnTo>
                    <a:pt x="260150" y="67607"/>
                  </a:lnTo>
                  <a:cubicBezTo>
                    <a:pt x="269179" y="72750"/>
                    <a:pt x="268039" y="81894"/>
                    <a:pt x="257679" y="87990"/>
                  </a:cubicBezTo>
                  <a:lnTo>
                    <a:pt x="152082" y="149046"/>
                  </a:lnTo>
                  <a:cubicBezTo>
                    <a:pt x="141218" y="155084"/>
                    <a:pt x="128139"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2648;p47">
              <a:extLst>
                <a:ext uri="{FF2B5EF4-FFF2-40B4-BE49-F238E27FC236}">
                  <a16:creationId xmlns:a16="http://schemas.microsoft.com/office/drawing/2014/main" id="{C8B8504F-D2D7-4481-AFAE-49FE5B4EA707}"/>
                </a:ext>
              </a:extLst>
            </p:cNvPr>
            <p:cNvSpPr/>
            <p:nvPr/>
          </p:nvSpPr>
          <p:spPr>
            <a:xfrm>
              <a:off x="4910657" y="3881158"/>
              <a:ext cx="266058" cy="153915"/>
            </a:xfrm>
            <a:custGeom>
              <a:avLst/>
              <a:gdLst/>
              <a:ahLst/>
              <a:cxnLst/>
              <a:rect l="l" t="t" r="r" b="b"/>
              <a:pathLst>
                <a:path w="266058" h="153915" extrusionOk="0">
                  <a:moveTo>
                    <a:pt x="116733" y="150292"/>
                  </a:moveTo>
                  <a:lnTo>
                    <a:pt x="6099" y="86284"/>
                  </a:lnTo>
                  <a:cubicBezTo>
                    <a:pt x="-2931" y="81045"/>
                    <a:pt x="-1790" y="71901"/>
                    <a:pt x="8570" y="65900"/>
                  </a:cubicBezTo>
                  <a:lnTo>
                    <a:pt x="114072" y="4940"/>
                  </a:lnTo>
                  <a:cubicBezTo>
                    <a:pt x="124907" y="-1099"/>
                    <a:pt x="137957" y="-1632"/>
                    <a:pt x="149239" y="3511"/>
                  </a:cubicBezTo>
                  <a:lnTo>
                    <a:pt x="259969" y="67519"/>
                  </a:lnTo>
                  <a:cubicBezTo>
                    <a:pt x="268998" y="72758"/>
                    <a:pt x="267858" y="81902"/>
                    <a:pt x="257402" y="87903"/>
                  </a:cubicBezTo>
                  <a:lnTo>
                    <a:pt x="152090" y="149053"/>
                  </a:lnTo>
                  <a:cubicBezTo>
                    <a:pt x="141170" y="155064"/>
                    <a:pt x="128044" y="155530"/>
                    <a:pt x="11673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2649;p47">
              <a:extLst>
                <a:ext uri="{FF2B5EF4-FFF2-40B4-BE49-F238E27FC236}">
                  <a16:creationId xmlns:a16="http://schemas.microsoft.com/office/drawing/2014/main" id="{627A9796-3EE6-45E7-B568-61A1A6A9D684}"/>
                </a:ext>
              </a:extLst>
            </p:cNvPr>
            <p:cNvSpPr/>
            <p:nvPr/>
          </p:nvSpPr>
          <p:spPr>
            <a:xfrm>
              <a:off x="5067303" y="3971836"/>
              <a:ext cx="266334" cy="153993"/>
            </a:xfrm>
            <a:custGeom>
              <a:avLst/>
              <a:gdLst/>
              <a:ahLst/>
              <a:cxnLst/>
              <a:rect l="l" t="t" r="r" b="b"/>
              <a:pathLst>
                <a:path w="266334"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245" y="67519"/>
                  </a:lnTo>
                  <a:cubicBezTo>
                    <a:pt x="269274" y="72758"/>
                    <a:pt x="268134" y="81902"/>
                    <a:pt x="257679" y="87903"/>
                  </a:cubicBezTo>
                  <a:lnTo>
                    <a:pt x="152082" y="149053"/>
                  </a:lnTo>
                  <a:cubicBezTo>
                    <a:pt x="141218" y="155092"/>
                    <a:pt x="128139"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2650;p47">
              <a:extLst>
                <a:ext uri="{FF2B5EF4-FFF2-40B4-BE49-F238E27FC236}">
                  <a16:creationId xmlns:a16="http://schemas.microsoft.com/office/drawing/2014/main" id="{411A1624-949A-4026-A4E4-26673A335FB9}"/>
                </a:ext>
              </a:extLst>
            </p:cNvPr>
            <p:cNvSpPr/>
            <p:nvPr/>
          </p:nvSpPr>
          <p:spPr>
            <a:xfrm>
              <a:off x="5224035" y="4062514"/>
              <a:ext cx="266528" cy="154092"/>
            </a:xfrm>
            <a:custGeom>
              <a:avLst/>
              <a:gdLst/>
              <a:ahLst/>
              <a:cxnLst/>
              <a:rect l="l" t="t" r="r" b="b"/>
              <a:pathLst>
                <a:path w="266528" h="154092" extrusionOk="0">
                  <a:moveTo>
                    <a:pt x="116819" y="150482"/>
                  </a:moveTo>
                  <a:lnTo>
                    <a:pt x="6089" y="86474"/>
                  </a:lnTo>
                  <a:cubicBezTo>
                    <a:pt x="-2940" y="81235"/>
                    <a:pt x="-1799" y="72091"/>
                    <a:pt x="8656" y="66091"/>
                  </a:cubicBezTo>
                  <a:lnTo>
                    <a:pt x="114348" y="4940"/>
                  </a:lnTo>
                  <a:cubicBezTo>
                    <a:pt x="125212" y="-1099"/>
                    <a:pt x="138290" y="-1632"/>
                    <a:pt x="149610" y="3511"/>
                  </a:cubicBezTo>
                  <a:lnTo>
                    <a:pt x="260245" y="67519"/>
                  </a:lnTo>
                  <a:cubicBezTo>
                    <a:pt x="269750" y="72758"/>
                    <a:pt x="268134" y="81902"/>
                    <a:pt x="257679" y="87903"/>
                  </a:cubicBezTo>
                  <a:lnTo>
                    <a:pt x="152367" y="149053"/>
                  </a:lnTo>
                  <a:cubicBezTo>
                    <a:pt x="141436" y="155226"/>
                    <a:pt x="128206" y="155759"/>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2651;p47">
              <a:extLst>
                <a:ext uri="{FF2B5EF4-FFF2-40B4-BE49-F238E27FC236}">
                  <a16:creationId xmlns:a16="http://schemas.microsoft.com/office/drawing/2014/main" id="{19136D33-3E7B-4C7D-84E1-051217F66332}"/>
                </a:ext>
              </a:extLst>
            </p:cNvPr>
            <p:cNvSpPr/>
            <p:nvPr/>
          </p:nvSpPr>
          <p:spPr>
            <a:xfrm>
              <a:off x="5380534" y="4153137"/>
              <a:ext cx="266473" cy="154041"/>
            </a:xfrm>
            <a:custGeom>
              <a:avLst/>
              <a:gdLst/>
              <a:ahLst/>
              <a:cxnLst/>
              <a:rect l="l" t="t" r="r" b="b"/>
              <a:pathLst>
                <a:path w="266473" h="154041" extrusionOk="0">
                  <a:moveTo>
                    <a:pt x="116958" y="150537"/>
                  </a:moveTo>
                  <a:lnTo>
                    <a:pt x="6324" y="86434"/>
                  </a:lnTo>
                  <a:cubicBezTo>
                    <a:pt x="-3181" y="81195"/>
                    <a:pt x="-1660" y="72147"/>
                    <a:pt x="8795" y="66051"/>
                  </a:cubicBezTo>
                  <a:lnTo>
                    <a:pt x="114392" y="4995"/>
                  </a:lnTo>
                  <a:cubicBezTo>
                    <a:pt x="125247" y="-1082"/>
                    <a:pt x="138325" y="-1644"/>
                    <a:pt x="149655" y="3472"/>
                  </a:cubicBezTo>
                  <a:lnTo>
                    <a:pt x="260384" y="67575"/>
                  </a:lnTo>
                  <a:cubicBezTo>
                    <a:pt x="269414" y="72814"/>
                    <a:pt x="268273" y="81862"/>
                    <a:pt x="257818" y="87958"/>
                  </a:cubicBezTo>
                  <a:lnTo>
                    <a:pt x="152221" y="149014"/>
                  </a:lnTo>
                  <a:cubicBezTo>
                    <a:pt x="141386" y="155129"/>
                    <a:pt x="128279" y="155700"/>
                    <a:pt x="116958"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2652;p47">
              <a:extLst>
                <a:ext uri="{FF2B5EF4-FFF2-40B4-BE49-F238E27FC236}">
                  <a16:creationId xmlns:a16="http://schemas.microsoft.com/office/drawing/2014/main" id="{0E4F5937-C266-42FD-A587-8042900EA264}"/>
                </a:ext>
              </a:extLst>
            </p:cNvPr>
            <p:cNvSpPr/>
            <p:nvPr/>
          </p:nvSpPr>
          <p:spPr>
            <a:xfrm>
              <a:off x="5537405" y="4243783"/>
              <a:ext cx="341715" cy="197836"/>
            </a:xfrm>
            <a:custGeom>
              <a:avLst/>
              <a:gdLst/>
              <a:ahLst/>
              <a:cxnLst/>
              <a:rect l="l" t="t" r="r" b="b"/>
              <a:pathLst>
                <a:path w="341715" h="197836" extrusionOk="0">
                  <a:moveTo>
                    <a:pt x="192287" y="194194"/>
                  </a:moveTo>
                  <a:lnTo>
                    <a:pt x="6089" y="86466"/>
                  </a:lnTo>
                  <a:cubicBezTo>
                    <a:pt x="-2940" y="81228"/>
                    <a:pt x="-1799" y="72083"/>
                    <a:pt x="8656" y="66083"/>
                  </a:cubicBezTo>
                  <a:lnTo>
                    <a:pt x="114633" y="5028"/>
                  </a:lnTo>
                  <a:cubicBezTo>
                    <a:pt x="125469" y="-1087"/>
                    <a:pt x="138576" y="-1659"/>
                    <a:pt x="149896" y="3504"/>
                  </a:cubicBezTo>
                  <a:lnTo>
                    <a:pt x="335617" y="111517"/>
                  </a:lnTo>
                  <a:cubicBezTo>
                    <a:pt x="344647" y="116756"/>
                    <a:pt x="343506" y="125900"/>
                    <a:pt x="333146" y="131901"/>
                  </a:cubicBezTo>
                  <a:lnTo>
                    <a:pt x="227454" y="193051"/>
                  </a:lnTo>
                  <a:cubicBezTo>
                    <a:pt x="216581" y="199004"/>
                    <a:pt x="203531" y="199423"/>
                    <a:pt x="192287"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2653;p47">
              <a:extLst>
                <a:ext uri="{FF2B5EF4-FFF2-40B4-BE49-F238E27FC236}">
                  <a16:creationId xmlns:a16="http://schemas.microsoft.com/office/drawing/2014/main" id="{8A51EF39-3498-4FC4-9165-D337AB36845B}"/>
                </a:ext>
              </a:extLst>
            </p:cNvPr>
            <p:cNvSpPr/>
            <p:nvPr/>
          </p:nvSpPr>
          <p:spPr>
            <a:xfrm>
              <a:off x="3580766" y="3287750"/>
              <a:ext cx="266442" cy="153846"/>
            </a:xfrm>
            <a:custGeom>
              <a:avLst/>
              <a:gdLst/>
              <a:ahLst/>
              <a:cxnLst/>
              <a:rect l="l" t="t" r="r" b="b"/>
              <a:pathLst>
                <a:path w="266442" h="153846" extrusionOk="0">
                  <a:moveTo>
                    <a:pt x="117013" y="150292"/>
                  </a:moveTo>
                  <a:lnTo>
                    <a:pt x="6284" y="86474"/>
                  </a:lnTo>
                  <a:cubicBezTo>
                    <a:pt x="-3221" y="81235"/>
                    <a:pt x="-1605" y="72091"/>
                    <a:pt x="8850" y="66090"/>
                  </a:cubicBezTo>
                  <a:lnTo>
                    <a:pt x="114447" y="4940"/>
                  </a:lnTo>
                  <a:cubicBezTo>
                    <a:pt x="125311" y="-1099"/>
                    <a:pt x="138389" y="-1632"/>
                    <a:pt x="149709" y="3511"/>
                  </a:cubicBezTo>
                  <a:lnTo>
                    <a:pt x="260344" y="67424"/>
                  </a:lnTo>
                  <a:cubicBezTo>
                    <a:pt x="269373" y="72663"/>
                    <a:pt x="268233" y="81807"/>
                    <a:pt x="257873" y="87808"/>
                  </a:cubicBezTo>
                  <a:lnTo>
                    <a:pt x="152181" y="148958"/>
                  </a:lnTo>
                  <a:cubicBezTo>
                    <a:pt x="141336" y="154968"/>
                    <a:pt x="128286" y="155464"/>
                    <a:pt x="11701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2654;p47">
              <a:extLst>
                <a:ext uri="{FF2B5EF4-FFF2-40B4-BE49-F238E27FC236}">
                  <a16:creationId xmlns:a16="http://schemas.microsoft.com/office/drawing/2014/main" id="{D2D470B2-62D1-4F5F-BBC1-E9D8E7DFF9AC}"/>
                </a:ext>
              </a:extLst>
            </p:cNvPr>
            <p:cNvSpPr/>
            <p:nvPr/>
          </p:nvSpPr>
          <p:spPr>
            <a:xfrm>
              <a:off x="3737968" y="3378809"/>
              <a:ext cx="266343" cy="153636"/>
            </a:xfrm>
            <a:custGeom>
              <a:avLst/>
              <a:gdLst/>
              <a:ahLst/>
              <a:cxnLst/>
              <a:rect l="l" t="t" r="r" b="b"/>
              <a:pathLst>
                <a:path w="266343" h="153636" extrusionOk="0">
                  <a:moveTo>
                    <a:pt x="116733" y="150101"/>
                  </a:moveTo>
                  <a:lnTo>
                    <a:pt x="6098" y="86093"/>
                  </a:lnTo>
                  <a:cubicBezTo>
                    <a:pt x="-2931" y="80854"/>
                    <a:pt x="-1790" y="71710"/>
                    <a:pt x="8570" y="65710"/>
                  </a:cubicBezTo>
                  <a:lnTo>
                    <a:pt x="114262" y="4940"/>
                  </a:lnTo>
                  <a:cubicBezTo>
                    <a:pt x="125097" y="-1099"/>
                    <a:pt x="138147" y="-1632"/>
                    <a:pt x="149429" y="3511"/>
                  </a:cubicBezTo>
                  <a:lnTo>
                    <a:pt x="260254" y="67138"/>
                  </a:lnTo>
                  <a:cubicBezTo>
                    <a:pt x="269283" y="72377"/>
                    <a:pt x="268143" y="81521"/>
                    <a:pt x="257688" y="87522"/>
                  </a:cubicBezTo>
                  <a:lnTo>
                    <a:pt x="152091" y="148672"/>
                  </a:lnTo>
                  <a:cubicBezTo>
                    <a:pt x="141198" y="154749"/>
                    <a:pt x="128072" y="155273"/>
                    <a:pt x="11673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2655;p47">
              <a:extLst>
                <a:ext uri="{FF2B5EF4-FFF2-40B4-BE49-F238E27FC236}">
                  <a16:creationId xmlns:a16="http://schemas.microsoft.com/office/drawing/2014/main" id="{24AB7692-5D46-4F46-AB67-4B831FFB7B72}"/>
                </a:ext>
              </a:extLst>
            </p:cNvPr>
            <p:cNvSpPr/>
            <p:nvPr/>
          </p:nvSpPr>
          <p:spPr>
            <a:xfrm>
              <a:off x="3894706" y="3469202"/>
              <a:ext cx="266442" cy="153993"/>
            </a:xfrm>
            <a:custGeom>
              <a:avLst/>
              <a:gdLst/>
              <a:ahLst/>
              <a:cxnLst/>
              <a:rect l="l" t="t" r="r" b="b"/>
              <a:pathLst>
                <a:path w="266442"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233" y="81902"/>
                    <a:pt x="257873"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2656;p47">
              <a:extLst>
                <a:ext uri="{FF2B5EF4-FFF2-40B4-BE49-F238E27FC236}">
                  <a16:creationId xmlns:a16="http://schemas.microsoft.com/office/drawing/2014/main" id="{A6EDE9F6-9B9A-463C-8ACA-C096C0D22747}"/>
                </a:ext>
              </a:extLst>
            </p:cNvPr>
            <p:cNvSpPr/>
            <p:nvPr/>
          </p:nvSpPr>
          <p:spPr>
            <a:xfrm>
              <a:off x="4051822" y="3559729"/>
              <a:ext cx="266144" cy="154280"/>
            </a:xfrm>
            <a:custGeom>
              <a:avLst/>
              <a:gdLst/>
              <a:ahLst/>
              <a:cxnLst/>
              <a:rect l="l" t="t" r="r" b="b"/>
              <a:pathLst>
                <a:path w="266144" h="154280" extrusionOk="0">
                  <a:moveTo>
                    <a:pt x="116819" y="150823"/>
                  </a:moveTo>
                  <a:lnTo>
                    <a:pt x="6090" y="86720"/>
                  </a:lnTo>
                  <a:cubicBezTo>
                    <a:pt x="-2940" y="81576"/>
                    <a:pt x="-1799" y="72432"/>
                    <a:pt x="8656" y="66336"/>
                  </a:cubicBezTo>
                  <a:lnTo>
                    <a:pt x="114253" y="4995"/>
                  </a:lnTo>
                  <a:cubicBezTo>
                    <a:pt x="125107" y="-1082"/>
                    <a:pt x="138186" y="-1643"/>
                    <a:pt x="149515" y="3471"/>
                  </a:cubicBezTo>
                  <a:lnTo>
                    <a:pt x="260055" y="67860"/>
                  </a:lnTo>
                  <a:cubicBezTo>
                    <a:pt x="269084" y="73099"/>
                    <a:pt x="267944" y="82148"/>
                    <a:pt x="257489" y="88244"/>
                  </a:cubicBezTo>
                  <a:lnTo>
                    <a:pt x="151892" y="149299"/>
                  </a:lnTo>
                  <a:cubicBezTo>
                    <a:pt x="141104" y="155357"/>
                    <a:pt x="128092" y="155919"/>
                    <a:pt x="116819" y="15082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2657;p47">
              <a:extLst>
                <a:ext uri="{FF2B5EF4-FFF2-40B4-BE49-F238E27FC236}">
                  <a16:creationId xmlns:a16="http://schemas.microsoft.com/office/drawing/2014/main" id="{A3ADADD6-DF60-45F8-9E09-F5D35A2D24ED}"/>
                </a:ext>
              </a:extLst>
            </p:cNvPr>
            <p:cNvSpPr/>
            <p:nvPr/>
          </p:nvSpPr>
          <p:spPr>
            <a:xfrm>
              <a:off x="4207595" y="3649708"/>
              <a:ext cx="266442" cy="154372"/>
            </a:xfrm>
            <a:custGeom>
              <a:avLst/>
              <a:gdLst/>
              <a:ahLst/>
              <a:cxnLst/>
              <a:rect l="l" t="t" r="r" b="b"/>
              <a:pathLst>
                <a:path w="266442" h="154372" extrusionOk="0">
                  <a:moveTo>
                    <a:pt x="116733" y="150950"/>
                  </a:moveTo>
                  <a:lnTo>
                    <a:pt x="6098" y="86466"/>
                  </a:lnTo>
                  <a:cubicBezTo>
                    <a:pt x="-2931" y="81228"/>
                    <a:pt x="-1790" y="72179"/>
                    <a:pt x="8570" y="66083"/>
                  </a:cubicBezTo>
                  <a:lnTo>
                    <a:pt x="114262" y="5028"/>
                  </a:lnTo>
                  <a:cubicBezTo>
                    <a:pt x="125069" y="-1087"/>
                    <a:pt x="138138" y="-1659"/>
                    <a:pt x="149429" y="3504"/>
                  </a:cubicBezTo>
                  <a:lnTo>
                    <a:pt x="260159" y="67607"/>
                  </a:lnTo>
                  <a:cubicBezTo>
                    <a:pt x="269664" y="72750"/>
                    <a:pt x="268048" y="81894"/>
                    <a:pt x="257593" y="87990"/>
                  </a:cubicBezTo>
                  <a:lnTo>
                    <a:pt x="151805" y="149426"/>
                  </a:lnTo>
                  <a:cubicBezTo>
                    <a:pt x="141008" y="155437"/>
                    <a:pt x="128015" y="155999"/>
                    <a:pt x="116733" y="15095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2658;p47">
              <a:extLst>
                <a:ext uri="{FF2B5EF4-FFF2-40B4-BE49-F238E27FC236}">
                  <a16:creationId xmlns:a16="http://schemas.microsoft.com/office/drawing/2014/main" id="{64146499-156A-4D60-AB8D-425C4FAC26ED}"/>
                </a:ext>
              </a:extLst>
            </p:cNvPr>
            <p:cNvSpPr/>
            <p:nvPr/>
          </p:nvSpPr>
          <p:spPr>
            <a:xfrm>
              <a:off x="4364526" y="3740759"/>
              <a:ext cx="266248" cy="154101"/>
            </a:xfrm>
            <a:custGeom>
              <a:avLst/>
              <a:gdLst/>
              <a:ahLst/>
              <a:cxnLst/>
              <a:rect l="l" t="t" r="r" b="b"/>
              <a:pathLst>
                <a:path w="266248" h="154101" extrusionOk="0">
                  <a:moveTo>
                    <a:pt x="116819" y="150672"/>
                  </a:moveTo>
                  <a:lnTo>
                    <a:pt x="6089" y="86664"/>
                  </a:lnTo>
                  <a:cubicBezTo>
                    <a:pt x="-2940" y="81426"/>
                    <a:pt x="-1799" y="72282"/>
                    <a:pt x="8656" y="6628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89" y="155159"/>
                    <a:pt x="128130" y="155759"/>
                    <a:pt x="116819"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2659;p47">
              <a:extLst>
                <a:ext uri="{FF2B5EF4-FFF2-40B4-BE49-F238E27FC236}">
                  <a16:creationId xmlns:a16="http://schemas.microsoft.com/office/drawing/2014/main" id="{D1F8F722-B480-4E00-88E6-78D3183D6D72}"/>
                </a:ext>
              </a:extLst>
            </p:cNvPr>
            <p:cNvSpPr/>
            <p:nvPr/>
          </p:nvSpPr>
          <p:spPr>
            <a:xfrm>
              <a:off x="4521449" y="3831731"/>
              <a:ext cx="266334" cy="153985"/>
            </a:xfrm>
            <a:custGeom>
              <a:avLst/>
              <a:gdLst/>
              <a:ahLst/>
              <a:cxnLst/>
              <a:rect l="l" t="t" r="r" b="b"/>
              <a:pathLst>
                <a:path w="266334" h="153985" extrusionOk="0">
                  <a:moveTo>
                    <a:pt x="116819" y="150474"/>
                  </a:moveTo>
                  <a:lnTo>
                    <a:pt x="6090" y="86466"/>
                  </a:lnTo>
                  <a:cubicBezTo>
                    <a:pt x="-2940" y="81228"/>
                    <a:pt x="-1799" y="72084"/>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18" y="155084"/>
                    <a:pt x="128140"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2660;p47">
              <a:extLst>
                <a:ext uri="{FF2B5EF4-FFF2-40B4-BE49-F238E27FC236}">
                  <a16:creationId xmlns:a16="http://schemas.microsoft.com/office/drawing/2014/main" id="{5145040A-8ED8-4E61-B519-C3221DFC32A6}"/>
                </a:ext>
              </a:extLst>
            </p:cNvPr>
            <p:cNvSpPr/>
            <p:nvPr/>
          </p:nvSpPr>
          <p:spPr>
            <a:xfrm>
              <a:off x="4678466" y="3922592"/>
              <a:ext cx="266239" cy="153993"/>
            </a:xfrm>
            <a:custGeom>
              <a:avLst/>
              <a:gdLst/>
              <a:ahLst/>
              <a:cxnLst/>
              <a:rect l="l" t="t" r="r" b="b"/>
              <a:pathLst>
                <a:path w="266239" h="153993" extrusionOk="0">
                  <a:moveTo>
                    <a:pt x="116724" y="150482"/>
                  </a:moveTo>
                  <a:lnTo>
                    <a:pt x="6089" y="86474"/>
                  </a:lnTo>
                  <a:cubicBezTo>
                    <a:pt x="-2940" y="81235"/>
                    <a:pt x="-1799" y="72091"/>
                    <a:pt x="8656" y="66091"/>
                  </a:cubicBezTo>
                  <a:lnTo>
                    <a:pt x="114253" y="4940"/>
                  </a:lnTo>
                  <a:cubicBezTo>
                    <a:pt x="125088" y="-1099"/>
                    <a:pt x="138138" y="-1632"/>
                    <a:pt x="149420" y="3511"/>
                  </a:cubicBezTo>
                  <a:lnTo>
                    <a:pt x="260150" y="67519"/>
                  </a:lnTo>
                  <a:cubicBezTo>
                    <a:pt x="269180" y="72758"/>
                    <a:pt x="268039" y="81902"/>
                    <a:pt x="257584" y="87903"/>
                  </a:cubicBezTo>
                  <a:lnTo>
                    <a:pt x="151987" y="149053"/>
                  </a:lnTo>
                  <a:cubicBezTo>
                    <a:pt x="141123" y="155092"/>
                    <a:pt x="128044" y="155626"/>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2661;p47">
              <a:extLst>
                <a:ext uri="{FF2B5EF4-FFF2-40B4-BE49-F238E27FC236}">
                  <a16:creationId xmlns:a16="http://schemas.microsoft.com/office/drawing/2014/main" id="{D54A54D7-1954-4884-8351-BB70D2C832A7}"/>
                </a:ext>
              </a:extLst>
            </p:cNvPr>
            <p:cNvSpPr/>
            <p:nvPr/>
          </p:nvSpPr>
          <p:spPr>
            <a:xfrm>
              <a:off x="4835195" y="4013365"/>
              <a:ext cx="266474" cy="153993"/>
            </a:xfrm>
            <a:custGeom>
              <a:avLst/>
              <a:gdLst/>
              <a:ahLst/>
              <a:cxnLst/>
              <a:rect l="l" t="t" r="r" b="b"/>
              <a:pathLst>
                <a:path w="266474"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2662;p47">
              <a:extLst>
                <a:ext uri="{FF2B5EF4-FFF2-40B4-BE49-F238E27FC236}">
                  <a16:creationId xmlns:a16="http://schemas.microsoft.com/office/drawing/2014/main" id="{9E3B2344-FBB7-4951-9307-ADF1925A6782}"/>
                </a:ext>
              </a:extLst>
            </p:cNvPr>
            <p:cNvSpPr/>
            <p:nvPr/>
          </p:nvSpPr>
          <p:spPr>
            <a:xfrm>
              <a:off x="4992397" y="4104213"/>
              <a:ext cx="266533" cy="154079"/>
            </a:xfrm>
            <a:custGeom>
              <a:avLst/>
              <a:gdLst/>
              <a:ahLst/>
              <a:cxnLst/>
              <a:rect l="l" t="t" r="r" b="b"/>
              <a:pathLst>
                <a:path w="266533" h="154079" extrusionOk="0">
                  <a:moveTo>
                    <a:pt x="116733" y="150502"/>
                  </a:moveTo>
                  <a:lnTo>
                    <a:pt x="6098" y="86399"/>
                  </a:lnTo>
                  <a:cubicBezTo>
                    <a:pt x="-2931" y="81255"/>
                    <a:pt x="-1790" y="72111"/>
                    <a:pt x="8570" y="66015"/>
                  </a:cubicBezTo>
                  <a:lnTo>
                    <a:pt x="114262" y="4960"/>
                  </a:lnTo>
                  <a:cubicBezTo>
                    <a:pt x="125088" y="-1069"/>
                    <a:pt x="138119" y="-1631"/>
                    <a:pt x="149429" y="3436"/>
                  </a:cubicBezTo>
                  <a:lnTo>
                    <a:pt x="260444" y="67539"/>
                  </a:lnTo>
                  <a:cubicBezTo>
                    <a:pt x="269474" y="72778"/>
                    <a:pt x="268333" y="81922"/>
                    <a:pt x="257878" y="87923"/>
                  </a:cubicBezTo>
                  <a:lnTo>
                    <a:pt x="152281" y="148978"/>
                  </a:lnTo>
                  <a:cubicBezTo>
                    <a:pt x="141369" y="155198"/>
                    <a:pt x="128139" y="155760"/>
                    <a:pt x="116733" y="1505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2663;p47">
              <a:extLst>
                <a:ext uri="{FF2B5EF4-FFF2-40B4-BE49-F238E27FC236}">
                  <a16:creationId xmlns:a16="http://schemas.microsoft.com/office/drawing/2014/main" id="{21E80AEC-F6FA-4267-9DCD-CFB9DA75004D}"/>
                </a:ext>
              </a:extLst>
            </p:cNvPr>
            <p:cNvSpPr/>
            <p:nvPr/>
          </p:nvSpPr>
          <p:spPr>
            <a:xfrm>
              <a:off x="5149329" y="4195292"/>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2664;p47">
              <a:extLst>
                <a:ext uri="{FF2B5EF4-FFF2-40B4-BE49-F238E27FC236}">
                  <a16:creationId xmlns:a16="http://schemas.microsoft.com/office/drawing/2014/main" id="{43658C47-08BE-4A20-92E9-04922D4CD002}"/>
                </a:ext>
              </a:extLst>
            </p:cNvPr>
            <p:cNvSpPr/>
            <p:nvPr/>
          </p:nvSpPr>
          <p:spPr>
            <a:xfrm>
              <a:off x="5306305" y="4285820"/>
              <a:ext cx="266280" cy="154040"/>
            </a:xfrm>
            <a:custGeom>
              <a:avLst/>
              <a:gdLst/>
              <a:ahLst/>
              <a:cxnLst/>
              <a:rect l="l" t="t" r="r" b="b"/>
              <a:pathLst>
                <a:path w="266280" h="154040" extrusionOk="0">
                  <a:moveTo>
                    <a:pt x="116765" y="150537"/>
                  </a:moveTo>
                  <a:lnTo>
                    <a:pt x="6130" y="86434"/>
                  </a:lnTo>
                  <a:cubicBezTo>
                    <a:pt x="-2899" y="81195"/>
                    <a:pt x="-1853" y="72147"/>
                    <a:pt x="8602" y="66051"/>
                  </a:cubicBezTo>
                  <a:lnTo>
                    <a:pt x="114199" y="4995"/>
                  </a:lnTo>
                  <a:cubicBezTo>
                    <a:pt x="125053" y="-1081"/>
                    <a:pt x="138132" y="-1644"/>
                    <a:pt x="149461" y="3471"/>
                  </a:cubicBezTo>
                  <a:lnTo>
                    <a:pt x="260191" y="67575"/>
                  </a:lnTo>
                  <a:cubicBezTo>
                    <a:pt x="269221" y="72813"/>
                    <a:pt x="268080" y="81862"/>
                    <a:pt x="257625" y="87958"/>
                  </a:cubicBezTo>
                  <a:lnTo>
                    <a:pt x="152028" y="149013"/>
                  </a:lnTo>
                  <a:cubicBezTo>
                    <a:pt x="141192" y="155128"/>
                    <a:pt x="128085" y="155700"/>
                    <a:pt x="116765"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2665;p47">
              <a:extLst>
                <a:ext uri="{FF2B5EF4-FFF2-40B4-BE49-F238E27FC236}">
                  <a16:creationId xmlns:a16="http://schemas.microsoft.com/office/drawing/2014/main" id="{D896CDC5-6F46-487F-AA86-7A05ABD3D2B3}"/>
                </a:ext>
              </a:extLst>
            </p:cNvPr>
            <p:cNvSpPr/>
            <p:nvPr/>
          </p:nvSpPr>
          <p:spPr>
            <a:xfrm>
              <a:off x="3348561" y="3153075"/>
              <a:ext cx="342095" cy="197622"/>
            </a:xfrm>
            <a:custGeom>
              <a:avLst/>
              <a:gdLst/>
              <a:ahLst/>
              <a:cxnLst/>
              <a:rect l="l" t="t" r="r" b="b"/>
              <a:pathLst>
                <a:path w="342095" h="197622" extrusionOk="0">
                  <a:moveTo>
                    <a:pt x="192200" y="194194"/>
                  </a:moveTo>
                  <a:lnTo>
                    <a:pt x="6098" y="86466"/>
                  </a:lnTo>
                  <a:cubicBezTo>
                    <a:pt x="-2931" y="81228"/>
                    <a:pt x="-1790" y="72179"/>
                    <a:pt x="8570" y="66083"/>
                  </a:cubicBezTo>
                  <a:lnTo>
                    <a:pt x="114262" y="5028"/>
                  </a:lnTo>
                  <a:cubicBezTo>
                    <a:pt x="125069" y="-1087"/>
                    <a:pt x="138138" y="-1659"/>
                    <a:pt x="149429" y="3504"/>
                  </a:cubicBezTo>
                  <a:lnTo>
                    <a:pt x="336006" y="111231"/>
                  </a:lnTo>
                  <a:cubicBezTo>
                    <a:pt x="345036" y="116470"/>
                    <a:pt x="343895" y="125614"/>
                    <a:pt x="333440" y="131615"/>
                  </a:cubicBezTo>
                  <a:lnTo>
                    <a:pt x="227463" y="192575"/>
                  </a:lnTo>
                  <a:cubicBezTo>
                    <a:pt x="216627" y="198680"/>
                    <a:pt x="203549" y="199281"/>
                    <a:pt x="192200"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2666;p47">
              <a:extLst>
                <a:ext uri="{FF2B5EF4-FFF2-40B4-BE49-F238E27FC236}">
                  <a16:creationId xmlns:a16="http://schemas.microsoft.com/office/drawing/2014/main" id="{B70E577B-F91A-405E-BA7E-D7512546DABD}"/>
                </a:ext>
              </a:extLst>
            </p:cNvPr>
            <p:cNvSpPr/>
            <p:nvPr/>
          </p:nvSpPr>
          <p:spPr>
            <a:xfrm>
              <a:off x="5350264" y="4375807"/>
              <a:ext cx="378572" cy="242223"/>
            </a:xfrm>
            <a:custGeom>
              <a:avLst/>
              <a:gdLst/>
              <a:ahLst/>
              <a:cxnLst/>
              <a:rect l="l" t="t" r="r" b="b"/>
              <a:pathLst>
                <a:path w="378572" h="242223" extrusionOk="0">
                  <a:moveTo>
                    <a:pt x="371823" y="67980"/>
                  </a:moveTo>
                  <a:lnTo>
                    <a:pt x="261189" y="3972"/>
                  </a:lnTo>
                  <a:cubicBezTo>
                    <a:pt x="250867" y="-1324"/>
                    <a:pt x="238625" y="-1324"/>
                    <a:pt x="228303" y="3972"/>
                  </a:cubicBezTo>
                  <a:lnTo>
                    <a:pt x="116718" y="68551"/>
                  </a:lnTo>
                  <a:cubicBezTo>
                    <a:pt x="107213" y="73790"/>
                    <a:pt x="107213" y="82267"/>
                    <a:pt x="116718" y="87601"/>
                  </a:cubicBezTo>
                  <a:lnTo>
                    <a:pt x="125557" y="92745"/>
                  </a:lnTo>
                  <a:cubicBezTo>
                    <a:pt x="133921" y="97507"/>
                    <a:pt x="133826" y="105413"/>
                    <a:pt x="125557" y="110271"/>
                  </a:cubicBezTo>
                  <a:lnTo>
                    <a:pt x="7129" y="178470"/>
                  </a:lnTo>
                  <a:cubicBezTo>
                    <a:pt x="-2376" y="183804"/>
                    <a:pt x="-2376" y="192281"/>
                    <a:pt x="7129" y="197520"/>
                  </a:cubicBezTo>
                  <a:lnTo>
                    <a:pt x="77558" y="238287"/>
                  </a:lnTo>
                  <a:cubicBezTo>
                    <a:pt x="87861" y="243535"/>
                    <a:pt x="100046" y="243535"/>
                    <a:pt x="110349" y="238287"/>
                  </a:cubicBezTo>
                  <a:lnTo>
                    <a:pt x="220794" y="174469"/>
                  </a:lnTo>
                  <a:lnTo>
                    <a:pt x="243605" y="161229"/>
                  </a:lnTo>
                  <a:lnTo>
                    <a:pt x="260048" y="151704"/>
                  </a:lnTo>
                  <a:lnTo>
                    <a:pt x="276587" y="142179"/>
                  </a:lnTo>
                  <a:lnTo>
                    <a:pt x="371633" y="87220"/>
                  </a:lnTo>
                  <a:cubicBezTo>
                    <a:pt x="380853" y="81696"/>
                    <a:pt x="380853" y="73219"/>
                    <a:pt x="371823" y="6798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2667;p47">
              <a:extLst>
                <a:ext uri="{FF2B5EF4-FFF2-40B4-BE49-F238E27FC236}">
                  <a16:creationId xmlns:a16="http://schemas.microsoft.com/office/drawing/2014/main" id="{B488D90B-3DC3-4699-9D21-990F4D92099D}"/>
                </a:ext>
              </a:extLst>
            </p:cNvPr>
            <p:cNvSpPr/>
            <p:nvPr/>
          </p:nvSpPr>
          <p:spPr>
            <a:xfrm>
              <a:off x="2893378" y="3416909"/>
              <a:ext cx="266442" cy="154101"/>
            </a:xfrm>
            <a:custGeom>
              <a:avLst/>
              <a:gdLst/>
              <a:ahLst/>
              <a:cxnLst/>
              <a:rect l="l" t="t" r="r" b="b"/>
              <a:pathLst>
                <a:path w="266442" h="154101" extrusionOk="0">
                  <a:moveTo>
                    <a:pt x="116927" y="150672"/>
                  </a:moveTo>
                  <a:lnTo>
                    <a:pt x="6292" y="86664"/>
                  </a:lnTo>
                  <a:cubicBezTo>
                    <a:pt x="-3212" y="81426"/>
                    <a:pt x="-1597" y="72282"/>
                    <a:pt x="8763" y="66281"/>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54" y="155159"/>
                    <a:pt x="128275" y="155759"/>
                    <a:pt x="116927"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2668;p47">
              <a:extLst>
                <a:ext uri="{FF2B5EF4-FFF2-40B4-BE49-F238E27FC236}">
                  <a16:creationId xmlns:a16="http://schemas.microsoft.com/office/drawing/2014/main" id="{D1AD7A61-ADDF-4049-BDA4-55009AD38731}"/>
                </a:ext>
              </a:extLst>
            </p:cNvPr>
            <p:cNvSpPr/>
            <p:nvPr/>
          </p:nvSpPr>
          <p:spPr>
            <a:xfrm>
              <a:off x="3049635" y="3507492"/>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2669;p47">
              <a:extLst>
                <a:ext uri="{FF2B5EF4-FFF2-40B4-BE49-F238E27FC236}">
                  <a16:creationId xmlns:a16="http://schemas.microsoft.com/office/drawing/2014/main" id="{8FC428F5-5D0E-4019-AD86-61F96AE3ED17}"/>
                </a:ext>
              </a:extLst>
            </p:cNvPr>
            <p:cNvSpPr/>
            <p:nvPr/>
          </p:nvSpPr>
          <p:spPr>
            <a:xfrm>
              <a:off x="3205860" y="3597884"/>
              <a:ext cx="266188" cy="153922"/>
            </a:xfrm>
            <a:custGeom>
              <a:avLst/>
              <a:gdLst/>
              <a:ahLst/>
              <a:cxnLst/>
              <a:rect l="l" t="t" r="r" b="b"/>
              <a:pathLst>
                <a:path w="266188" h="153922" extrusionOk="0">
                  <a:moveTo>
                    <a:pt x="116959" y="150482"/>
                  </a:moveTo>
                  <a:lnTo>
                    <a:pt x="6324" y="86474"/>
                  </a:lnTo>
                  <a:cubicBezTo>
                    <a:pt x="-3181" y="81235"/>
                    <a:pt x="-1660" y="72091"/>
                    <a:pt x="8795" y="66091"/>
                  </a:cubicBezTo>
                  <a:lnTo>
                    <a:pt x="114392" y="4940"/>
                  </a:lnTo>
                  <a:cubicBezTo>
                    <a:pt x="125256" y="-1099"/>
                    <a:pt x="138335" y="-1632"/>
                    <a:pt x="149655" y="3511"/>
                  </a:cubicBezTo>
                  <a:lnTo>
                    <a:pt x="260099" y="67519"/>
                  </a:lnTo>
                  <a:cubicBezTo>
                    <a:pt x="269129" y="72758"/>
                    <a:pt x="267988" y="81902"/>
                    <a:pt x="257533" y="87903"/>
                  </a:cubicBezTo>
                  <a:lnTo>
                    <a:pt x="151936" y="149053"/>
                  </a:lnTo>
                  <a:cubicBezTo>
                    <a:pt x="141148" y="154997"/>
                    <a:pt x="128193" y="155530"/>
                    <a:pt x="11695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2670;p47">
              <a:extLst>
                <a:ext uri="{FF2B5EF4-FFF2-40B4-BE49-F238E27FC236}">
                  <a16:creationId xmlns:a16="http://schemas.microsoft.com/office/drawing/2014/main" id="{C5CF9F1D-5071-4E66-A347-39C4F920195C}"/>
                </a:ext>
              </a:extLst>
            </p:cNvPr>
            <p:cNvSpPr/>
            <p:nvPr/>
          </p:nvSpPr>
          <p:spPr>
            <a:xfrm>
              <a:off x="4536462" y="4367735"/>
              <a:ext cx="266437" cy="154256"/>
            </a:xfrm>
            <a:custGeom>
              <a:avLst/>
              <a:gdLst/>
              <a:ahLst/>
              <a:cxnLst/>
              <a:rect l="l" t="t" r="r" b="b"/>
              <a:pathLst>
                <a:path w="266437" h="154256" extrusionOk="0">
                  <a:moveTo>
                    <a:pt x="117013" y="150537"/>
                  </a:moveTo>
                  <a:lnTo>
                    <a:pt x="6284" y="86434"/>
                  </a:lnTo>
                  <a:cubicBezTo>
                    <a:pt x="-3221" y="81291"/>
                    <a:pt x="-1605" y="72147"/>
                    <a:pt x="8850" y="66051"/>
                  </a:cubicBezTo>
                  <a:lnTo>
                    <a:pt x="114447" y="4995"/>
                  </a:lnTo>
                  <a:cubicBezTo>
                    <a:pt x="125301" y="-1082"/>
                    <a:pt x="138380" y="-1644"/>
                    <a:pt x="149709" y="3472"/>
                  </a:cubicBezTo>
                  <a:lnTo>
                    <a:pt x="260154" y="67575"/>
                  </a:lnTo>
                  <a:cubicBezTo>
                    <a:pt x="269659" y="72814"/>
                    <a:pt x="268043" y="81862"/>
                    <a:pt x="257588" y="87958"/>
                  </a:cubicBezTo>
                  <a:lnTo>
                    <a:pt x="152181" y="149490"/>
                  </a:lnTo>
                  <a:cubicBezTo>
                    <a:pt x="141298" y="155452"/>
                    <a:pt x="128229" y="155843"/>
                    <a:pt x="117013"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2671;p47">
              <a:extLst>
                <a:ext uri="{FF2B5EF4-FFF2-40B4-BE49-F238E27FC236}">
                  <a16:creationId xmlns:a16="http://schemas.microsoft.com/office/drawing/2014/main" id="{77251BFB-F323-4D3E-A523-CFCAF9A39B23}"/>
                </a:ext>
              </a:extLst>
            </p:cNvPr>
            <p:cNvSpPr/>
            <p:nvPr/>
          </p:nvSpPr>
          <p:spPr>
            <a:xfrm>
              <a:off x="4692711" y="4458183"/>
              <a:ext cx="266636" cy="153993"/>
            </a:xfrm>
            <a:custGeom>
              <a:avLst/>
              <a:gdLst/>
              <a:ahLst/>
              <a:cxnLst/>
              <a:rect l="l" t="t" r="r" b="b"/>
              <a:pathLst>
                <a:path w="266636" h="153993" extrusionOk="0">
                  <a:moveTo>
                    <a:pt x="116927" y="150482"/>
                  </a:moveTo>
                  <a:lnTo>
                    <a:pt x="6292" y="86474"/>
                  </a:lnTo>
                  <a:cubicBezTo>
                    <a:pt x="-3212" y="81235"/>
                    <a:pt x="-1597" y="72091"/>
                    <a:pt x="8763" y="66090"/>
                  </a:cubicBezTo>
                  <a:lnTo>
                    <a:pt x="114455" y="4940"/>
                  </a:lnTo>
                  <a:cubicBezTo>
                    <a:pt x="125291" y="-1099"/>
                    <a:pt x="138341" y="-1632"/>
                    <a:pt x="149623" y="3511"/>
                  </a:cubicBezTo>
                  <a:lnTo>
                    <a:pt x="260352" y="67519"/>
                  </a:lnTo>
                  <a:cubicBezTo>
                    <a:pt x="269857" y="72758"/>
                    <a:pt x="268242"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2672;p47">
              <a:extLst>
                <a:ext uri="{FF2B5EF4-FFF2-40B4-BE49-F238E27FC236}">
                  <a16:creationId xmlns:a16="http://schemas.microsoft.com/office/drawing/2014/main" id="{42014067-9379-46B1-B5AF-530E6218CCA2}"/>
                </a:ext>
              </a:extLst>
            </p:cNvPr>
            <p:cNvSpPr/>
            <p:nvPr/>
          </p:nvSpPr>
          <p:spPr>
            <a:xfrm>
              <a:off x="4849162" y="4548575"/>
              <a:ext cx="266442" cy="153993"/>
            </a:xfrm>
            <a:custGeom>
              <a:avLst/>
              <a:gdLst/>
              <a:ahLst/>
              <a:cxnLst/>
              <a:rect l="l" t="t" r="r" b="b"/>
              <a:pathLst>
                <a:path w="266442" h="153993" extrusionOk="0">
                  <a:moveTo>
                    <a:pt x="116733" y="150482"/>
                  </a:moveTo>
                  <a:lnTo>
                    <a:pt x="6099" y="86474"/>
                  </a:lnTo>
                  <a:cubicBezTo>
                    <a:pt x="-2931" y="81235"/>
                    <a:pt x="-1790" y="72091"/>
                    <a:pt x="8570" y="66091"/>
                  </a:cubicBezTo>
                  <a:lnTo>
                    <a:pt x="114262" y="4940"/>
                  </a:lnTo>
                  <a:cubicBezTo>
                    <a:pt x="125097" y="-1099"/>
                    <a:pt x="138147" y="-1632"/>
                    <a:pt x="149429" y="3511"/>
                  </a:cubicBezTo>
                  <a:lnTo>
                    <a:pt x="260159" y="67519"/>
                  </a:lnTo>
                  <a:cubicBezTo>
                    <a:pt x="269663" y="72758"/>
                    <a:pt x="268048" y="81902"/>
                    <a:pt x="257593" y="87903"/>
                  </a:cubicBezTo>
                  <a:lnTo>
                    <a:pt x="151995"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2673;p47">
              <a:extLst>
                <a:ext uri="{FF2B5EF4-FFF2-40B4-BE49-F238E27FC236}">
                  <a16:creationId xmlns:a16="http://schemas.microsoft.com/office/drawing/2014/main" id="{BE2E4F12-1BD7-4486-AFB8-F25EE64EC1F8}"/>
                </a:ext>
              </a:extLst>
            </p:cNvPr>
            <p:cNvSpPr/>
            <p:nvPr/>
          </p:nvSpPr>
          <p:spPr>
            <a:xfrm>
              <a:off x="5005419" y="4638967"/>
              <a:ext cx="266537" cy="154092"/>
            </a:xfrm>
            <a:custGeom>
              <a:avLst/>
              <a:gdLst/>
              <a:ahLst/>
              <a:cxnLst/>
              <a:rect l="l" t="t" r="r" b="b"/>
              <a:pathLst>
                <a:path w="266537" h="154092" extrusionOk="0">
                  <a:moveTo>
                    <a:pt x="116733" y="150482"/>
                  </a:moveTo>
                  <a:lnTo>
                    <a:pt x="6098" y="86474"/>
                  </a:lnTo>
                  <a:cubicBezTo>
                    <a:pt x="-2931" y="81235"/>
                    <a:pt x="-1790" y="72091"/>
                    <a:pt x="8570" y="66091"/>
                  </a:cubicBezTo>
                  <a:lnTo>
                    <a:pt x="114357" y="4940"/>
                  </a:lnTo>
                  <a:cubicBezTo>
                    <a:pt x="125192" y="-1099"/>
                    <a:pt x="138242" y="-1632"/>
                    <a:pt x="149524" y="3511"/>
                  </a:cubicBezTo>
                  <a:lnTo>
                    <a:pt x="260254" y="67519"/>
                  </a:lnTo>
                  <a:cubicBezTo>
                    <a:pt x="269759" y="72758"/>
                    <a:pt x="268143" y="81902"/>
                    <a:pt x="257688" y="87903"/>
                  </a:cubicBezTo>
                  <a:lnTo>
                    <a:pt x="152376" y="149053"/>
                  </a:lnTo>
                  <a:cubicBezTo>
                    <a:pt x="141407" y="155226"/>
                    <a:pt x="128158" y="155759"/>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2674;p47">
              <a:extLst>
                <a:ext uri="{FF2B5EF4-FFF2-40B4-BE49-F238E27FC236}">
                  <a16:creationId xmlns:a16="http://schemas.microsoft.com/office/drawing/2014/main" id="{3277A6CB-C4F6-4191-A7E4-90C435303B03}"/>
                </a:ext>
              </a:extLst>
            </p:cNvPr>
            <p:cNvSpPr/>
            <p:nvPr/>
          </p:nvSpPr>
          <p:spPr>
            <a:xfrm>
              <a:off x="3362257" y="3688277"/>
              <a:ext cx="306733" cy="177321"/>
            </a:xfrm>
            <a:custGeom>
              <a:avLst/>
              <a:gdLst/>
              <a:ahLst/>
              <a:cxnLst/>
              <a:rect l="l" t="t" r="r" b="b"/>
              <a:pathLst>
                <a:path w="306733" h="177321" extrusionOk="0">
                  <a:moveTo>
                    <a:pt x="157024" y="173818"/>
                  </a:moveTo>
                  <a:lnTo>
                    <a:pt x="6090" y="86474"/>
                  </a:lnTo>
                  <a:cubicBezTo>
                    <a:pt x="-2940" y="81235"/>
                    <a:pt x="-1799" y="72091"/>
                    <a:pt x="8656" y="66091"/>
                  </a:cubicBezTo>
                  <a:lnTo>
                    <a:pt x="114253" y="4940"/>
                  </a:lnTo>
                  <a:cubicBezTo>
                    <a:pt x="125117" y="-1099"/>
                    <a:pt x="138195" y="-1632"/>
                    <a:pt x="149516" y="3511"/>
                  </a:cubicBezTo>
                  <a:lnTo>
                    <a:pt x="300450" y="90856"/>
                  </a:lnTo>
                  <a:cubicBezTo>
                    <a:pt x="309955" y="96094"/>
                    <a:pt x="308339" y="105143"/>
                    <a:pt x="297884" y="111239"/>
                  </a:cubicBezTo>
                  <a:lnTo>
                    <a:pt x="192287" y="172294"/>
                  </a:lnTo>
                  <a:cubicBezTo>
                    <a:pt x="181451" y="178409"/>
                    <a:pt x="168344" y="178981"/>
                    <a:pt x="157024"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2675;p47">
              <a:extLst>
                <a:ext uri="{FF2B5EF4-FFF2-40B4-BE49-F238E27FC236}">
                  <a16:creationId xmlns:a16="http://schemas.microsoft.com/office/drawing/2014/main" id="{37141E58-C747-4985-83D5-C93285AB487B}"/>
                </a:ext>
              </a:extLst>
            </p:cNvPr>
            <p:cNvSpPr/>
            <p:nvPr/>
          </p:nvSpPr>
          <p:spPr>
            <a:xfrm>
              <a:off x="4339992" y="4254062"/>
              <a:ext cx="306655" cy="177321"/>
            </a:xfrm>
            <a:custGeom>
              <a:avLst/>
              <a:gdLst/>
              <a:ahLst/>
              <a:cxnLst/>
              <a:rect l="l" t="t" r="r" b="b"/>
              <a:pathLst>
                <a:path w="306655" h="177321" extrusionOk="0">
                  <a:moveTo>
                    <a:pt x="157227" y="173818"/>
                  </a:moveTo>
                  <a:lnTo>
                    <a:pt x="6292" y="86474"/>
                  </a:lnTo>
                  <a:cubicBezTo>
                    <a:pt x="-3212" y="81235"/>
                    <a:pt x="-1597" y="72091"/>
                    <a:pt x="8764" y="66090"/>
                  </a:cubicBezTo>
                  <a:lnTo>
                    <a:pt x="114456" y="4940"/>
                  </a:lnTo>
                  <a:cubicBezTo>
                    <a:pt x="125291" y="-1099"/>
                    <a:pt x="138341" y="-1632"/>
                    <a:pt x="149623" y="3511"/>
                  </a:cubicBezTo>
                  <a:lnTo>
                    <a:pt x="300557" y="90855"/>
                  </a:lnTo>
                  <a:cubicBezTo>
                    <a:pt x="309587" y="96094"/>
                    <a:pt x="308446" y="105143"/>
                    <a:pt x="298086" y="111239"/>
                  </a:cubicBezTo>
                  <a:lnTo>
                    <a:pt x="192394" y="172294"/>
                  </a:lnTo>
                  <a:cubicBezTo>
                    <a:pt x="181587" y="178409"/>
                    <a:pt x="168518" y="178981"/>
                    <a:pt x="157227"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2676;p47">
              <a:extLst>
                <a:ext uri="{FF2B5EF4-FFF2-40B4-BE49-F238E27FC236}">
                  <a16:creationId xmlns:a16="http://schemas.microsoft.com/office/drawing/2014/main" id="{0351122D-62DC-4F52-A4CD-3CCF51C7E9CD}"/>
                </a:ext>
              </a:extLst>
            </p:cNvPr>
            <p:cNvSpPr/>
            <p:nvPr/>
          </p:nvSpPr>
          <p:spPr>
            <a:xfrm>
              <a:off x="3558805" y="3802100"/>
              <a:ext cx="891371" cy="515693"/>
            </a:xfrm>
            <a:custGeom>
              <a:avLst/>
              <a:gdLst/>
              <a:ahLst/>
              <a:cxnLst/>
              <a:rect l="l" t="t" r="r" b="b"/>
              <a:pathLst>
                <a:path w="891371" h="515693" extrusionOk="0">
                  <a:moveTo>
                    <a:pt x="741857" y="512051"/>
                  </a:moveTo>
                  <a:lnTo>
                    <a:pt x="6098" y="86474"/>
                  </a:lnTo>
                  <a:cubicBezTo>
                    <a:pt x="-2931" y="81235"/>
                    <a:pt x="-1790" y="72091"/>
                    <a:pt x="8570" y="66090"/>
                  </a:cubicBezTo>
                  <a:lnTo>
                    <a:pt x="114262" y="4940"/>
                  </a:lnTo>
                  <a:cubicBezTo>
                    <a:pt x="125097" y="-1099"/>
                    <a:pt x="138147" y="-1632"/>
                    <a:pt x="149429" y="3511"/>
                  </a:cubicBezTo>
                  <a:lnTo>
                    <a:pt x="885282" y="429374"/>
                  </a:lnTo>
                  <a:cubicBezTo>
                    <a:pt x="894312" y="434613"/>
                    <a:pt x="893171" y="443757"/>
                    <a:pt x="882716" y="449758"/>
                  </a:cubicBezTo>
                  <a:lnTo>
                    <a:pt x="777119" y="510908"/>
                  </a:lnTo>
                  <a:cubicBezTo>
                    <a:pt x="766208" y="516861"/>
                    <a:pt x="753129" y="517280"/>
                    <a:pt x="741857" y="51205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2677;p47">
              <a:extLst>
                <a:ext uri="{FF2B5EF4-FFF2-40B4-BE49-F238E27FC236}">
                  <a16:creationId xmlns:a16="http://schemas.microsoft.com/office/drawing/2014/main" id="{12866A31-A544-4876-9F5F-0FE317E7F779}"/>
                </a:ext>
              </a:extLst>
            </p:cNvPr>
            <p:cNvSpPr/>
            <p:nvPr/>
          </p:nvSpPr>
          <p:spPr>
            <a:xfrm>
              <a:off x="3471751" y="3400145"/>
              <a:ext cx="266623" cy="154042"/>
            </a:xfrm>
            <a:custGeom>
              <a:avLst/>
              <a:gdLst/>
              <a:ahLst/>
              <a:cxnLst/>
              <a:rect l="l" t="t" r="r" b="b"/>
              <a:pathLst>
                <a:path w="266623" h="154042" extrusionOk="0">
                  <a:moveTo>
                    <a:pt x="116724" y="150482"/>
                  </a:moveTo>
                  <a:lnTo>
                    <a:pt x="6090" y="86474"/>
                  </a:lnTo>
                  <a:cubicBezTo>
                    <a:pt x="-2940" y="81235"/>
                    <a:pt x="-1799" y="72091"/>
                    <a:pt x="8656" y="66091"/>
                  </a:cubicBezTo>
                  <a:lnTo>
                    <a:pt x="114253" y="4940"/>
                  </a:lnTo>
                  <a:cubicBezTo>
                    <a:pt x="125088" y="-1099"/>
                    <a:pt x="138138" y="-1632"/>
                    <a:pt x="149420" y="3511"/>
                  </a:cubicBezTo>
                  <a:lnTo>
                    <a:pt x="260340" y="67519"/>
                  </a:lnTo>
                  <a:cubicBezTo>
                    <a:pt x="269845" y="72758"/>
                    <a:pt x="268229" y="81902"/>
                    <a:pt x="257774" y="87903"/>
                  </a:cubicBezTo>
                  <a:lnTo>
                    <a:pt x="152177" y="149053"/>
                  </a:lnTo>
                  <a:cubicBezTo>
                    <a:pt x="141256" y="155159"/>
                    <a:pt x="128092" y="155692"/>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2678;p47">
              <a:extLst>
                <a:ext uri="{FF2B5EF4-FFF2-40B4-BE49-F238E27FC236}">
                  <a16:creationId xmlns:a16="http://schemas.microsoft.com/office/drawing/2014/main" id="{35319118-C71E-4270-9D8B-85550A391377}"/>
                </a:ext>
              </a:extLst>
            </p:cNvPr>
            <p:cNvSpPr/>
            <p:nvPr/>
          </p:nvSpPr>
          <p:spPr>
            <a:xfrm>
              <a:off x="3628284" y="3490390"/>
              <a:ext cx="266442" cy="154037"/>
            </a:xfrm>
            <a:custGeom>
              <a:avLst/>
              <a:gdLst/>
              <a:ahLst/>
              <a:cxnLst/>
              <a:rect l="l" t="t" r="r" b="b"/>
              <a:pathLst>
                <a:path w="266442" h="154037" extrusionOk="0">
                  <a:moveTo>
                    <a:pt x="116733" y="150534"/>
                  </a:moveTo>
                  <a:lnTo>
                    <a:pt x="6098" y="86431"/>
                  </a:lnTo>
                  <a:cubicBezTo>
                    <a:pt x="-2931" y="81192"/>
                    <a:pt x="-1790" y="72143"/>
                    <a:pt x="8570" y="66047"/>
                  </a:cubicBezTo>
                  <a:lnTo>
                    <a:pt x="114262" y="4992"/>
                  </a:lnTo>
                  <a:cubicBezTo>
                    <a:pt x="125078" y="-1075"/>
                    <a:pt x="138128" y="-1647"/>
                    <a:pt x="149429" y="3468"/>
                  </a:cubicBezTo>
                  <a:lnTo>
                    <a:pt x="260159" y="67571"/>
                  </a:lnTo>
                  <a:cubicBezTo>
                    <a:pt x="269664" y="72810"/>
                    <a:pt x="268048" y="81859"/>
                    <a:pt x="257593" y="87955"/>
                  </a:cubicBezTo>
                  <a:lnTo>
                    <a:pt x="151996" y="149010"/>
                  </a:lnTo>
                  <a:cubicBezTo>
                    <a:pt x="141160" y="155125"/>
                    <a:pt x="128053" y="155697"/>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2679;p47">
              <a:extLst>
                <a:ext uri="{FF2B5EF4-FFF2-40B4-BE49-F238E27FC236}">
                  <a16:creationId xmlns:a16="http://schemas.microsoft.com/office/drawing/2014/main" id="{C0C1780E-4D7E-4B07-960B-EE83AE2F7271}"/>
                </a:ext>
              </a:extLst>
            </p:cNvPr>
            <p:cNvSpPr/>
            <p:nvPr/>
          </p:nvSpPr>
          <p:spPr>
            <a:xfrm>
              <a:off x="3784546" y="3581216"/>
              <a:ext cx="266667" cy="153993"/>
            </a:xfrm>
            <a:custGeom>
              <a:avLst/>
              <a:gdLst/>
              <a:ahLst/>
              <a:cxnLst/>
              <a:rect l="l" t="t" r="r" b="b"/>
              <a:pathLst>
                <a:path w="266667"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849"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2680;p47">
              <a:extLst>
                <a:ext uri="{FF2B5EF4-FFF2-40B4-BE49-F238E27FC236}">
                  <a16:creationId xmlns:a16="http://schemas.microsoft.com/office/drawing/2014/main" id="{D00E8722-EC6F-4906-9860-4F5BAC24BF75}"/>
                </a:ext>
              </a:extLst>
            </p:cNvPr>
            <p:cNvSpPr/>
            <p:nvPr/>
          </p:nvSpPr>
          <p:spPr>
            <a:xfrm>
              <a:off x="3941088" y="3671799"/>
              <a:ext cx="266351" cy="153784"/>
            </a:xfrm>
            <a:custGeom>
              <a:avLst/>
              <a:gdLst/>
              <a:ahLst/>
              <a:cxnLst/>
              <a:rect l="l" t="t" r="r" b="b"/>
              <a:pathLst>
                <a:path w="266351" h="153784" extrusionOk="0">
                  <a:moveTo>
                    <a:pt x="117013" y="150101"/>
                  </a:moveTo>
                  <a:lnTo>
                    <a:pt x="6284" y="86093"/>
                  </a:lnTo>
                  <a:cubicBezTo>
                    <a:pt x="-3221" y="80854"/>
                    <a:pt x="-1605" y="71710"/>
                    <a:pt x="8850" y="65710"/>
                  </a:cubicBezTo>
                  <a:lnTo>
                    <a:pt x="114162" y="4940"/>
                  </a:lnTo>
                  <a:cubicBezTo>
                    <a:pt x="125026" y="-1099"/>
                    <a:pt x="138104" y="-1632"/>
                    <a:pt x="149424" y="3511"/>
                  </a:cubicBezTo>
                  <a:lnTo>
                    <a:pt x="260059" y="67519"/>
                  </a:lnTo>
                  <a:cubicBezTo>
                    <a:pt x="269564" y="72758"/>
                    <a:pt x="267948" y="81902"/>
                    <a:pt x="257588" y="87903"/>
                  </a:cubicBezTo>
                  <a:lnTo>
                    <a:pt x="152181" y="149053"/>
                  </a:lnTo>
                  <a:cubicBezTo>
                    <a:pt x="141288" y="154968"/>
                    <a:pt x="128238" y="155359"/>
                    <a:pt x="11701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2681;p47">
              <a:extLst>
                <a:ext uri="{FF2B5EF4-FFF2-40B4-BE49-F238E27FC236}">
                  <a16:creationId xmlns:a16="http://schemas.microsoft.com/office/drawing/2014/main" id="{FCB1FC18-C225-404F-B712-1E94E8F2C5C3}"/>
                </a:ext>
              </a:extLst>
            </p:cNvPr>
            <p:cNvSpPr/>
            <p:nvPr/>
          </p:nvSpPr>
          <p:spPr>
            <a:xfrm>
              <a:off x="4097622" y="3762381"/>
              <a:ext cx="266636" cy="153993"/>
            </a:xfrm>
            <a:custGeom>
              <a:avLst/>
              <a:gdLst/>
              <a:ahLst/>
              <a:cxnLst/>
              <a:rect l="l" t="t" r="r" b="b"/>
              <a:pathLst>
                <a:path w="266636" h="153993" extrusionOk="0">
                  <a:moveTo>
                    <a:pt x="116927" y="150482"/>
                  </a:moveTo>
                  <a:lnTo>
                    <a:pt x="6292" y="86474"/>
                  </a:lnTo>
                  <a:cubicBezTo>
                    <a:pt x="-3212" y="81235"/>
                    <a:pt x="-1597" y="72091"/>
                    <a:pt x="8764" y="66091"/>
                  </a:cubicBezTo>
                  <a:lnTo>
                    <a:pt x="114456" y="4940"/>
                  </a:lnTo>
                  <a:cubicBezTo>
                    <a:pt x="125291" y="-1099"/>
                    <a:pt x="138341" y="-1632"/>
                    <a:pt x="149623" y="3511"/>
                  </a:cubicBezTo>
                  <a:lnTo>
                    <a:pt x="260353" y="67519"/>
                  </a:lnTo>
                  <a:cubicBezTo>
                    <a:pt x="269857" y="72758"/>
                    <a:pt x="268241"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2682;p47">
              <a:extLst>
                <a:ext uri="{FF2B5EF4-FFF2-40B4-BE49-F238E27FC236}">
                  <a16:creationId xmlns:a16="http://schemas.microsoft.com/office/drawing/2014/main" id="{F4B383C9-A189-4E25-BB1C-E87AAF60A2D1}"/>
                </a:ext>
              </a:extLst>
            </p:cNvPr>
            <p:cNvSpPr/>
            <p:nvPr/>
          </p:nvSpPr>
          <p:spPr>
            <a:xfrm>
              <a:off x="4254133" y="3852876"/>
              <a:ext cx="266854" cy="154172"/>
            </a:xfrm>
            <a:custGeom>
              <a:avLst/>
              <a:gdLst/>
              <a:ahLst/>
              <a:cxnLst/>
              <a:rect l="l" t="t" r="r" b="b"/>
              <a:pathLst>
                <a:path w="266854" h="154172" extrusionOk="0">
                  <a:moveTo>
                    <a:pt x="116959" y="150570"/>
                  </a:moveTo>
                  <a:lnTo>
                    <a:pt x="6324" y="86466"/>
                  </a:lnTo>
                  <a:cubicBezTo>
                    <a:pt x="-3181" y="81228"/>
                    <a:pt x="-1660" y="72179"/>
                    <a:pt x="8795" y="66083"/>
                  </a:cubicBezTo>
                  <a:lnTo>
                    <a:pt x="114772" y="5028"/>
                  </a:lnTo>
                  <a:cubicBezTo>
                    <a:pt x="125608" y="-1087"/>
                    <a:pt x="138715" y="-1659"/>
                    <a:pt x="150035" y="3504"/>
                  </a:cubicBezTo>
                  <a:lnTo>
                    <a:pt x="260764" y="67607"/>
                  </a:lnTo>
                  <a:cubicBezTo>
                    <a:pt x="269794" y="72846"/>
                    <a:pt x="268653" y="81894"/>
                    <a:pt x="258198" y="87990"/>
                  </a:cubicBezTo>
                  <a:lnTo>
                    <a:pt x="152601" y="149046"/>
                  </a:lnTo>
                  <a:cubicBezTo>
                    <a:pt x="141661" y="155294"/>
                    <a:pt x="128383" y="155865"/>
                    <a:pt x="11695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2683;p47">
              <a:extLst>
                <a:ext uri="{FF2B5EF4-FFF2-40B4-BE49-F238E27FC236}">
                  <a16:creationId xmlns:a16="http://schemas.microsoft.com/office/drawing/2014/main" id="{DB7DD00D-A6EB-455A-919B-F8DAA25D9EE9}"/>
                </a:ext>
              </a:extLst>
            </p:cNvPr>
            <p:cNvSpPr/>
            <p:nvPr/>
          </p:nvSpPr>
          <p:spPr>
            <a:xfrm>
              <a:off x="4410814" y="3943451"/>
              <a:ext cx="266442" cy="153993"/>
            </a:xfrm>
            <a:custGeom>
              <a:avLst/>
              <a:gdLst/>
              <a:ahLst/>
              <a:cxnLst/>
              <a:rect l="l" t="t" r="r" b="b"/>
              <a:pathLst>
                <a:path w="266442" h="153993" extrusionOk="0">
                  <a:moveTo>
                    <a:pt x="116819" y="150482"/>
                  </a:moveTo>
                  <a:lnTo>
                    <a:pt x="6089" y="86474"/>
                  </a:lnTo>
                  <a:cubicBezTo>
                    <a:pt x="-2940" y="81235"/>
                    <a:pt x="-1799" y="72091"/>
                    <a:pt x="8656" y="66091"/>
                  </a:cubicBezTo>
                  <a:lnTo>
                    <a:pt x="114253" y="4940"/>
                  </a:lnTo>
                  <a:cubicBezTo>
                    <a:pt x="125117" y="-1099"/>
                    <a:pt x="138195" y="-1632"/>
                    <a:pt x="149516"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2684;p47">
              <a:extLst>
                <a:ext uri="{FF2B5EF4-FFF2-40B4-BE49-F238E27FC236}">
                  <a16:creationId xmlns:a16="http://schemas.microsoft.com/office/drawing/2014/main" id="{5E23AFC1-81ED-48DA-BA46-691B6D4786E3}"/>
                </a:ext>
              </a:extLst>
            </p:cNvPr>
            <p:cNvSpPr/>
            <p:nvPr/>
          </p:nvSpPr>
          <p:spPr>
            <a:xfrm>
              <a:off x="4567356" y="4034034"/>
              <a:ext cx="266239" cy="153993"/>
            </a:xfrm>
            <a:custGeom>
              <a:avLst/>
              <a:gdLst/>
              <a:ahLst/>
              <a:cxnLst/>
              <a:rect l="l" t="t" r="r" b="b"/>
              <a:pathLst>
                <a:path w="266239"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80" y="72758"/>
                    <a:pt x="268039" y="81902"/>
                    <a:pt x="257584"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2685;p47">
              <a:extLst>
                <a:ext uri="{FF2B5EF4-FFF2-40B4-BE49-F238E27FC236}">
                  <a16:creationId xmlns:a16="http://schemas.microsoft.com/office/drawing/2014/main" id="{DF9ABBFD-1484-4F34-BB38-1169F9AEFF37}"/>
                </a:ext>
              </a:extLst>
            </p:cNvPr>
            <p:cNvSpPr/>
            <p:nvPr/>
          </p:nvSpPr>
          <p:spPr>
            <a:xfrm>
              <a:off x="4723985" y="4124617"/>
              <a:ext cx="266248" cy="154017"/>
            </a:xfrm>
            <a:custGeom>
              <a:avLst/>
              <a:gdLst/>
              <a:ahLst/>
              <a:cxnLst/>
              <a:rect l="l" t="t" r="r" b="b"/>
              <a:pathLst>
                <a:path w="266248" h="154017" extrusionOk="0">
                  <a:moveTo>
                    <a:pt x="116638"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2" y="87903"/>
                  </a:cubicBezTo>
                  <a:lnTo>
                    <a:pt x="151996" y="149053"/>
                  </a:lnTo>
                  <a:cubicBezTo>
                    <a:pt x="141103" y="155130"/>
                    <a:pt x="127977" y="155654"/>
                    <a:pt x="11663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2686;p47">
              <a:extLst>
                <a:ext uri="{FF2B5EF4-FFF2-40B4-BE49-F238E27FC236}">
                  <a16:creationId xmlns:a16="http://schemas.microsoft.com/office/drawing/2014/main" id="{6B36CF46-23CA-4916-8F8E-0B7D18A67E91}"/>
                </a:ext>
              </a:extLst>
            </p:cNvPr>
            <p:cNvSpPr/>
            <p:nvPr/>
          </p:nvSpPr>
          <p:spPr>
            <a:xfrm>
              <a:off x="4880346" y="4215112"/>
              <a:ext cx="266334" cy="154040"/>
            </a:xfrm>
            <a:custGeom>
              <a:avLst/>
              <a:gdLst/>
              <a:ahLst/>
              <a:cxnLst/>
              <a:rect l="l" t="t" r="r" b="b"/>
              <a:pathLst>
                <a:path w="266334" h="154040" extrusionOk="0">
                  <a:moveTo>
                    <a:pt x="116819" y="150570"/>
                  </a:moveTo>
                  <a:lnTo>
                    <a:pt x="6090" y="86466"/>
                  </a:lnTo>
                  <a:cubicBezTo>
                    <a:pt x="-2940" y="81228"/>
                    <a:pt x="-1799" y="72179"/>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27" y="155122"/>
                    <a:pt x="128149" y="155685"/>
                    <a:pt x="11681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2687;p47">
              <a:extLst>
                <a:ext uri="{FF2B5EF4-FFF2-40B4-BE49-F238E27FC236}">
                  <a16:creationId xmlns:a16="http://schemas.microsoft.com/office/drawing/2014/main" id="{F4D14B29-0190-4DA9-B644-6016BC0BBE21}"/>
                </a:ext>
              </a:extLst>
            </p:cNvPr>
            <p:cNvSpPr/>
            <p:nvPr/>
          </p:nvSpPr>
          <p:spPr>
            <a:xfrm>
              <a:off x="5036888" y="4305687"/>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2688;p47">
              <a:extLst>
                <a:ext uri="{FF2B5EF4-FFF2-40B4-BE49-F238E27FC236}">
                  <a16:creationId xmlns:a16="http://schemas.microsoft.com/office/drawing/2014/main" id="{D7E84E2A-AA86-4DFE-863B-6FE8A090DBD9}"/>
                </a:ext>
              </a:extLst>
            </p:cNvPr>
            <p:cNvSpPr/>
            <p:nvPr/>
          </p:nvSpPr>
          <p:spPr>
            <a:xfrm>
              <a:off x="5193145" y="4396270"/>
              <a:ext cx="266239" cy="154284"/>
            </a:xfrm>
            <a:custGeom>
              <a:avLst/>
              <a:gdLst/>
              <a:ahLst/>
              <a:cxnLst/>
              <a:rect l="l" t="t" r="r" b="b"/>
              <a:pathLst>
                <a:path w="266239" h="154284" extrusionOk="0">
                  <a:moveTo>
                    <a:pt x="116724" y="150482"/>
                  </a:moveTo>
                  <a:lnTo>
                    <a:pt x="6089" y="86474"/>
                  </a:lnTo>
                  <a:cubicBezTo>
                    <a:pt x="-2940" y="81235"/>
                    <a:pt x="-1799" y="72091"/>
                    <a:pt x="8656" y="66090"/>
                  </a:cubicBezTo>
                  <a:lnTo>
                    <a:pt x="114253" y="4940"/>
                  </a:lnTo>
                  <a:cubicBezTo>
                    <a:pt x="125088" y="-1099"/>
                    <a:pt x="138138" y="-1632"/>
                    <a:pt x="149420" y="3511"/>
                  </a:cubicBezTo>
                  <a:lnTo>
                    <a:pt x="260150" y="67519"/>
                  </a:lnTo>
                  <a:cubicBezTo>
                    <a:pt x="269180" y="72758"/>
                    <a:pt x="268039" y="81902"/>
                    <a:pt x="257584" y="87903"/>
                  </a:cubicBezTo>
                  <a:lnTo>
                    <a:pt x="152272" y="149529"/>
                  </a:lnTo>
                  <a:cubicBezTo>
                    <a:pt x="141256" y="155511"/>
                    <a:pt x="128044" y="155873"/>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2689;p47">
              <a:extLst>
                <a:ext uri="{FF2B5EF4-FFF2-40B4-BE49-F238E27FC236}">
                  <a16:creationId xmlns:a16="http://schemas.microsoft.com/office/drawing/2014/main" id="{9865C05E-1FF8-4920-B046-5289FB1081AE}"/>
                </a:ext>
              </a:extLst>
            </p:cNvPr>
            <p:cNvSpPr/>
            <p:nvPr/>
          </p:nvSpPr>
          <p:spPr>
            <a:xfrm>
              <a:off x="3196776" y="3241078"/>
              <a:ext cx="384874" cy="222382"/>
            </a:xfrm>
            <a:custGeom>
              <a:avLst/>
              <a:gdLst/>
              <a:ahLst/>
              <a:cxnLst/>
              <a:rect l="l" t="t" r="r" b="b"/>
              <a:pathLst>
                <a:path w="384874" h="222382" extrusionOk="0">
                  <a:moveTo>
                    <a:pt x="235252" y="218871"/>
                  </a:moveTo>
                  <a:lnTo>
                    <a:pt x="6284" y="86474"/>
                  </a:lnTo>
                  <a:cubicBezTo>
                    <a:pt x="-3221" y="81235"/>
                    <a:pt x="-1605" y="72091"/>
                    <a:pt x="8850" y="66090"/>
                  </a:cubicBezTo>
                  <a:lnTo>
                    <a:pt x="114447" y="4940"/>
                  </a:lnTo>
                  <a:cubicBezTo>
                    <a:pt x="125311" y="-1099"/>
                    <a:pt x="138389" y="-1632"/>
                    <a:pt x="149709" y="3511"/>
                  </a:cubicBezTo>
                  <a:lnTo>
                    <a:pt x="378582" y="135909"/>
                  </a:lnTo>
                  <a:cubicBezTo>
                    <a:pt x="388087" y="141147"/>
                    <a:pt x="386471" y="150291"/>
                    <a:pt x="376111" y="156292"/>
                  </a:cubicBezTo>
                  <a:lnTo>
                    <a:pt x="270419" y="217443"/>
                  </a:lnTo>
                  <a:cubicBezTo>
                    <a:pt x="259584" y="223482"/>
                    <a:pt x="246534" y="224015"/>
                    <a:pt x="235252" y="21887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2690;p47">
              <a:extLst>
                <a:ext uri="{FF2B5EF4-FFF2-40B4-BE49-F238E27FC236}">
                  <a16:creationId xmlns:a16="http://schemas.microsoft.com/office/drawing/2014/main" id="{94CEC41D-22CD-4515-9D9E-9D304676712F}"/>
                </a:ext>
              </a:extLst>
            </p:cNvPr>
            <p:cNvSpPr/>
            <p:nvPr/>
          </p:nvSpPr>
          <p:spPr>
            <a:xfrm>
              <a:off x="3242171" y="3443016"/>
              <a:ext cx="266280" cy="153882"/>
            </a:xfrm>
            <a:custGeom>
              <a:avLst/>
              <a:gdLst/>
              <a:ahLst/>
              <a:cxnLst/>
              <a:rect l="l" t="t" r="r" b="b"/>
              <a:pathLst>
                <a:path w="266280" h="153882" extrusionOk="0">
                  <a:moveTo>
                    <a:pt x="116765" y="150284"/>
                  </a:moveTo>
                  <a:lnTo>
                    <a:pt x="6131" y="86466"/>
                  </a:lnTo>
                  <a:cubicBezTo>
                    <a:pt x="-2899" y="81228"/>
                    <a:pt x="-1853" y="72179"/>
                    <a:pt x="8602" y="66083"/>
                  </a:cubicBezTo>
                  <a:lnTo>
                    <a:pt x="114199" y="5028"/>
                  </a:lnTo>
                  <a:cubicBezTo>
                    <a:pt x="125034" y="-1087"/>
                    <a:pt x="138141" y="-1659"/>
                    <a:pt x="149461" y="3504"/>
                  </a:cubicBezTo>
                  <a:lnTo>
                    <a:pt x="260191" y="67607"/>
                  </a:lnTo>
                  <a:cubicBezTo>
                    <a:pt x="269220" y="72750"/>
                    <a:pt x="268080" y="81894"/>
                    <a:pt x="257625" y="87990"/>
                  </a:cubicBezTo>
                  <a:lnTo>
                    <a:pt x="152028" y="149046"/>
                  </a:lnTo>
                  <a:cubicBezTo>
                    <a:pt x="141135" y="155027"/>
                    <a:pt x="128057" y="155484"/>
                    <a:pt x="116765" y="15028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2691;p47">
              <a:extLst>
                <a:ext uri="{FF2B5EF4-FFF2-40B4-BE49-F238E27FC236}">
                  <a16:creationId xmlns:a16="http://schemas.microsoft.com/office/drawing/2014/main" id="{ABF68D95-56DA-4A7D-91D3-9D56082FCA73}"/>
                </a:ext>
              </a:extLst>
            </p:cNvPr>
            <p:cNvSpPr/>
            <p:nvPr/>
          </p:nvSpPr>
          <p:spPr>
            <a:xfrm>
              <a:off x="3398660" y="3533591"/>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2692;p47">
              <a:extLst>
                <a:ext uri="{FF2B5EF4-FFF2-40B4-BE49-F238E27FC236}">
                  <a16:creationId xmlns:a16="http://schemas.microsoft.com/office/drawing/2014/main" id="{AC299B70-54AD-4C10-A6F4-5A0DE6BA4675}"/>
                </a:ext>
              </a:extLst>
            </p:cNvPr>
            <p:cNvSpPr/>
            <p:nvPr/>
          </p:nvSpPr>
          <p:spPr>
            <a:xfrm>
              <a:off x="3554723" y="3624118"/>
              <a:ext cx="266722" cy="153784"/>
            </a:xfrm>
            <a:custGeom>
              <a:avLst/>
              <a:gdLst/>
              <a:ahLst/>
              <a:cxnLst/>
              <a:rect l="l" t="t" r="r" b="b"/>
              <a:pathLst>
                <a:path w="266722" h="153784" extrusionOk="0">
                  <a:moveTo>
                    <a:pt x="117203" y="150156"/>
                  </a:moveTo>
                  <a:lnTo>
                    <a:pt x="6284" y="86434"/>
                  </a:lnTo>
                  <a:cubicBezTo>
                    <a:pt x="-3221" y="81195"/>
                    <a:pt x="-1605" y="72147"/>
                    <a:pt x="8850" y="66051"/>
                  </a:cubicBezTo>
                  <a:lnTo>
                    <a:pt x="114447" y="4995"/>
                  </a:lnTo>
                  <a:cubicBezTo>
                    <a:pt x="125301" y="-1081"/>
                    <a:pt x="138380" y="-1644"/>
                    <a:pt x="149709" y="3471"/>
                  </a:cubicBezTo>
                  <a:lnTo>
                    <a:pt x="260439" y="67575"/>
                  </a:lnTo>
                  <a:cubicBezTo>
                    <a:pt x="269944" y="72813"/>
                    <a:pt x="268328" y="81862"/>
                    <a:pt x="257873" y="87958"/>
                  </a:cubicBezTo>
                  <a:lnTo>
                    <a:pt x="152276" y="149013"/>
                  </a:lnTo>
                  <a:cubicBezTo>
                    <a:pt x="141431" y="154947"/>
                    <a:pt x="128409" y="155367"/>
                    <a:pt x="117203" y="15015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2693;p47">
              <a:extLst>
                <a:ext uri="{FF2B5EF4-FFF2-40B4-BE49-F238E27FC236}">
                  <a16:creationId xmlns:a16="http://schemas.microsoft.com/office/drawing/2014/main" id="{5956546E-27AB-410C-890B-36A319E756E8}"/>
                </a:ext>
              </a:extLst>
            </p:cNvPr>
            <p:cNvSpPr/>
            <p:nvPr/>
          </p:nvSpPr>
          <p:spPr>
            <a:xfrm>
              <a:off x="3711455" y="3714661"/>
              <a:ext cx="266433" cy="153993"/>
            </a:xfrm>
            <a:custGeom>
              <a:avLst/>
              <a:gdLst/>
              <a:ahLst/>
              <a:cxnLst/>
              <a:rect l="l" t="t" r="r" b="b"/>
              <a:pathLst>
                <a:path w="266433" h="153993" extrusionOk="0">
                  <a:moveTo>
                    <a:pt x="116918" y="150482"/>
                  </a:moveTo>
                  <a:lnTo>
                    <a:pt x="6284" y="86474"/>
                  </a:lnTo>
                  <a:cubicBezTo>
                    <a:pt x="-3221" y="81235"/>
                    <a:pt x="-1605" y="72091"/>
                    <a:pt x="8850" y="66090"/>
                  </a:cubicBezTo>
                  <a:lnTo>
                    <a:pt x="114447" y="4940"/>
                  </a:lnTo>
                  <a:cubicBezTo>
                    <a:pt x="125282" y="-1099"/>
                    <a:pt x="138332" y="-1632"/>
                    <a:pt x="149614" y="3511"/>
                  </a:cubicBezTo>
                  <a:lnTo>
                    <a:pt x="260344" y="67519"/>
                  </a:lnTo>
                  <a:cubicBezTo>
                    <a:pt x="269373" y="72758"/>
                    <a:pt x="268233" y="81902"/>
                    <a:pt x="257778" y="87903"/>
                  </a:cubicBezTo>
                  <a:lnTo>
                    <a:pt x="152181" y="149053"/>
                  </a:lnTo>
                  <a:cubicBezTo>
                    <a:pt x="141317" y="155092"/>
                    <a:pt x="128238" y="155625"/>
                    <a:pt x="11691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2694;p47">
              <a:extLst>
                <a:ext uri="{FF2B5EF4-FFF2-40B4-BE49-F238E27FC236}">
                  <a16:creationId xmlns:a16="http://schemas.microsoft.com/office/drawing/2014/main" id="{A0B06CC7-D2CD-4728-AE42-311577A3E73E}"/>
                </a:ext>
              </a:extLst>
            </p:cNvPr>
            <p:cNvSpPr/>
            <p:nvPr/>
          </p:nvSpPr>
          <p:spPr>
            <a:xfrm>
              <a:off x="3868572" y="3805244"/>
              <a:ext cx="266280" cy="154106"/>
            </a:xfrm>
            <a:custGeom>
              <a:avLst/>
              <a:gdLst/>
              <a:ahLst/>
              <a:cxnLst/>
              <a:rect l="l" t="t" r="r" b="b"/>
              <a:pathLst>
                <a:path w="266280" h="154106" extrusionOk="0">
                  <a:moveTo>
                    <a:pt x="116344"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134" y="81902"/>
                    <a:pt x="257679" y="87903"/>
                  </a:cubicBezTo>
                  <a:lnTo>
                    <a:pt x="152082" y="148958"/>
                  </a:lnTo>
                  <a:cubicBezTo>
                    <a:pt x="141123" y="155235"/>
                    <a:pt x="127797" y="155807"/>
                    <a:pt x="11634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2695;p47">
              <a:extLst>
                <a:ext uri="{FF2B5EF4-FFF2-40B4-BE49-F238E27FC236}">
                  <a16:creationId xmlns:a16="http://schemas.microsoft.com/office/drawing/2014/main" id="{8C13E36D-816F-419E-91DE-3A3484E0CF8C}"/>
                </a:ext>
              </a:extLst>
            </p:cNvPr>
            <p:cNvSpPr/>
            <p:nvPr/>
          </p:nvSpPr>
          <p:spPr>
            <a:xfrm>
              <a:off x="4024630" y="3895731"/>
              <a:ext cx="266248" cy="153993"/>
            </a:xfrm>
            <a:custGeom>
              <a:avLst/>
              <a:gdLst/>
              <a:ahLst/>
              <a:cxnLst/>
              <a:rect l="l" t="t" r="r" b="b"/>
              <a:pathLst>
                <a:path w="266248" h="153993" extrusionOk="0">
                  <a:moveTo>
                    <a:pt x="116733"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3" y="87903"/>
                  </a:cubicBezTo>
                  <a:lnTo>
                    <a:pt x="151996"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2696;p47">
              <a:extLst>
                <a:ext uri="{FF2B5EF4-FFF2-40B4-BE49-F238E27FC236}">
                  <a16:creationId xmlns:a16="http://schemas.microsoft.com/office/drawing/2014/main" id="{D2F025AB-F42B-4AE8-915F-6F9436303A77}"/>
                </a:ext>
              </a:extLst>
            </p:cNvPr>
            <p:cNvSpPr/>
            <p:nvPr/>
          </p:nvSpPr>
          <p:spPr>
            <a:xfrm>
              <a:off x="4181086" y="3986314"/>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2697;p47">
              <a:extLst>
                <a:ext uri="{FF2B5EF4-FFF2-40B4-BE49-F238E27FC236}">
                  <a16:creationId xmlns:a16="http://schemas.microsoft.com/office/drawing/2014/main" id="{537D6AA3-1690-459B-A59C-FFF5A2713322}"/>
                </a:ext>
              </a:extLst>
            </p:cNvPr>
            <p:cNvSpPr/>
            <p:nvPr/>
          </p:nvSpPr>
          <p:spPr>
            <a:xfrm>
              <a:off x="4337714" y="4076809"/>
              <a:ext cx="266248" cy="154040"/>
            </a:xfrm>
            <a:custGeom>
              <a:avLst/>
              <a:gdLst/>
              <a:ahLst/>
              <a:cxnLst/>
              <a:rect l="l" t="t" r="r" b="b"/>
              <a:pathLst>
                <a:path w="266248" h="154040" extrusionOk="0">
                  <a:moveTo>
                    <a:pt x="116733" y="150570"/>
                  </a:moveTo>
                  <a:lnTo>
                    <a:pt x="6098" y="86466"/>
                  </a:lnTo>
                  <a:cubicBezTo>
                    <a:pt x="-2931" y="81228"/>
                    <a:pt x="-1790" y="72179"/>
                    <a:pt x="8570" y="66083"/>
                  </a:cubicBezTo>
                  <a:lnTo>
                    <a:pt x="114262" y="5028"/>
                  </a:lnTo>
                  <a:cubicBezTo>
                    <a:pt x="125069" y="-1087"/>
                    <a:pt x="138138" y="-1659"/>
                    <a:pt x="149429" y="3504"/>
                  </a:cubicBezTo>
                  <a:lnTo>
                    <a:pt x="260159" y="67607"/>
                  </a:lnTo>
                  <a:cubicBezTo>
                    <a:pt x="269188" y="72750"/>
                    <a:pt x="268048" y="81894"/>
                    <a:pt x="257593" y="87990"/>
                  </a:cubicBezTo>
                  <a:lnTo>
                    <a:pt x="151995" y="149046"/>
                  </a:lnTo>
                  <a:cubicBezTo>
                    <a:pt x="141141" y="155122"/>
                    <a:pt x="128063" y="155684"/>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2698;p47">
              <a:extLst>
                <a:ext uri="{FF2B5EF4-FFF2-40B4-BE49-F238E27FC236}">
                  <a16:creationId xmlns:a16="http://schemas.microsoft.com/office/drawing/2014/main" id="{B5ED1293-0E84-4003-A49F-ED87E59161DC}"/>
                </a:ext>
              </a:extLst>
            </p:cNvPr>
            <p:cNvSpPr/>
            <p:nvPr/>
          </p:nvSpPr>
          <p:spPr>
            <a:xfrm>
              <a:off x="4494075" y="4167384"/>
              <a:ext cx="266248" cy="153993"/>
            </a:xfrm>
            <a:custGeom>
              <a:avLst/>
              <a:gdLst/>
              <a:ahLst/>
              <a:cxnLst/>
              <a:rect l="l" t="t" r="r" b="b"/>
              <a:pathLst>
                <a:path w="266248" h="153993" extrusionOk="0">
                  <a:moveTo>
                    <a:pt x="116819" y="150482"/>
                  </a:moveTo>
                  <a:lnTo>
                    <a:pt x="6090" y="86474"/>
                  </a:lnTo>
                  <a:cubicBezTo>
                    <a:pt x="-2940" y="81235"/>
                    <a:pt x="-1799" y="72091"/>
                    <a:pt x="8656" y="66090"/>
                  </a:cubicBezTo>
                  <a:lnTo>
                    <a:pt x="114253" y="4940"/>
                  </a:lnTo>
                  <a:cubicBezTo>
                    <a:pt x="125117" y="-1099"/>
                    <a:pt x="138196" y="-1632"/>
                    <a:pt x="149515" y="3511"/>
                  </a:cubicBezTo>
                  <a:lnTo>
                    <a:pt x="260150" y="67519"/>
                  </a:lnTo>
                  <a:cubicBezTo>
                    <a:pt x="269179" y="72758"/>
                    <a:pt x="268039" y="81902"/>
                    <a:pt x="257679"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2699;p47">
              <a:extLst>
                <a:ext uri="{FF2B5EF4-FFF2-40B4-BE49-F238E27FC236}">
                  <a16:creationId xmlns:a16="http://schemas.microsoft.com/office/drawing/2014/main" id="{EC7088D2-5B68-42C6-82BD-DF6680EA6E01}"/>
                </a:ext>
              </a:extLst>
            </p:cNvPr>
            <p:cNvSpPr/>
            <p:nvPr/>
          </p:nvSpPr>
          <p:spPr>
            <a:xfrm>
              <a:off x="4650609" y="4257915"/>
              <a:ext cx="266153" cy="154012"/>
            </a:xfrm>
            <a:custGeom>
              <a:avLst/>
              <a:gdLst/>
              <a:ahLst/>
              <a:cxnLst/>
              <a:rect l="l" t="t" r="r" b="b"/>
              <a:pathLst>
                <a:path w="266153" h="154012" extrusionOk="0">
                  <a:moveTo>
                    <a:pt x="116733" y="150534"/>
                  </a:moveTo>
                  <a:lnTo>
                    <a:pt x="6098" y="86431"/>
                  </a:lnTo>
                  <a:cubicBezTo>
                    <a:pt x="-2931" y="81287"/>
                    <a:pt x="-1790" y="72144"/>
                    <a:pt x="8570" y="66047"/>
                  </a:cubicBezTo>
                  <a:lnTo>
                    <a:pt x="114262" y="4992"/>
                  </a:lnTo>
                  <a:cubicBezTo>
                    <a:pt x="125078" y="-1075"/>
                    <a:pt x="138128" y="-1647"/>
                    <a:pt x="149429" y="3468"/>
                  </a:cubicBezTo>
                  <a:lnTo>
                    <a:pt x="260064" y="67571"/>
                  </a:lnTo>
                  <a:cubicBezTo>
                    <a:pt x="269093" y="72810"/>
                    <a:pt x="267953" y="81859"/>
                    <a:pt x="257498" y="87955"/>
                  </a:cubicBezTo>
                  <a:lnTo>
                    <a:pt x="151900" y="149010"/>
                  </a:lnTo>
                  <a:cubicBezTo>
                    <a:pt x="141084" y="155097"/>
                    <a:pt x="128034" y="155659"/>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2700;p47">
              <a:extLst>
                <a:ext uri="{FF2B5EF4-FFF2-40B4-BE49-F238E27FC236}">
                  <a16:creationId xmlns:a16="http://schemas.microsoft.com/office/drawing/2014/main" id="{A9C650AA-41D1-4B35-BDA2-26B0C082C0F1}"/>
                </a:ext>
              </a:extLst>
            </p:cNvPr>
            <p:cNvSpPr/>
            <p:nvPr/>
          </p:nvSpPr>
          <p:spPr>
            <a:xfrm>
              <a:off x="4807065" y="4348454"/>
              <a:ext cx="266248" cy="153993"/>
            </a:xfrm>
            <a:custGeom>
              <a:avLst/>
              <a:gdLst/>
              <a:ahLst/>
              <a:cxnLst/>
              <a:rect l="l" t="t" r="r" b="b"/>
              <a:pathLst>
                <a:path w="266248" h="153993" extrusionOk="0">
                  <a:moveTo>
                    <a:pt x="116819" y="150482"/>
                  </a:moveTo>
                  <a:lnTo>
                    <a:pt x="6089" y="86474"/>
                  </a:lnTo>
                  <a:cubicBezTo>
                    <a:pt x="-2940" y="81235"/>
                    <a:pt x="-1799" y="72091"/>
                    <a:pt x="8656" y="66091"/>
                  </a:cubicBezTo>
                  <a:lnTo>
                    <a:pt x="114253" y="4940"/>
                  </a:lnTo>
                  <a:cubicBezTo>
                    <a:pt x="125117" y="-1099"/>
                    <a:pt x="138195" y="-1632"/>
                    <a:pt x="149515" y="3511"/>
                  </a:cubicBezTo>
                  <a:lnTo>
                    <a:pt x="260150" y="67519"/>
                  </a:lnTo>
                  <a:cubicBezTo>
                    <a:pt x="269180"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2701;p47">
              <a:extLst>
                <a:ext uri="{FF2B5EF4-FFF2-40B4-BE49-F238E27FC236}">
                  <a16:creationId xmlns:a16="http://schemas.microsoft.com/office/drawing/2014/main" id="{0E481F69-0425-4006-BBE7-0CD44E22ECD2}"/>
                </a:ext>
              </a:extLst>
            </p:cNvPr>
            <p:cNvSpPr/>
            <p:nvPr/>
          </p:nvSpPr>
          <p:spPr>
            <a:xfrm>
              <a:off x="4963756" y="4439037"/>
              <a:ext cx="459701" cy="266038"/>
            </a:xfrm>
            <a:custGeom>
              <a:avLst/>
              <a:gdLst/>
              <a:ahLst/>
              <a:cxnLst/>
              <a:rect l="l" t="t" r="r" b="b"/>
              <a:pathLst>
                <a:path w="459701" h="266038" extrusionOk="0">
                  <a:moveTo>
                    <a:pt x="310281" y="262591"/>
                  </a:moveTo>
                  <a:lnTo>
                    <a:pt x="6131" y="86474"/>
                  </a:lnTo>
                  <a:cubicBezTo>
                    <a:pt x="-2899" y="81235"/>
                    <a:pt x="-1853" y="72091"/>
                    <a:pt x="8602" y="66091"/>
                  </a:cubicBezTo>
                  <a:lnTo>
                    <a:pt x="114199" y="4940"/>
                  </a:lnTo>
                  <a:cubicBezTo>
                    <a:pt x="125063" y="-1099"/>
                    <a:pt x="138141" y="-1632"/>
                    <a:pt x="149461" y="3511"/>
                  </a:cubicBezTo>
                  <a:lnTo>
                    <a:pt x="453611" y="179629"/>
                  </a:lnTo>
                  <a:cubicBezTo>
                    <a:pt x="462641" y="184772"/>
                    <a:pt x="461500" y="193916"/>
                    <a:pt x="451045" y="200012"/>
                  </a:cubicBezTo>
                  <a:lnTo>
                    <a:pt x="345448" y="261067"/>
                  </a:lnTo>
                  <a:cubicBezTo>
                    <a:pt x="334622" y="267106"/>
                    <a:pt x="321582" y="267678"/>
                    <a:pt x="310281" y="2625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2702;p47">
              <a:extLst>
                <a:ext uri="{FF2B5EF4-FFF2-40B4-BE49-F238E27FC236}">
                  <a16:creationId xmlns:a16="http://schemas.microsoft.com/office/drawing/2014/main" id="{6A9E79D3-99C8-420F-A23E-97B37576BEE9}"/>
                </a:ext>
              </a:extLst>
            </p:cNvPr>
            <p:cNvSpPr/>
            <p:nvPr/>
          </p:nvSpPr>
          <p:spPr>
            <a:xfrm>
              <a:off x="3045263" y="3329192"/>
              <a:ext cx="306655" cy="177371"/>
            </a:xfrm>
            <a:custGeom>
              <a:avLst/>
              <a:gdLst/>
              <a:ahLst/>
              <a:cxnLst/>
              <a:rect l="l" t="t" r="r" b="b"/>
              <a:pathLst>
                <a:path w="306655" h="177371" extrusionOk="0">
                  <a:moveTo>
                    <a:pt x="157227" y="173811"/>
                  </a:moveTo>
                  <a:lnTo>
                    <a:pt x="6292" y="86466"/>
                  </a:lnTo>
                  <a:cubicBezTo>
                    <a:pt x="-3212" y="81228"/>
                    <a:pt x="-1597" y="72084"/>
                    <a:pt x="8763" y="66083"/>
                  </a:cubicBezTo>
                  <a:lnTo>
                    <a:pt x="114456" y="5028"/>
                  </a:lnTo>
                  <a:cubicBezTo>
                    <a:pt x="125262" y="-1088"/>
                    <a:pt x="138331" y="-1659"/>
                    <a:pt x="149623" y="3504"/>
                  </a:cubicBezTo>
                  <a:lnTo>
                    <a:pt x="300557" y="90848"/>
                  </a:lnTo>
                  <a:cubicBezTo>
                    <a:pt x="309587" y="96087"/>
                    <a:pt x="308446" y="105231"/>
                    <a:pt x="298086" y="111232"/>
                  </a:cubicBezTo>
                  <a:lnTo>
                    <a:pt x="192584" y="172382"/>
                  </a:lnTo>
                  <a:cubicBezTo>
                    <a:pt x="181701" y="178487"/>
                    <a:pt x="168566" y="179021"/>
                    <a:pt x="157227" y="1738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2703;p47">
              <a:extLst>
                <a:ext uri="{FF2B5EF4-FFF2-40B4-BE49-F238E27FC236}">
                  <a16:creationId xmlns:a16="http://schemas.microsoft.com/office/drawing/2014/main" id="{1D151C6F-66CE-4955-91AD-D5C241CE7454}"/>
                </a:ext>
              </a:extLst>
            </p:cNvPr>
            <p:cNvSpPr/>
            <p:nvPr/>
          </p:nvSpPr>
          <p:spPr>
            <a:xfrm>
              <a:off x="3658039" y="3005282"/>
              <a:ext cx="2325529" cy="1345328"/>
            </a:xfrm>
            <a:custGeom>
              <a:avLst/>
              <a:gdLst/>
              <a:ahLst/>
              <a:cxnLst/>
              <a:rect l="l" t="t" r="r" b="b"/>
              <a:pathLst>
                <a:path w="2325529" h="1345328" extrusionOk="0">
                  <a:moveTo>
                    <a:pt x="2228861" y="1341731"/>
                  </a:moveTo>
                  <a:lnTo>
                    <a:pt x="6284" y="55856"/>
                  </a:lnTo>
                  <a:cubicBezTo>
                    <a:pt x="-3221" y="50712"/>
                    <a:pt x="-1605" y="41568"/>
                    <a:pt x="8850" y="35472"/>
                  </a:cubicBezTo>
                  <a:lnTo>
                    <a:pt x="61696" y="4992"/>
                  </a:lnTo>
                  <a:cubicBezTo>
                    <a:pt x="72512" y="-1075"/>
                    <a:pt x="85562" y="-1647"/>
                    <a:pt x="96863" y="3468"/>
                  </a:cubicBezTo>
                  <a:lnTo>
                    <a:pt x="2319440" y="1289343"/>
                  </a:lnTo>
                  <a:cubicBezTo>
                    <a:pt x="2328470" y="1294582"/>
                    <a:pt x="2327329" y="1303631"/>
                    <a:pt x="2316874" y="1309727"/>
                  </a:cubicBezTo>
                  <a:lnTo>
                    <a:pt x="2264123" y="1340492"/>
                  </a:lnTo>
                  <a:cubicBezTo>
                    <a:pt x="2253231" y="1346474"/>
                    <a:pt x="2240152" y="1346931"/>
                    <a:pt x="2228861" y="134173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2704;p47">
              <a:extLst>
                <a:ext uri="{FF2B5EF4-FFF2-40B4-BE49-F238E27FC236}">
                  <a16:creationId xmlns:a16="http://schemas.microsoft.com/office/drawing/2014/main" id="{4F6DA959-A28B-43F4-B1FD-5EF8CE13750A}"/>
                </a:ext>
              </a:extLst>
            </p:cNvPr>
            <p:cNvSpPr/>
            <p:nvPr/>
          </p:nvSpPr>
          <p:spPr>
            <a:xfrm>
              <a:off x="2758377" y="3858961"/>
              <a:ext cx="1752611" cy="1013632"/>
            </a:xfrm>
            <a:custGeom>
              <a:avLst/>
              <a:gdLst/>
              <a:ahLst/>
              <a:cxnLst/>
              <a:rect l="l" t="t" r="r" b="b"/>
              <a:pathLst>
                <a:path w="1752611" h="1013632" extrusionOk="0">
                  <a:moveTo>
                    <a:pt x="1751672" y="634261"/>
                  </a:moveTo>
                  <a:cubicBezTo>
                    <a:pt x="1748498" y="641186"/>
                    <a:pt x="1743071" y="646834"/>
                    <a:pt x="1736275" y="650263"/>
                  </a:cubicBezTo>
                  <a:lnTo>
                    <a:pt x="1124743" y="1004117"/>
                  </a:lnTo>
                  <a:cubicBezTo>
                    <a:pt x="1103871" y="1015747"/>
                    <a:pt x="1078721" y="1016775"/>
                    <a:pt x="1056974" y="1006879"/>
                  </a:cubicBezTo>
                  <a:lnTo>
                    <a:pt x="11458" y="402136"/>
                  </a:lnTo>
                  <a:cubicBezTo>
                    <a:pt x="6990" y="399812"/>
                    <a:pt x="3390" y="396107"/>
                    <a:pt x="1193" y="391564"/>
                  </a:cubicBezTo>
                  <a:cubicBezTo>
                    <a:pt x="-2609" y="382039"/>
                    <a:pt x="2714" y="371466"/>
                    <a:pt x="16591" y="363465"/>
                  </a:cubicBezTo>
                  <a:lnTo>
                    <a:pt x="628218" y="9516"/>
                  </a:lnTo>
                  <a:cubicBezTo>
                    <a:pt x="649090" y="-2114"/>
                    <a:pt x="674240" y="-3143"/>
                    <a:pt x="695986" y="6754"/>
                  </a:cubicBezTo>
                  <a:lnTo>
                    <a:pt x="1741502" y="611496"/>
                  </a:lnTo>
                  <a:cubicBezTo>
                    <a:pt x="1750266" y="615306"/>
                    <a:pt x="1754676" y="625174"/>
                    <a:pt x="1751672" y="63426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2705;p47">
              <a:extLst>
                <a:ext uri="{FF2B5EF4-FFF2-40B4-BE49-F238E27FC236}">
                  <a16:creationId xmlns:a16="http://schemas.microsoft.com/office/drawing/2014/main" id="{DD3B5826-E45C-4BE9-9BA6-DEC1374F80AE}"/>
                </a:ext>
              </a:extLst>
            </p:cNvPr>
            <p:cNvSpPr/>
            <p:nvPr/>
          </p:nvSpPr>
          <p:spPr>
            <a:xfrm>
              <a:off x="2759571" y="3871207"/>
              <a:ext cx="1750478" cy="1001386"/>
            </a:xfrm>
            <a:custGeom>
              <a:avLst/>
              <a:gdLst/>
              <a:ahLst/>
              <a:cxnLst/>
              <a:rect l="l" t="t" r="r" b="b"/>
              <a:pathLst>
                <a:path w="1750478" h="1001386" extrusionOk="0">
                  <a:moveTo>
                    <a:pt x="1750479" y="622015"/>
                  </a:moveTo>
                  <a:cubicBezTo>
                    <a:pt x="1747304" y="628939"/>
                    <a:pt x="1741877" y="634588"/>
                    <a:pt x="1735081" y="638017"/>
                  </a:cubicBezTo>
                  <a:lnTo>
                    <a:pt x="1123550" y="991870"/>
                  </a:lnTo>
                  <a:cubicBezTo>
                    <a:pt x="1102677" y="1003501"/>
                    <a:pt x="1077528" y="1004529"/>
                    <a:pt x="1055781" y="994633"/>
                  </a:cubicBezTo>
                  <a:lnTo>
                    <a:pt x="10265" y="389890"/>
                  </a:lnTo>
                  <a:cubicBezTo>
                    <a:pt x="5797" y="387566"/>
                    <a:pt x="2197" y="383861"/>
                    <a:pt x="0" y="379318"/>
                  </a:cubicBezTo>
                  <a:cubicBezTo>
                    <a:pt x="3240" y="372460"/>
                    <a:pt x="8654" y="366869"/>
                    <a:pt x="15398" y="363411"/>
                  </a:cubicBezTo>
                  <a:lnTo>
                    <a:pt x="627024" y="9557"/>
                  </a:lnTo>
                  <a:cubicBezTo>
                    <a:pt x="647887" y="-2092"/>
                    <a:pt x="673027" y="-3149"/>
                    <a:pt x="694793" y="6700"/>
                  </a:cubicBezTo>
                  <a:lnTo>
                    <a:pt x="1740309" y="611537"/>
                  </a:lnTo>
                  <a:cubicBezTo>
                    <a:pt x="1744748" y="613823"/>
                    <a:pt x="1748321" y="617509"/>
                    <a:pt x="1750479" y="62201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2706;p47">
              <a:extLst>
                <a:ext uri="{FF2B5EF4-FFF2-40B4-BE49-F238E27FC236}">
                  <a16:creationId xmlns:a16="http://schemas.microsoft.com/office/drawing/2014/main" id="{5657AFF7-392B-43BE-86D4-D1F58FAF7744}"/>
                </a:ext>
              </a:extLst>
            </p:cNvPr>
            <p:cNvSpPr/>
            <p:nvPr/>
          </p:nvSpPr>
          <p:spPr>
            <a:xfrm>
              <a:off x="3817633" y="2891711"/>
              <a:ext cx="2255273" cy="1359741"/>
            </a:xfrm>
            <a:custGeom>
              <a:avLst/>
              <a:gdLst/>
              <a:ahLst/>
              <a:cxnLst/>
              <a:rect l="l" t="t" r="r" b="b"/>
              <a:pathLst>
                <a:path w="2255273" h="1359741" extrusionOk="0">
                  <a:moveTo>
                    <a:pt x="2238450" y="1357766"/>
                  </a:moveTo>
                  <a:lnTo>
                    <a:pt x="15873" y="71891"/>
                  </a:lnTo>
                  <a:cubicBezTo>
                    <a:pt x="5950" y="64538"/>
                    <a:pt x="67" y="52927"/>
                    <a:pt x="0" y="40554"/>
                  </a:cubicBezTo>
                  <a:lnTo>
                    <a:pt x="0" y="14360"/>
                  </a:lnTo>
                  <a:cubicBezTo>
                    <a:pt x="0" y="2263"/>
                    <a:pt x="7319" y="-3261"/>
                    <a:pt x="16348" y="1978"/>
                  </a:cubicBezTo>
                  <a:lnTo>
                    <a:pt x="2238925" y="1287852"/>
                  </a:lnTo>
                  <a:cubicBezTo>
                    <a:pt x="2249028" y="1295063"/>
                    <a:pt x="2255092" y="1306664"/>
                    <a:pt x="2255273" y="1319094"/>
                  </a:cubicBezTo>
                  <a:lnTo>
                    <a:pt x="2255273" y="1345288"/>
                  </a:lnTo>
                  <a:cubicBezTo>
                    <a:pt x="2254798" y="1357480"/>
                    <a:pt x="2247479" y="1363005"/>
                    <a:pt x="2238450" y="13577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2707;p47">
              <a:extLst>
                <a:ext uri="{FF2B5EF4-FFF2-40B4-BE49-F238E27FC236}">
                  <a16:creationId xmlns:a16="http://schemas.microsoft.com/office/drawing/2014/main" id="{A76E18C9-E20C-4C5E-A65F-883410A2D64D}"/>
                </a:ext>
              </a:extLst>
            </p:cNvPr>
            <p:cNvSpPr/>
            <p:nvPr/>
          </p:nvSpPr>
          <p:spPr>
            <a:xfrm>
              <a:off x="3899944" y="2334804"/>
              <a:ext cx="319167" cy="507819"/>
            </a:xfrm>
            <a:custGeom>
              <a:avLst/>
              <a:gdLst/>
              <a:ahLst/>
              <a:cxnLst/>
              <a:rect l="l" t="t" r="r" b="b"/>
              <a:pathLst>
                <a:path w="319167" h="507819" extrusionOk="0">
                  <a:moveTo>
                    <a:pt x="269363" y="501829"/>
                  </a:moveTo>
                  <a:lnTo>
                    <a:pt x="49804" y="375052"/>
                  </a:lnTo>
                  <a:cubicBezTo>
                    <a:pt x="22336" y="359145"/>
                    <a:pt x="0" y="316378"/>
                    <a:pt x="0" y="279802"/>
                  </a:cubicBezTo>
                  <a:lnTo>
                    <a:pt x="0" y="43867"/>
                  </a:lnTo>
                  <a:cubicBezTo>
                    <a:pt x="0" y="7101"/>
                    <a:pt x="22336" y="-9758"/>
                    <a:pt x="49804" y="5767"/>
                  </a:cubicBezTo>
                  <a:lnTo>
                    <a:pt x="269363" y="132926"/>
                  </a:lnTo>
                  <a:cubicBezTo>
                    <a:pt x="296926" y="148833"/>
                    <a:pt x="319168" y="191600"/>
                    <a:pt x="319168" y="228176"/>
                  </a:cubicBezTo>
                  <a:lnTo>
                    <a:pt x="319168" y="464110"/>
                  </a:lnTo>
                  <a:cubicBezTo>
                    <a:pt x="318787" y="500877"/>
                    <a:pt x="296546" y="517736"/>
                    <a:pt x="269363" y="5018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2708;p47">
              <a:extLst>
                <a:ext uri="{FF2B5EF4-FFF2-40B4-BE49-F238E27FC236}">
                  <a16:creationId xmlns:a16="http://schemas.microsoft.com/office/drawing/2014/main" id="{6C2B4A89-188D-4C47-990D-D5FA99946F34}"/>
                </a:ext>
              </a:extLst>
            </p:cNvPr>
            <p:cNvSpPr/>
            <p:nvPr/>
          </p:nvSpPr>
          <p:spPr>
            <a:xfrm>
              <a:off x="3899468" y="1737396"/>
              <a:ext cx="318787" cy="562544"/>
            </a:xfrm>
            <a:custGeom>
              <a:avLst/>
              <a:gdLst/>
              <a:ahLst/>
              <a:cxnLst/>
              <a:rect l="l" t="t" r="r" b="b"/>
              <a:pathLst>
                <a:path w="318787" h="562544" extrusionOk="0">
                  <a:moveTo>
                    <a:pt x="268983" y="558884"/>
                  </a:moveTo>
                  <a:lnTo>
                    <a:pt x="49805" y="432106"/>
                  </a:lnTo>
                  <a:cubicBezTo>
                    <a:pt x="22336" y="416200"/>
                    <a:pt x="0" y="351144"/>
                    <a:pt x="0" y="319330"/>
                  </a:cubicBezTo>
                  <a:lnTo>
                    <a:pt x="0" y="43867"/>
                  </a:lnTo>
                  <a:cubicBezTo>
                    <a:pt x="0" y="7101"/>
                    <a:pt x="22336" y="-9758"/>
                    <a:pt x="49805" y="5767"/>
                  </a:cubicBezTo>
                  <a:lnTo>
                    <a:pt x="268983" y="132545"/>
                  </a:lnTo>
                  <a:cubicBezTo>
                    <a:pt x="296546" y="148452"/>
                    <a:pt x="318787" y="191219"/>
                    <a:pt x="318787" y="227795"/>
                  </a:cubicBezTo>
                  <a:lnTo>
                    <a:pt x="318787" y="503258"/>
                  </a:lnTo>
                  <a:cubicBezTo>
                    <a:pt x="318787" y="535643"/>
                    <a:pt x="296546" y="574791"/>
                    <a:pt x="268983" y="558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2709;p47">
              <a:extLst>
                <a:ext uri="{FF2B5EF4-FFF2-40B4-BE49-F238E27FC236}">
                  <a16:creationId xmlns:a16="http://schemas.microsoft.com/office/drawing/2014/main" id="{375C3D5D-9E32-49B2-8AEC-855C2E5B3E11}"/>
                </a:ext>
              </a:extLst>
            </p:cNvPr>
            <p:cNvSpPr/>
            <p:nvPr/>
          </p:nvSpPr>
          <p:spPr>
            <a:xfrm>
              <a:off x="3979213" y="1913870"/>
              <a:ext cx="161864" cy="209418"/>
            </a:xfrm>
            <a:custGeom>
              <a:avLst/>
              <a:gdLst/>
              <a:ahLst/>
              <a:cxnLst/>
              <a:rect l="l" t="t" r="r" b="b"/>
              <a:pathLst>
                <a:path w="161864" h="209418" extrusionOk="0">
                  <a:moveTo>
                    <a:pt x="80885" y="198388"/>
                  </a:moveTo>
                  <a:cubicBezTo>
                    <a:pt x="36308" y="172575"/>
                    <a:pt x="0" y="109519"/>
                    <a:pt x="0" y="57894"/>
                  </a:cubicBezTo>
                  <a:cubicBezTo>
                    <a:pt x="0" y="6268"/>
                    <a:pt x="36308" y="-14782"/>
                    <a:pt x="80885" y="11031"/>
                  </a:cubicBezTo>
                  <a:cubicBezTo>
                    <a:pt x="125462" y="36844"/>
                    <a:pt x="161865" y="99899"/>
                    <a:pt x="161865" y="151525"/>
                  </a:cubicBezTo>
                  <a:cubicBezTo>
                    <a:pt x="161865" y="203150"/>
                    <a:pt x="125557" y="224200"/>
                    <a:pt x="80885" y="198388"/>
                  </a:cubicBezTo>
                  <a:close/>
                  <a:moveTo>
                    <a:pt x="80885" y="35034"/>
                  </a:moveTo>
                  <a:cubicBezTo>
                    <a:pt x="47714" y="15984"/>
                    <a:pt x="20720" y="31510"/>
                    <a:pt x="20720" y="69895"/>
                  </a:cubicBezTo>
                  <a:cubicBezTo>
                    <a:pt x="22916" y="112443"/>
                    <a:pt x="45280" y="151382"/>
                    <a:pt x="80885" y="174670"/>
                  </a:cubicBezTo>
                  <a:cubicBezTo>
                    <a:pt x="114151" y="193720"/>
                    <a:pt x="141145" y="178290"/>
                    <a:pt x="141145" y="139904"/>
                  </a:cubicBezTo>
                  <a:cubicBezTo>
                    <a:pt x="138949" y="97299"/>
                    <a:pt x="116556" y="58322"/>
                    <a:pt x="80885" y="350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2710;p47">
              <a:extLst>
                <a:ext uri="{FF2B5EF4-FFF2-40B4-BE49-F238E27FC236}">
                  <a16:creationId xmlns:a16="http://schemas.microsoft.com/office/drawing/2014/main" id="{78D2F6ED-D327-46D4-952E-B0E267DCD50B}"/>
                </a:ext>
              </a:extLst>
            </p:cNvPr>
            <p:cNvSpPr/>
            <p:nvPr/>
          </p:nvSpPr>
          <p:spPr>
            <a:xfrm>
              <a:off x="4045651" y="1966906"/>
              <a:ext cx="50374" cy="107156"/>
            </a:xfrm>
            <a:custGeom>
              <a:avLst/>
              <a:gdLst/>
              <a:ahLst/>
              <a:cxnLst/>
              <a:rect l="l" t="t" r="r" b="b"/>
              <a:pathLst>
                <a:path w="50374" h="107156" extrusionOk="0">
                  <a:moveTo>
                    <a:pt x="36688" y="107156"/>
                  </a:moveTo>
                  <a:lnTo>
                    <a:pt x="0" y="48673"/>
                  </a:lnTo>
                  <a:lnTo>
                    <a:pt x="0" y="0"/>
                  </a:lnTo>
                  <a:lnTo>
                    <a:pt x="20720" y="12001"/>
                  </a:lnTo>
                  <a:lnTo>
                    <a:pt x="20720" y="49816"/>
                  </a:lnTo>
                  <a:lnTo>
                    <a:pt x="50375" y="96964"/>
                  </a:lnTo>
                  <a:lnTo>
                    <a:pt x="36688" y="1071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2711;p47">
              <a:extLst>
                <a:ext uri="{FF2B5EF4-FFF2-40B4-BE49-F238E27FC236}">
                  <a16:creationId xmlns:a16="http://schemas.microsoft.com/office/drawing/2014/main" id="{AE1B3035-CF7C-4D96-88E6-30362949B4D8}"/>
                </a:ext>
              </a:extLst>
            </p:cNvPr>
            <p:cNvSpPr/>
            <p:nvPr/>
          </p:nvSpPr>
          <p:spPr>
            <a:xfrm>
              <a:off x="3899183" y="1178204"/>
              <a:ext cx="318787" cy="538687"/>
            </a:xfrm>
            <a:custGeom>
              <a:avLst/>
              <a:gdLst/>
              <a:ahLst/>
              <a:cxnLst/>
              <a:rect l="l" t="t" r="r" b="b"/>
              <a:pathLst>
                <a:path w="318787" h="538687" extrusionOk="0">
                  <a:moveTo>
                    <a:pt x="268983" y="535432"/>
                  </a:moveTo>
                  <a:lnTo>
                    <a:pt x="49805" y="408655"/>
                  </a:lnTo>
                  <a:cubicBezTo>
                    <a:pt x="22336" y="392653"/>
                    <a:pt x="0" y="321025"/>
                    <a:pt x="0" y="289116"/>
                  </a:cubicBezTo>
                  <a:lnTo>
                    <a:pt x="0" y="35560"/>
                  </a:lnTo>
                  <a:cubicBezTo>
                    <a:pt x="0" y="3747"/>
                    <a:pt x="22336" y="-9207"/>
                    <a:pt x="49805" y="6985"/>
                  </a:cubicBezTo>
                  <a:lnTo>
                    <a:pt x="268983" y="133858"/>
                  </a:lnTo>
                  <a:cubicBezTo>
                    <a:pt x="298400" y="153033"/>
                    <a:pt x="316905" y="185135"/>
                    <a:pt x="318787" y="220250"/>
                  </a:cubicBezTo>
                  <a:lnTo>
                    <a:pt x="318787" y="473901"/>
                  </a:lnTo>
                  <a:cubicBezTo>
                    <a:pt x="318787" y="505429"/>
                    <a:pt x="296546" y="551339"/>
                    <a:pt x="268983" y="5354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2712;p47">
              <a:extLst>
                <a:ext uri="{FF2B5EF4-FFF2-40B4-BE49-F238E27FC236}">
                  <a16:creationId xmlns:a16="http://schemas.microsoft.com/office/drawing/2014/main" id="{83F2C6E8-CC9C-44AF-B406-8ED85A3A0C7A}"/>
                </a:ext>
              </a:extLst>
            </p:cNvPr>
            <p:cNvSpPr/>
            <p:nvPr/>
          </p:nvSpPr>
          <p:spPr>
            <a:xfrm>
              <a:off x="3979213" y="1338206"/>
              <a:ext cx="159393" cy="203465"/>
            </a:xfrm>
            <a:custGeom>
              <a:avLst/>
              <a:gdLst/>
              <a:ahLst/>
              <a:cxnLst/>
              <a:rect l="l" t="t" r="r" b="b"/>
              <a:pathLst>
                <a:path w="159393" h="203465" extrusionOk="0">
                  <a:moveTo>
                    <a:pt x="79364" y="71487"/>
                  </a:moveTo>
                  <a:cubicBezTo>
                    <a:pt x="66153" y="63867"/>
                    <a:pt x="55507" y="70059"/>
                    <a:pt x="55507" y="85394"/>
                  </a:cubicBezTo>
                  <a:cubicBezTo>
                    <a:pt x="56401" y="102231"/>
                    <a:pt x="65259" y="117629"/>
                    <a:pt x="79364" y="126828"/>
                  </a:cubicBezTo>
                  <a:cubicBezTo>
                    <a:pt x="92576" y="134448"/>
                    <a:pt x="103316" y="128256"/>
                    <a:pt x="103316" y="113016"/>
                  </a:cubicBezTo>
                  <a:cubicBezTo>
                    <a:pt x="102356" y="96150"/>
                    <a:pt x="93469" y="80738"/>
                    <a:pt x="79364" y="71487"/>
                  </a:cubicBezTo>
                  <a:close/>
                  <a:moveTo>
                    <a:pt x="143141" y="81012"/>
                  </a:moveTo>
                  <a:lnTo>
                    <a:pt x="124131" y="69963"/>
                  </a:lnTo>
                  <a:cubicBezTo>
                    <a:pt x="121052" y="67857"/>
                    <a:pt x="118828" y="64715"/>
                    <a:pt x="117858" y="61105"/>
                  </a:cubicBezTo>
                  <a:lnTo>
                    <a:pt x="112916" y="41007"/>
                  </a:lnTo>
                  <a:cubicBezTo>
                    <a:pt x="111880" y="37405"/>
                    <a:pt x="109627" y="34274"/>
                    <a:pt x="106548" y="32149"/>
                  </a:cubicBezTo>
                  <a:lnTo>
                    <a:pt x="52371" y="812"/>
                  </a:lnTo>
                  <a:cubicBezTo>
                    <a:pt x="49709" y="-712"/>
                    <a:pt x="46953" y="-45"/>
                    <a:pt x="46098" y="2431"/>
                  </a:cubicBezTo>
                  <a:lnTo>
                    <a:pt x="41155" y="16719"/>
                  </a:lnTo>
                  <a:cubicBezTo>
                    <a:pt x="40271" y="18799"/>
                    <a:pt x="37867" y="19765"/>
                    <a:pt x="35795" y="18876"/>
                  </a:cubicBezTo>
                  <a:cubicBezTo>
                    <a:pt x="35462" y="18737"/>
                    <a:pt x="35158" y="18556"/>
                    <a:pt x="34882" y="18338"/>
                  </a:cubicBezTo>
                  <a:lnTo>
                    <a:pt x="15873" y="7289"/>
                  </a:lnTo>
                  <a:cubicBezTo>
                    <a:pt x="7129" y="2145"/>
                    <a:pt x="0" y="6336"/>
                    <a:pt x="0" y="16814"/>
                  </a:cubicBezTo>
                  <a:lnTo>
                    <a:pt x="0" y="99872"/>
                  </a:lnTo>
                  <a:cubicBezTo>
                    <a:pt x="608" y="111084"/>
                    <a:pt x="6501" y="121337"/>
                    <a:pt x="15873" y="127494"/>
                  </a:cubicBezTo>
                  <a:lnTo>
                    <a:pt x="143426" y="201313"/>
                  </a:lnTo>
                  <a:cubicBezTo>
                    <a:pt x="152170" y="206361"/>
                    <a:pt x="159394" y="202266"/>
                    <a:pt x="159394" y="191788"/>
                  </a:cubicBezTo>
                  <a:lnTo>
                    <a:pt x="159394" y="108444"/>
                  </a:lnTo>
                  <a:cubicBezTo>
                    <a:pt x="158700" y="97136"/>
                    <a:pt x="152655" y="86841"/>
                    <a:pt x="143141" y="80727"/>
                  </a:cubicBezTo>
                  <a:close/>
                  <a:moveTo>
                    <a:pt x="79364" y="145592"/>
                  </a:moveTo>
                  <a:cubicBezTo>
                    <a:pt x="55878" y="130194"/>
                    <a:pt x="41089" y="104524"/>
                    <a:pt x="39540" y="76440"/>
                  </a:cubicBezTo>
                  <a:cubicBezTo>
                    <a:pt x="39540" y="50913"/>
                    <a:pt x="57408" y="40626"/>
                    <a:pt x="79364" y="53390"/>
                  </a:cubicBezTo>
                  <a:cubicBezTo>
                    <a:pt x="102907" y="68733"/>
                    <a:pt x="117716" y="94435"/>
                    <a:pt x="119189" y="122541"/>
                  </a:cubicBezTo>
                  <a:cubicBezTo>
                    <a:pt x="119189" y="147687"/>
                    <a:pt x="101415" y="158070"/>
                    <a:pt x="79364" y="145306"/>
                  </a:cubicBezTo>
                  <a:close/>
                  <a:moveTo>
                    <a:pt x="137533" y="109111"/>
                  </a:moveTo>
                  <a:cubicBezTo>
                    <a:pt x="134292" y="106996"/>
                    <a:pt x="132239" y="103459"/>
                    <a:pt x="132020" y="99586"/>
                  </a:cubicBezTo>
                  <a:cubicBezTo>
                    <a:pt x="132020" y="95967"/>
                    <a:pt x="134491" y="94538"/>
                    <a:pt x="137533" y="96348"/>
                  </a:cubicBezTo>
                  <a:cubicBezTo>
                    <a:pt x="140812" y="98441"/>
                    <a:pt x="142903" y="101982"/>
                    <a:pt x="143141" y="105873"/>
                  </a:cubicBezTo>
                  <a:cubicBezTo>
                    <a:pt x="143141" y="109206"/>
                    <a:pt x="140669" y="110635"/>
                    <a:pt x="137533" y="1088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2713;p47">
              <a:extLst>
                <a:ext uri="{FF2B5EF4-FFF2-40B4-BE49-F238E27FC236}">
                  <a16:creationId xmlns:a16="http://schemas.microsoft.com/office/drawing/2014/main" id="{7F522114-5ABC-419A-AF5D-F26A21A55465}"/>
                </a:ext>
              </a:extLst>
            </p:cNvPr>
            <p:cNvSpPr/>
            <p:nvPr/>
          </p:nvSpPr>
          <p:spPr>
            <a:xfrm>
              <a:off x="3993280" y="2480040"/>
              <a:ext cx="134491" cy="224767"/>
            </a:xfrm>
            <a:custGeom>
              <a:avLst/>
              <a:gdLst/>
              <a:ahLst/>
              <a:cxnLst/>
              <a:rect l="l" t="t" r="r" b="b"/>
              <a:pathLst>
                <a:path w="134491" h="224767" extrusionOk="0">
                  <a:moveTo>
                    <a:pt x="134491" y="125994"/>
                  </a:moveTo>
                  <a:cubicBezTo>
                    <a:pt x="134491" y="168951"/>
                    <a:pt x="67293" y="224768"/>
                    <a:pt x="67293" y="224768"/>
                  </a:cubicBezTo>
                  <a:cubicBezTo>
                    <a:pt x="67293" y="224768"/>
                    <a:pt x="0" y="91418"/>
                    <a:pt x="0" y="48174"/>
                  </a:cubicBezTo>
                  <a:cubicBezTo>
                    <a:pt x="0" y="4931"/>
                    <a:pt x="30130" y="-12214"/>
                    <a:pt x="67293" y="9217"/>
                  </a:cubicBezTo>
                  <a:cubicBezTo>
                    <a:pt x="106975" y="35192"/>
                    <a:pt x="131935" y="78559"/>
                    <a:pt x="134491" y="1259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2714;p47">
              <a:extLst>
                <a:ext uri="{FF2B5EF4-FFF2-40B4-BE49-F238E27FC236}">
                  <a16:creationId xmlns:a16="http://schemas.microsoft.com/office/drawing/2014/main" id="{41C02D46-8F21-4823-A1CE-4F4CC2AAF62B}"/>
                </a:ext>
              </a:extLst>
            </p:cNvPr>
            <p:cNvSpPr/>
            <p:nvPr/>
          </p:nvSpPr>
          <p:spPr>
            <a:xfrm rot="-1801764">
              <a:off x="4024636" y="2501896"/>
              <a:ext cx="71791" cy="124475"/>
            </a:xfrm>
            <a:custGeom>
              <a:avLst/>
              <a:gdLst/>
              <a:ahLst/>
              <a:cxnLst/>
              <a:rect l="l" t="t" r="r" b="b"/>
              <a:pathLst>
                <a:path w="71855" h="124586" extrusionOk="0">
                  <a:moveTo>
                    <a:pt x="71855" y="62293"/>
                  </a:moveTo>
                  <a:cubicBezTo>
                    <a:pt x="71855" y="96697"/>
                    <a:pt x="55770" y="124587"/>
                    <a:pt x="35928" y="124587"/>
                  </a:cubicBezTo>
                  <a:cubicBezTo>
                    <a:pt x="16085" y="124587"/>
                    <a:pt x="0" y="96697"/>
                    <a:pt x="0" y="62293"/>
                  </a:cubicBezTo>
                  <a:cubicBezTo>
                    <a:pt x="0" y="27890"/>
                    <a:pt x="16085" y="0"/>
                    <a:pt x="35928" y="0"/>
                  </a:cubicBezTo>
                  <a:cubicBezTo>
                    <a:pt x="55770" y="0"/>
                    <a:pt x="71855" y="27890"/>
                    <a:pt x="71855" y="6229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2715;p47">
              <a:extLst>
                <a:ext uri="{FF2B5EF4-FFF2-40B4-BE49-F238E27FC236}">
                  <a16:creationId xmlns:a16="http://schemas.microsoft.com/office/drawing/2014/main" id="{050A81AB-F1FF-4A75-AE21-567762F9B376}"/>
                </a:ext>
              </a:extLst>
            </p:cNvPr>
            <p:cNvSpPr/>
            <p:nvPr/>
          </p:nvSpPr>
          <p:spPr>
            <a:xfrm>
              <a:off x="4492846" y="2048739"/>
              <a:ext cx="559351" cy="469824"/>
            </a:xfrm>
            <a:custGeom>
              <a:avLst/>
              <a:gdLst/>
              <a:ahLst/>
              <a:cxnLst/>
              <a:rect l="l" t="t" r="r" b="b"/>
              <a:pathLst>
                <a:path w="559351" h="469824" extrusionOk="0">
                  <a:moveTo>
                    <a:pt x="514299" y="464425"/>
                  </a:moveTo>
                  <a:lnTo>
                    <a:pt x="45147" y="192963"/>
                  </a:lnTo>
                  <a:cubicBezTo>
                    <a:pt x="20245" y="178580"/>
                    <a:pt x="0" y="139908"/>
                    <a:pt x="0" y="106571"/>
                  </a:cubicBezTo>
                  <a:lnTo>
                    <a:pt x="0" y="39610"/>
                  </a:lnTo>
                  <a:cubicBezTo>
                    <a:pt x="0" y="6273"/>
                    <a:pt x="20245" y="-8968"/>
                    <a:pt x="45147" y="5415"/>
                  </a:cubicBezTo>
                  <a:lnTo>
                    <a:pt x="514299" y="276878"/>
                  </a:lnTo>
                  <a:cubicBezTo>
                    <a:pt x="539201" y="291261"/>
                    <a:pt x="559351" y="329932"/>
                    <a:pt x="559351" y="363270"/>
                  </a:cubicBezTo>
                  <a:lnTo>
                    <a:pt x="559351" y="430135"/>
                  </a:lnTo>
                  <a:cubicBezTo>
                    <a:pt x="559351" y="463473"/>
                    <a:pt x="539201" y="478808"/>
                    <a:pt x="514299" y="4644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2716;p47">
              <a:extLst>
                <a:ext uri="{FF2B5EF4-FFF2-40B4-BE49-F238E27FC236}">
                  <a16:creationId xmlns:a16="http://schemas.microsoft.com/office/drawing/2014/main" id="{4F1BD6CF-89F9-4D68-957D-38D29B39AC6F}"/>
                </a:ext>
              </a:extLst>
            </p:cNvPr>
            <p:cNvSpPr/>
            <p:nvPr/>
          </p:nvSpPr>
          <p:spPr>
            <a:xfrm>
              <a:off x="4353888" y="2645824"/>
              <a:ext cx="1638988" cy="1231605"/>
            </a:xfrm>
            <a:custGeom>
              <a:avLst/>
              <a:gdLst/>
              <a:ahLst/>
              <a:cxnLst/>
              <a:rect l="l" t="t" r="r" b="b"/>
              <a:pathLst>
                <a:path w="1638988" h="1231605" extrusionOk="0">
                  <a:moveTo>
                    <a:pt x="1638989" y="734496"/>
                  </a:moveTo>
                  <a:cubicBezTo>
                    <a:pt x="1638989" y="734496"/>
                    <a:pt x="1138757" y="844986"/>
                    <a:pt x="734332" y="394835"/>
                  </a:cubicBezTo>
                  <a:cubicBezTo>
                    <a:pt x="329908" y="-55317"/>
                    <a:pt x="0" y="2405"/>
                    <a:pt x="0" y="2405"/>
                  </a:cubicBezTo>
                  <a:lnTo>
                    <a:pt x="0" y="283392"/>
                  </a:lnTo>
                  <a:lnTo>
                    <a:pt x="1638989" y="1231606"/>
                  </a:ln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2717;p47">
              <a:extLst>
                <a:ext uri="{FF2B5EF4-FFF2-40B4-BE49-F238E27FC236}">
                  <a16:creationId xmlns:a16="http://schemas.microsoft.com/office/drawing/2014/main" id="{BEB928AA-2337-4694-B2BF-88390C8D7FAD}"/>
                </a:ext>
              </a:extLst>
            </p:cNvPr>
            <p:cNvSpPr/>
            <p:nvPr/>
          </p:nvSpPr>
          <p:spPr>
            <a:xfrm>
              <a:off x="4353888" y="2645824"/>
              <a:ext cx="1638988" cy="746475"/>
            </a:xfrm>
            <a:custGeom>
              <a:avLst/>
              <a:gdLst/>
              <a:ahLst/>
              <a:cxnLst/>
              <a:rect l="l" t="t" r="r" b="b"/>
              <a:pathLst>
                <a:path w="1638988" h="746475" extrusionOk="0">
                  <a:moveTo>
                    <a:pt x="1638989" y="734496"/>
                  </a:moveTo>
                  <a:cubicBezTo>
                    <a:pt x="1638989" y="734496"/>
                    <a:pt x="1138757" y="844986"/>
                    <a:pt x="734332" y="394835"/>
                  </a:cubicBezTo>
                  <a:cubicBezTo>
                    <a:pt x="329908" y="-55317"/>
                    <a:pt x="0" y="2405"/>
                    <a:pt x="0" y="2405"/>
                  </a:cubicBezTo>
                </a:path>
              </a:pathLst>
            </a:custGeom>
            <a:noFill/>
            <a:ln w="10075" cap="flat" cmpd="sng">
              <a:solidFill>
                <a:srgbClr val="CCCED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2718;p47">
              <a:extLst>
                <a:ext uri="{FF2B5EF4-FFF2-40B4-BE49-F238E27FC236}">
                  <a16:creationId xmlns:a16="http://schemas.microsoft.com/office/drawing/2014/main" id="{8B6B2DDF-600F-47D9-9D7C-6094F1E6609A}"/>
                </a:ext>
              </a:extLst>
            </p:cNvPr>
            <p:cNvSpPr/>
            <p:nvPr/>
          </p:nvSpPr>
          <p:spPr>
            <a:xfrm>
              <a:off x="4257005" y="773645"/>
              <a:ext cx="165344" cy="325643"/>
            </a:xfrm>
            <a:custGeom>
              <a:avLst/>
              <a:gdLst/>
              <a:ahLst/>
              <a:cxnLst/>
              <a:rect l="l" t="t" r="r" b="b"/>
              <a:pathLst>
                <a:path w="165344" h="325643" extrusionOk="0">
                  <a:moveTo>
                    <a:pt x="94696" y="251714"/>
                  </a:moveTo>
                  <a:cubicBezTo>
                    <a:pt x="80068" y="277923"/>
                    <a:pt x="62295" y="302235"/>
                    <a:pt x="41755" y="324104"/>
                  </a:cubicBezTo>
                  <a:cubicBezTo>
                    <a:pt x="36052" y="330772"/>
                    <a:pt x="-7955" y="313912"/>
                    <a:pt x="1265" y="309150"/>
                  </a:cubicBezTo>
                  <a:cubicBezTo>
                    <a:pt x="10485" y="304387"/>
                    <a:pt x="39284" y="264192"/>
                    <a:pt x="53731" y="237331"/>
                  </a:cubicBezTo>
                  <a:cubicBezTo>
                    <a:pt x="65821" y="205263"/>
                    <a:pt x="76095" y="172541"/>
                    <a:pt x="84526" y="139319"/>
                  </a:cubicBezTo>
                  <a:cubicBezTo>
                    <a:pt x="93556" y="106458"/>
                    <a:pt x="101349" y="58261"/>
                    <a:pt x="108003" y="35592"/>
                  </a:cubicBezTo>
                  <a:cubicBezTo>
                    <a:pt x="111481" y="18487"/>
                    <a:pt x="124655" y="5022"/>
                    <a:pt x="141649" y="1207"/>
                  </a:cubicBezTo>
                  <a:cubicBezTo>
                    <a:pt x="157522" y="-2508"/>
                    <a:pt x="167787" y="1873"/>
                    <a:pt x="164841" y="21114"/>
                  </a:cubicBezTo>
                  <a:cubicBezTo>
                    <a:pt x="159423" y="54642"/>
                    <a:pt x="133475" y="185515"/>
                    <a:pt x="94696" y="2517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2719;p47">
              <a:extLst>
                <a:ext uri="{FF2B5EF4-FFF2-40B4-BE49-F238E27FC236}">
                  <a16:creationId xmlns:a16="http://schemas.microsoft.com/office/drawing/2014/main" id="{A096AE71-B067-467B-9D71-261546345570}"/>
                </a:ext>
              </a:extLst>
            </p:cNvPr>
            <p:cNvSpPr/>
            <p:nvPr/>
          </p:nvSpPr>
          <p:spPr>
            <a:xfrm>
              <a:off x="4272441" y="1538278"/>
              <a:ext cx="113451" cy="88273"/>
            </a:xfrm>
            <a:custGeom>
              <a:avLst/>
              <a:gdLst/>
              <a:ahLst/>
              <a:cxnLst/>
              <a:rect l="l" t="t" r="r" b="b"/>
              <a:pathLst>
                <a:path w="113451" h="88273" extrusionOk="0">
                  <a:moveTo>
                    <a:pt x="104448" y="2"/>
                  </a:moveTo>
                  <a:cubicBezTo>
                    <a:pt x="90856" y="11146"/>
                    <a:pt x="70706" y="955"/>
                    <a:pt x="69660" y="2002"/>
                  </a:cubicBezTo>
                  <a:cubicBezTo>
                    <a:pt x="53645" y="16871"/>
                    <a:pt x="36860" y="30892"/>
                    <a:pt x="19381" y="44008"/>
                  </a:cubicBezTo>
                  <a:cubicBezTo>
                    <a:pt x="10827" y="50675"/>
                    <a:pt x="-2385" y="59629"/>
                    <a:pt x="371" y="72583"/>
                  </a:cubicBezTo>
                  <a:cubicBezTo>
                    <a:pt x="4648" y="95538"/>
                    <a:pt x="41432" y="88490"/>
                    <a:pt x="55308" y="81441"/>
                  </a:cubicBezTo>
                  <a:cubicBezTo>
                    <a:pt x="69185" y="74392"/>
                    <a:pt x="80591" y="62391"/>
                    <a:pt x="93327" y="54581"/>
                  </a:cubicBezTo>
                  <a:cubicBezTo>
                    <a:pt x="102832" y="48675"/>
                    <a:pt x="112337" y="45722"/>
                    <a:pt x="113382" y="33816"/>
                  </a:cubicBezTo>
                  <a:cubicBezTo>
                    <a:pt x="114238" y="26672"/>
                    <a:pt x="106919" y="-283"/>
                    <a:pt x="10444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2720;p47">
              <a:extLst>
                <a:ext uri="{FF2B5EF4-FFF2-40B4-BE49-F238E27FC236}">
                  <a16:creationId xmlns:a16="http://schemas.microsoft.com/office/drawing/2014/main" id="{EE7D9C96-5CA2-4946-882A-FA6C00AFC849}"/>
                </a:ext>
              </a:extLst>
            </p:cNvPr>
            <p:cNvSpPr/>
            <p:nvPr/>
          </p:nvSpPr>
          <p:spPr>
            <a:xfrm>
              <a:off x="4272622" y="1567332"/>
              <a:ext cx="113035" cy="59179"/>
            </a:xfrm>
            <a:custGeom>
              <a:avLst/>
              <a:gdLst/>
              <a:ahLst/>
              <a:cxnLst/>
              <a:rect l="l" t="t" r="r" b="b"/>
              <a:pathLst>
                <a:path w="113035" h="59179" extrusionOk="0">
                  <a:moveTo>
                    <a:pt x="113011" y="0"/>
                  </a:moveTo>
                  <a:cubicBezTo>
                    <a:pt x="111205" y="11335"/>
                    <a:pt x="102080" y="14478"/>
                    <a:pt x="92766" y="20288"/>
                  </a:cubicBezTo>
                  <a:cubicBezTo>
                    <a:pt x="79459" y="28575"/>
                    <a:pt x="67674" y="40576"/>
                    <a:pt x="53797" y="47625"/>
                  </a:cubicBezTo>
                  <a:cubicBezTo>
                    <a:pt x="39920" y="54673"/>
                    <a:pt x="9030" y="60579"/>
                    <a:pt x="0" y="44101"/>
                  </a:cubicBezTo>
                  <a:cubicBezTo>
                    <a:pt x="4847" y="66294"/>
                    <a:pt x="41060" y="59341"/>
                    <a:pt x="54747" y="52388"/>
                  </a:cubicBezTo>
                  <a:cubicBezTo>
                    <a:pt x="68434" y="45434"/>
                    <a:pt x="80029" y="33338"/>
                    <a:pt x="92766" y="25527"/>
                  </a:cubicBezTo>
                  <a:cubicBezTo>
                    <a:pt x="102271" y="19621"/>
                    <a:pt x="111775" y="16669"/>
                    <a:pt x="112821" y="4763"/>
                  </a:cubicBezTo>
                  <a:cubicBezTo>
                    <a:pt x="113011" y="3181"/>
                    <a:pt x="113077" y="1591"/>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2721;p47">
              <a:extLst>
                <a:ext uri="{FF2B5EF4-FFF2-40B4-BE49-F238E27FC236}">
                  <a16:creationId xmlns:a16="http://schemas.microsoft.com/office/drawing/2014/main" id="{E08FFDD8-D192-4F31-8A62-F49B6867F9FE}"/>
                </a:ext>
              </a:extLst>
            </p:cNvPr>
            <p:cNvSpPr/>
            <p:nvPr/>
          </p:nvSpPr>
          <p:spPr>
            <a:xfrm>
              <a:off x="4135669" y="1458312"/>
              <a:ext cx="113522" cy="85076"/>
            </a:xfrm>
            <a:custGeom>
              <a:avLst/>
              <a:gdLst/>
              <a:ahLst/>
              <a:cxnLst/>
              <a:rect l="l" t="t" r="r" b="b"/>
              <a:pathLst>
                <a:path w="113522" h="85076" extrusionOk="0">
                  <a:moveTo>
                    <a:pt x="102832" y="54"/>
                  </a:moveTo>
                  <a:cubicBezTo>
                    <a:pt x="89240" y="11198"/>
                    <a:pt x="65383" y="-898"/>
                    <a:pt x="64338" y="54"/>
                  </a:cubicBezTo>
                  <a:cubicBezTo>
                    <a:pt x="50176" y="14503"/>
                    <a:pt x="35168" y="28084"/>
                    <a:pt x="19381" y="40726"/>
                  </a:cubicBezTo>
                  <a:cubicBezTo>
                    <a:pt x="10827" y="47489"/>
                    <a:pt x="-2385" y="56442"/>
                    <a:pt x="371" y="69301"/>
                  </a:cubicBezTo>
                  <a:cubicBezTo>
                    <a:pt x="4648" y="92351"/>
                    <a:pt x="41432" y="85303"/>
                    <a:pt x="55403" y="78254"/>
                  </a:cubicBezTo>
                  <a:cubicBezTo>
                    <a:pt x="69375" y="71206"/>
                    <a:pt x="80591" y="59204"/>
                    <a:pt x="93422" y="51299"/>
                  </a:cubicBezTo>
                  <a:cubicBezTo>
                    <a:pt x="102927" y="45488"/>
                    <a:pt x="112432" y="42440"/>
                    <a:pt x="113477" y="30629"/>
                  </a:cubicBezTo>
                  <a:cubicBezTo>
                    <a:pt x="114238" y="23486"/>
                    <a:pt x="105303" y="-232"/>
                    <a:pt x="102832" y="5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2722;p47">
              <a:extLst>
                <a:ext uri="{FF2B5EF4-FFF2-40B4-BE49-F238E27FC236}">
                  <a16:creationId xmlns:a16="http://schemas.microsoft.com/office/drawing/2014/main" id="{05D0FED8-E7EC-423D-9CE9-D39ECBA01138}"/>
                </a:ext>
              </a:extLst>
            </p:cNvPr>
            <p:cNvSpPr/>
            <p:nvPr/>
          </p:nvSpPr>
          <p:spPr>
            <a:xfrm>
              <a:off x="4135660" y="1485798"/>
              <a:ext cx="113035" cy="59179"/>
            </a:xfrm>
            <a:custGeom>
              <a:avLst/>
              <a:gdLst/>
              <a:ahLst/>
              <a:cxnLst/>
              <a:rect l="l" t="t" r="r" b="b"/>
              <a:pathLst>
                <a:path w="113035" h="59179" extrusionOk="0">
                  <a:moveTo>
                    <a:pt x="113011" y="0"/>
                  </a:moveTo>
                  <a:cubicBezTo>
                    <a:pt x="111205" y="11335"/>
                    <a:pt x="102080" y="14478"/>
                    <a:pt x="92766" y="20288"/>
                  </a:cubicBezTo>
                  <a:cubicBezTo>
                    <a:pt x="79459" y="28575"/>
                    <a:pt x="67673" y="40577"/>
                    <a:pt x="53796" y="47625"/>
                  </a:cubicBezTo>
                  <a:cubicBezTo>
                    <a:pt x="39920" y="54674"/>
                    <a:pt x="8934" y="60579"/>
                    <a:pt x="0" y="44101"/>
                  </a:cubicBezTo>
                  <a:cubicBezTo>
                    <a:pt x="4847" y="66294"/>
                    <a:pt x="40965" y="59341"/>
                    <a:pt x="54747" y="52388"/>
                  </a:cubicBezTo>
                  <a:cubicBezTo>
                    <a:pt x="68529" y="45434"/>
                    <a:pt x="79934" y="33338"/>
                    <a:pt x="92766" y="25432"/>
                  </a:cubicBezTo>
                  <a:cubicBezTo>
                    <a:pt x="102270" y="19622"/>
                    <a:pt x="111775" y="16669"/>
                    <a:pt x="112821" y="4763"/>
                  </a:cubicBezTo>
                  <a:cubicBezTo>
                    <a:pt x="113011" y="3183"/>
                    <a:pt x="113077" y="1590"/>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2723;p47">
              <a:extLst>
                <a:ext uri="{FF2B5EF4-FFF2-40B4-BE49-F238E27FC236}">
                  <a16:creationId xmlns:a16="http://schemas.microsoft.com/office/drawing/2014/main" id="{6EF1479D-B42C-4B44-B2E1-5F1F18772444}"/>
                </a:ext>
              </a:extLst>
            </p:cNvPr>
            <p:cNvSpPr/>
            <p:nvPr/>
          </p:nvSpPr>
          <p:spPr>
            <a:xfrm>
              <a:off x="4163850" y="1066881"/>
              <a:ext cx="398264" cy="482949"/>
            </a:xfrm>
            <a:custGeom>
              <a:avLst/>
              <a:gdLst/>
              <a:ahLst/>
              <a:cxnLst/>
              <a:rect l="l" t="t" r="r" b="b"/>
              <a:pathLst>
                <a:path w="398264" h="482949" extrusionOk="0">
                  <a:moveTo>
                    <a:pt x="395149" y="33155"/>
                  </a:moveTo>
                  <a:cubicBezTo>
                    <a:pt x="410261" y="127833"/>
                    <a:pt x="368346" y="163171"/>
                    <a:pt x="313789" y="183269"/>
                  </a:cubicBezTo>
                  <a:cubicBezTo>
                    <a:pt x="274630" y="197747"/>
                    <a:pt x="218742" y="220035"/>
                    <a:pt x="218742" y="220035"/>
                  </a:cubicBezTo>
                  <a:cubicBezTo>
                    <a:pt x="218742" y="220035"/>
                    <a:pt x="219502" y="240800"/>
                    <a:pt x="219882" y="287377"/>
                  </a:cubicBezTo>
                  <a:cubicBezTo>
                    <a:pt x="219882" y="328430"/>
                    <a:pt x="214940" y="477877"/>
                    <a:pt x="214940" y="477877"/>
                  </a:cubicBezTo>
                  <a:cubicBezTo>
                    <a:pt x="201814" y="484641"/>
                    <a:pt x="186245" y="484641"/>
                    <a:pt x="173119" y="477877"/>
                  </a:cubicBezTo>
                  <a:cubicBezTo>
                    <a:pt x="173119" y="477877"/>
                    <a:pt x="151164" y="363101"/>
                    <a:pt x="146506" y="311285"/>
                  </a:cubicBezTo>
                  <a:cubicBezTo>
                    <a:pt x="140138" y="241085"/>
                    <a:pt x="129398" y="195080"/>
                    <a:pt x="133010" y="179935"/>
                  </a:cubicBezTo>
                  <a:cubicBezTo>
                    <a:pt x="136146" y="166600"/>
                    <a:pt x="212754" y="128881"/>
                    <a:pt x="237086" y="108688"/>
                  </a:cubicBezTo>
                  <a:lnTo>
                    <a:pt x="76552" y="162599"/>
                  </a:lnTo>
                  <a:cubicBezTo>
                    <a:pt x="79745" y="180037"/>
                    <a:pt x="81304" y="197735"/>
                    <a:pt x="81209" y="215463"/>
                  </a:cubicBezTo>
                  <a:cubicBezTo>
                    <a:pt x="79783" y="271184"/>
                    <a:pt x="76647" y="391866"/>
                    <a:pt x="76647" y="391866"/>
                  </a:cubicBezTo>
                  <a:cubicBezTo>
                    <a:pt x="76647" y="391866"/>
                    <a:pt x="54691" y="407773"/>
                    <a:pt x="35872" y="391866"/>
                  </a:cubicBezTo>
                  <a:cubicBezTo>
                    <a:pt x="35872" y="391866"/>
                    <a:pt x="-4523" y="153074"/>
                    <a:pt x="419" y="121451"/>
                  </a:cubicBezTo>
                  <a:cubicBezTo>
                    <a:pt x="5077" y="91448"/>
                    <a:pt x="146506" y="30107"/>
                    <a:pt x="171504" y="8961"/>
                  </a:cubicBezTo>
                  <a:cubicBezTo>
                    <a:pt x="180286" y="1807"/>
                    <a:pt x="191692" y="-1275"/>
                    <a:pt x="202869" y="4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2724;p47">
              <a:extLst>
                <a:ext uri="{FF2B5EF4-FFF2-40B4-BE49-F238E27FC236}">
                  <a16:creationId xmlns:a16="http://schemas.microsoft.com/office/drawing/2014/main" id="{9101DF1A-DDCB-4EF2-8EB1-BB46BF866BFB}"/>
                </a:ext>
              </a:extLst>
            </p:cNvPr>
            <p:cNvSpPr/>
            <p:nvPr/>
          </p:nvSpPr>
          <p:spPr>
            <a:xfrm>
              <a:off x="4403391" y="743705"/>
              <a:ext cx="125692" cy="122150"/>
            </a:xfrm>
            <a:custGeom>
              <a:avLst/>
              <a:gdLst/>
              <a:ahLst/>
              <a:cxnLst/>
              <a:rect l="l" t="t" r="r" b="b"/>
              <a:pathLst>
                <a:path w="125692" h="122150" extrusionOk="0">
                  <a:moveTo>
                    <a:pt x="100101" y="0"/>
                  </a:moveTo>
                  <a:cubicBezTo>
                    <a:pt x="100101" y="0"/>
                    <a:pt x="97725" y="45053"/>
                    <a:pt x="98770" y="49054"/>
                  </a:cubicBezTo>
                  <a:cubicBezTo>
                    <a:pt x="99816" y="53054"/>
                    <a:pt x="119395" y="66294"/>
                    <a:pt x="125098" y="71057"/>
                  </a:cubicBezTo>
                  <a:cubicBezTo>
                    <a:pt x="130801" y="75819"/>
                    <a:pt x="94018" y="112205"/>
                    <a:pt x="76149" y="120396"/>
                  </a:cubicBezTo>
                  <a:cubicBezTo>
                    <a:pt x="58280" y="128588"/>
                    <a:pt x="1442" y="106966"/>
                    <a:pt x="112" y="78962"/>
                  </a:cubicBezTo>
                  <a:cubicBezTo>
                    <a:pt x="-1219" y="50959"/>
                    <a:pt x="9616" y="27622"/>
                    <a:pt x="18550" y="26384"/>
                  </a:cubicBezTo>
                  <a:cubicBezTo>
                    <a:pt x="27485" y="25146"/>
                    <a:pt x="100101" y="0"/>
                    <a:pt x="10010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2725;p47">
              <a:extLst>
                <a:ext uri="{FF2B5EF4-FFF2-40B4-BE49-F238E27FC236}">
                  <a16:creationId xmlns:a16="http://schemas.microsoft.com/office/drawing/2014/main" id="{D7A13D90-D40F-47A4-896E-6F938C678FC9}"/>
                </a:ext>
              </a:extLst>
            </p:cNvPr>
            <p:cNvSpPr/>
            <p:nvPr/>
          </p:nvSpPr>
          <p:spPr>
            <a:xfrm>
              <a:off x="4358991" y="760843"/>
              <a:ext cx="203859" cy="398340"/>
            </a:xfrm>
            <a:custGeom>
              <a:avLst/>
              <a:gdLst/>
              <a:ahLst/>
              <a:cxnLst/>
              <a:rect l="l" t="t" r="r" b="b"/>
              <a:pathLst>
                <a:path w="203859" h="398340" extrusionOk="0">
                  <a:moveTo>
                    <a:pt x="149443" y="39726"/>
                  </a:moveTo>
                  <a:cubicBezTo>
                    <a:pt x="149443" y="39726"/>
                    <a:pt x="116842" y="88494"/>
                    <a:pt x="71315" y="93066"/>
                  </a:cubicBezTo>
                  <a:cubicBezTo>
                    <a:pt x="56963" y="78874"/>
                    <a:pt x="55632" y="28392"/>
                    <a:pt x="75497" y="12294"/>
                  </a:cubicBezTo>
                  <a:cubicBezTo>
                    <a:pt x="75497" y="12294"/>
                    <a:pt x="57248" y="-2565"/>
                    <a:pt x="44702" y="388"/>
                  </a:cubicBezTo>
                  <a:cubicBezTo>
                    <a:pt x="31110" y="8435"/>
                    <a:pt x="20959" y="21220"/>
                    <a:pt x="16187" y="36297"/>
                  </a:cubicBezTo>
                  <a:cubicBezTo>
                    <a:pt x="4525" y="69955"/>
                    <a:pt x="-912" y="105459"/>
                    <a:pt x="125" y="141073"/>
                  </a:cubicBezTo>
                  <a:cubicBezTo>
                    <a:pt x="885" y="188697"/>
                    <a:pt x="125" y="309760"/>
                    <a:pt x="125" y="309760"/>
                  </a:cubicBezTo>
                  <a:cubicBezTo>
                    <a:pt x="5533" y="338651"/>
                    <a:pt x="22993" y="363848"/>
                    <a:pt x="48123" y="379007"/>
                  </a:cubicBezTo>
                  <a:cubicBezTo>
                    <a:pt x="81028" y="397713"/>
                    <a:pt x="119827" y="403098"/>
                    <a:pt x="156572" y="394057"/>
                  </a:cubicBezTo>
                  <a:cubicBezTo>
                    <a:pt x="179668" y="388627"/>
                    <a:pt x="188222" y="375769"/>
                    <a:pt x="196206" y="358909"/>
                  </a:cubicBezTo>
                  <a:cubicBezTo>
                    <a:pt x="194115" y="325476"/>
                    <a:pt x="180904" y="256420"/>
                    <a:pt x="186702" y="214224"/>
                  </a:cubicBezTo>
                  <a:cubicBezTo>
                    <a:pt x="192499" y="172029"/>
                    <a:pt x="201149" y="140596"/>
                    <a:pt x="203430" y="106592"/>
                  </a:cubicBezTo>
                  <a:cubicBezTo>
                    <a:pt x="205711" y="72588"/>
                    <a:pt x="198963" y="73159"/>
                    <a:pt x="181854" y="60967"/>
                  </a:cubicBezTo>
                  <a:cubicBezTo>
                    <a:pt x="171580" y="53111"/>
                    <a:pt x="160744" y="46012"/>
                    <a:pt x="149443" y="39726"/>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2726;p47">
              <a:extLst>
                <a:ext uri="{FF2B5EF4-FFF2-40B4-BE49-F238E27FC236}">
                  <a16:creationId xmlns:a16="http://schemas.microsoft.com/office/drawing/2014/main" id="{5D8501DE-4092-44EE-9775-9DCA5D3A7F1A}"/>
                </a:ext>
              </a:extLst>
            </p:cNvPr>
            <p:cNvSpPr/>
            <p:nvPr/>
          </p:nvSpPr>
          <p:spPr>
            <a:xfrm>
              <a:off x="4398650" y="616917"/>
              <a:ext cx="135166" cy="164844"/>
            </a:xfrm>
            <a:custGeom>
              <a:avLst/>
              <a:gdLst/>
              <a:ahLst/>
              <a:cxnLst/>
              <a:rect l="l" t="t" r="r" b="b"/>
              <a:pathLst>
                <a:path w="135166" h="164844" extrusionOk="0">
                  <a:moveTo>
                    <a:pt x="2951" y="59542"/>
                  </a:moveTo>
                  <a:lnTo>
                    <a:pt x="2951" y="59542"/>
                  </a:lnTo>
                  <a:cubicBezTo>
                    <a:pt x="8369" y="24585"/>
                    <a:pt x="33556" y="-1894"/>
                    <a:pt x="69484" y="106"/>
                  </a:cubicBezTo>
                  <a:cubicBezTo>
                    <a:pt x="107645" y="2052"/>
                    <a:pt x="137015" y="34634"/>
                    <a:pt x="135076" y="72881"/>
                  </a:cubicBezTo>
                  <a:cubicBezTo>
                    <a:pt x="133974" y="94625"/>
                    <a:pt x="122739" y="114587"/>
                    <a:pt x="104747" y="126789"/>
                  </a:cubicBezTo>
                  <a:cubicBezTo>
                    <a:pt x="103473" y="132100"/>
                    <a:pt x="101591" y="137245"/>
                    <a:pt x="99139" y="142124"/>
                  </a:cubicBezTo>
                  <a:cubicBezTo>
                    <a:pt x="86498" y="156983"/>
                    <a:pt x="48003" y="166508"/>
                    <a:pt x="36788" y="164603"/>
                  </a:cubicBezTo>
                  <a:cubicBezTo>
                    <a:pt x="23358" y="163381"/>
                    <a:pt x="12047" y="154047"/>
                    <a:pt x="8274" y="141076"/>
                  </a:cubicBezTo>
                  <a:cubicBezTo>
                    <a:pt x="-3702" y="113644"/>
                    <a:pt x="5" y="76878"/>
                    <a:pt x="2951" y="595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2727;p47">
              <a:extLst>
                <a:ext uri="{FF2B5EF4-FFF2-40B4-BE49-F238E27FC236}">
                  <a16:creationId xmlns:a16="http://schemas.microsoft.com/office/drawing/2014/main" id="{ADFEF88E-7BE6-4067-ACCA-84D65BF52BA2}"/>
                </a:ext>
              </a:extLst>
            </p:cNvPr>
            <p:cNvSpPr/>
            <p:nvPr/>
          </p:nvSpPr>
          <p:spPr>
            <a:xfrm>
              <a:off x="4403852" y="602477"/>
              <a:ext cx="142520" cy="141227"/>
            </a:xfrm>
            <a:custGeom>
              <a:avLst/>
              <a:gdLst/>
              <a:ahLst/>
              <a:cxnLst/>
              <a:rect l="l" t="t" r="r" b="b"/>
              <a:pathLst>
                <a:path w="142520" h="141227" extrusionOk="0">
                  <a:moveTo>
                    <a:pt x="99640" y="141228"/>
                  </a:moveTo>
                  <a:lnTo>
                    <a:pt x="99640" y="141228"/>
                  </a:lnTo>
                  <a:lnTo>
                    <a:pt x="96313" y="110653"/>
                  </a:lnTo>
                  <a:cubicBezTo>
                    <a:pt x="96313" y="110653"/>
                    <a:pt x="121215" y="46073"/>
                    <a:pt x="62381" y="58456"/>
                  </a:cubicBezTo>
                  <a:cubicBezTo>
                    <a:pt x="23602" y="66647"/>
                    <a:pt x="13812" y="70267"/>
                    <a:pt x="2027" y="44168"/>
                  </a:cubicBezTo>
                  <a:cubicBezTo>
                    <a:pt x="-9759" y="18070"/>
                    <a:pt x="31586" y="-5457"/>
                    <a:pt x="81296" y="1115"/>
                  </a:cubicBezTo>
                  <a:cubicBezTo>
                    <a:pt x="116615" y="4775"/>
                    <a:pt x="143238" y="34972"/>
                    <a:pt x="142506" y="70552"/>
                  </a:cubicBezTo>
                  <a:cubicBezTo>
                    <a:pt x="141270" y="89793"/>
                    <a:pt x="136138" y="128655"/>
                    <a:pt x="99640" y="14122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2728;p47">
              <a:extLst>
                <a:ext uri="{FF2B5EF4-FFF2-40B4-BE49-F238E27FC236}">
                  <a16:creationId xmlns:a16="http://schemas.microsoft.com/office/drawing/2014/main" id="{818C72B6-FC8E-42B5-BB00-1014A1D9A48A}"/>
                </a:ext>
              </a:extLst>
            </p:cNvPr>
            <p:cNvSpPr/>
            <p:nvPr/>
          </p:nvSpPr>
          <p:spPr>
            <a:xfrm>
              <a:off x="4338015" y="761231"/>
              <a:ext cx="65677" cy="95630"/>
            </a:xfrm>
            <a:custGeom>
              <a:avLst/>
              <a:gdLst/>
              <a:ahLst/>
              <a:cxnLst/>
              <a:rect l="l" t="t" r="r" b="b"/>
              <a:pathLst>
                <a:path w="65677" h="95630" extrusionOk="0">
                  <a:moveTo>
                    <a:pt x="23762" y="95631"/>
                  </a:moveTo>
                  <a:cubicBezTo>
                    <a:pt x="14780" y="95307"/>
                    <a:pt x="6264" y="91519"/>
                    <a:pt x="0" y="85058"/>
                  </a:cubicBezTo>
                  <a:cubicBezTo>
                    <a:pt x="1331" y="68294"/>
                    <a:pt x="22716" y="4667"/>
                    <a:pt x="65677" y="0"/>
                  </a:cubicBezTo>
                  <a:cubicBezTo>
                    <a:pt x="53987" y="8214"/>
                    <a:pt x="44729" y="19435"/>
                    <a:pt x="38874" y="32480"/>
                  </a:cubicBezTo>
                  <a:cubicBezTo>
                    <a:pt x="32192" y="53100"/>
                    <a:pt x="27136" y="74216"/>
                    <a:pt x="23762" y="9563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2729;p47">
              <a:extLst>
                <a:ext uri="{FF2B5EF4-FFF2-40B4-BE49-F238E27FC236}">
                  <a16:creationId xmlns:a16="http://schemas.microsoft.com/office/drawing/2014/main" id="{BE164E9F-297E-4DDA-A9BB-6C9E3D8AE0A7}"/>
                </a:ext>
              </a:extLst>
            </p:cNvPr>
            <p:cNvSpPr/>
            <p:nvPr/>
          </p:nvSpPr>
          <p:spPr>
            <a:xfrm>
              <a:off x="5408528" y="1603174"/>
              <a:ext cx="974325" cy="1973896"/>
            </a:xfrm>
            <a:custGeom>
              <a:avLst/>
              <a:gdLst/>
              <a:ahLst/>
              <a:cxnLst/>
              <a:rect l="l" t="t" r="r" b="b"/>
              <a:pathLst>
                <a:path w="974325" h="1973896" extrusionOk="0">
                  <a:moveTo>
                    <a:pt x="884126" y="1962979"/>
                  </a:moveTo>
                  <a:lnTo>
                    <a:pt x="90295" y="1503684"/>
                  </a:lnTo>
                  <a:cubicBezTo>
                    <a:pt x="40395" y="1475109"/>
                    <a:pt x="0" y="1397480"/>
                    <a:pt x="0" y="1330900"/>
                  </a:cubicBezTo>
                  <a:lnTo>
                    <a:pt x="0" y="79220"/>
                  </a:lnTo>
                  <a:cubicBezTo>
                    <a:pt x="0" y="12545"/>
                    <a:pt x="40395" y="-17935"/>
                    <a:pt x="90295" y="10831"/>
                  </a:cubicBezTo>
                  <a:lnTo>
                    <a:pt x="884126" y="470221"/>
                  </a:lnTo>
                  <a:cubicBezTo>
                    <a:pt x="933931" y="498796"/>
                    <a:pt x="974326" y="576425"/>
                    <a:pt x="974326" y="643005"/>
                  </a:cubicBezTo>
                  <a:lnTo>
                    <a:pt x="974326" y="1894876"/>
                  </a:lnTo>
                  <a:cubicBezTo>
                    <a:pt x="974326" y="1961551"/>
                    <a:pt x="933931" y="1991840"/>
                    <a:pt x="884126" y="1962979"/>
                  </a:cubicBez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2730;p47">
              <a:extLst>
                <a:ext uri="{FF2B5EF4-FFF2-40B4-BE49-F238E27FC236}">
                  <a16:creationId xmlns:a16="http://schemas.microsoft.com/office/drawing/2014/main" id="{33C326E8-5455-4748-B889-74B42562106D}"/>
                </a:ext>
              </a:extLst>
            </p:cNvPr>
            <p:cNvSpPr/>
            <p:nvPr/>
          </p:nvSpPr>
          <p:spPr>
            <a:xfrm>
              <a:off x="6324400" y="3534911"/>
              <a:ext cx="27183" cy="49530"/>
            </a:xfrm>
            <a:custGeom>
              <a:avLst/>
              <a:gdLst/>
              <a:ahLst/>
              <a:cxnLst/>
              <a:rect l="l" t="t" r="r" b="b"/>
              <a:pathLst>
                <a:path w="27183" h="49530" extrusionOk="0">
                  <a:moveTo>
                    <a:pt x="0" y="49530"/>
                  </a:moveTo>
                  <a:lnTo>
                    <a:pt x="27184" y="36100"/>
                  </a:lnTo>
                  <a:lnTo>
                    <a:pt x="8840" y="0"/>
                  </a:lnTo>
                  <a:lnTo>
                    <a:pt x="0" y="4953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2731;p47">
              <a:extLst>
                <a:ext uri="{FF2B5EF4-FFF2-40B4-BE49-F238E27FC236}">
                  <a16:creationId xmlns:a16="http://schemas.microsoft.com/office/drawing/2014/main" id="{4205233A-500E-4E93-9201-C662F06B2DE1}"/>
                </a:ext>
              </a:extLst>
            </p:cNvPr>
            <p:cNvSpPr/>
            <p:nvPr/>
          </p:nvSpPr>
          <p:spPr>
            <a:xfrm>
              <a:off x="5423355" y="1605432"/>
              <a:ext cx="45242" cy="39909"/>
            </a:xfrm>
            <a:custGeom>
              <a:avLst/>
              <a:gdLst/>
              <a:ahLst/>
              <a:cxnLst/>
              <a:rect l="l" t="t" r="r" b="b"/>
              <a:pathLst>
                <a:path w="45242" h="39909" extrusionOk="0">
                  <a:moveTo>
                    <a:pt x="0" y="12097"/>
                  </a:moveTo>
                  <a:cubicBezTo>
                    <a:pt x="7993" y="7334"/>
                    <a:pt x="16396" y="3286"/>
                    <a:pt x="25092" y="0"/>
                  </a:cubicBezTo>
                  <a:lnTo>
                    <a:pt x="45242" y="3991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2732;p47">
              <a:extLst>
                <a:ext uri="{FF2B5EF4-FFF2-40B4-BE49-F238E27FC236}">
                  <a16:creationId xmlns:a16="http://schemas.microsoft.com/office/drawing/2014/main" id="{30C63998-49B7-4310-9704-FD75A8F11F00}"/>
                </a:ext>
              </a:extLst>
            </p:cNvPr>
            <p:cNvSpPr/>
            <p:nvPr/>
          </p:nvSpPr>
          <p:spPr>
            <a:xfrm>
              <a:off x="5387713" y="1613611"/>
              <a:ext cx="974325" cy="1973876"/>
            </a:xfrm>
            <a:custGeom>
              <a:avLst/>
              <a:gdLst/>
              <a:ahLst/>
              <a:cxnLst/>
              <a:rect l="l" t="t" r="r" b="b"/>
              <a:pathLst>
                <a:path w="974325" h="1973876" extrusionOk="0">
                  <a:moveTo>
                    <a:pt x="884126" y="1963020"/>
                  </a:moveTo>
                  <a:lnTo>
                    <a:pt x="90199" y="1503439"/>
                  </a:lnTo>
                  <a:cubicBezTo>
                    <a:pt x="40395" y="1474864"/>
                    <a:pt x="0" y="1397235"/>
                    <a:pt x="0" y="1330655"/>
                  </a:cubicBezTo>
                  <a:lnTo>
                    <a:pt x="0" y="79261"/>
                  </a:lnTo>
                  <a:cubicBezTo>
                    <a:pt x="0" y="12586"/>
                    <a:pt x="40395" y="-17990"/>
                    <a:pt x="90199" y="10871"/>
                  </a:cubicBezTo>
                  <a:lnTo>
                    <a:pt x="884126" y="470262"/>
                  </a:lnTo>
                  <a:cubicBezTo>
                    <a:pt x="933931" y="498837"/>
                    <a:pt x="974326" y="576370"/>
                    <a:pt x="974326" y="642950"/>
                  </a:cubicBezTo>
                  <a:lnTo>
                    <a:pt x="974326" y="1894630"/>
                  </a:lnTo>
                  <a:cubicBezTo>
                    <a:pt x="974326" y="1961210"/>
                    <a:pt x="933931" y="1991881"/>
                    <a:pt x="884126" y="1963020"/>
                  </a:cubicBezTo>
                  <a:close/>
                </a:path>
              </a:pathLst>
            </a:custGeom>
            <a:solidFill>
              <a:srgbClr val="2E24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2733;p47">
              <a:extLst>
                <a:ext uri="{FF2B5EF4-FFF2-40B4-BE49-F238E27FC236}">
                  <a16:creationId xmlns:a16="http://schemas.microsoft.com/office/drawing/2014/main" id="{C941D6B5-B575-4A41-B433-943239AAEA5E}"/>
                </a:ext>
              </a:extLst>
            </p:cNvPr>
            <p:cNvSpPr/>
            <p:nvPr/>
          </p:nvSpPr>
          <p:spPr>
            <a:xfrm>
              <a:off x="5477912" y="174973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2734;p47">
              <a:extLst>
                <a:ext uri="{FF2B5EF4-FFF2-40B4-BE49-F238E27FC236}">
                  <a16:creationId xmlns:a16="http://schemas.microsoft.com/office/drawing/2014/main" id="{821E9C4A-201E-4DC6-942C-0EC4EA3B827E}"/>
                </a:ext>
              </a:extLst>
            </p:cNvPr>
            <p:cNvSpPr/>
            <p:nvPr/>
          </p:nvSpPr>
          <p:spPr>
            <a:xfrm>
              <a:off x="5649377" y="1848986"/>
              <a:ext cx="613432" cy="407098"/>
            </a:xfrm>
            <a:custGeom>
              <a:avLst/>
              <a:gdLst/>
              <a:ahLst/>
              <a:cxnLst/>
              <a:rect l="l" t="t" r="r" b="b"/>
              <a:pathLst>
                <a:path w="613432" h="407098" extrusionOk="0">
                  <a:moveTo>
                    <a:pt x="613433" y="407099"/>
                  </a:moveTo>
                  <a:lnTo>
                    <a:pt x="0" y="52102"/>
                  </a:lnTo>
                  <a:lnTo>
                    <a:pt x="0" y="0"/>
                  </a:lnTo>
                  <a:lnTo>
                    <a:pt x="613433" y="354902"/>
                  </a:lnTo>
                  <a:lnTo>
                    <a:pt x="613433" y="40709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2735;p47">
              <a:extLst>
                <a:ext uri="{FF2B5EF4-FFF2-40B4-BE49-F238E27FC236}">
                  <a16:creationId xmlns:a16="http://schemas.microsoft.com/office/drawing/2014/main" id="{3E919E2D-78E7-4975-B77A-BD10FDC204B1}"/>
                </a:ext>
              </a:extLst>
            </p:cNvPr>
            <p:cNvSpPr/>
            <p:nvPr/>
          </p:nvSpPr>
          <p:spPr>
            <a:xfrm>
              <a:off x="5477912" y="191680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2736;p47">
              <a:extLst>
                <a:ext uri="{FF2B5EF4-FFF2-40B4-BE49-F238E27FC236}">
                  <a16:creationId xmlns:a16="http://schemas.microsoft.com/office/drawing/2014/main" id="{F7058502-5074-4780-B1F2-C5DD6464D12D}"/>
                </a:ext>
              </a:extLst>
            </p:cNvPr>
            <p:cNvSpPr/>
            <p:nvPr/>
          </p:nvSpPr>
          <p:spPr>
            <a:xfrm>
              <a:off x="5649377" y="2015959"/>
              <a:ext cx="405945" cy="287083"/>
            </a:xfrm>
            <a:custGeom>
              <a:avLst/>
              <a:gdLst/>
              <a:ahLst/>
              <a:cxnLst/>
              <a:rect l="l" t="t" r="r" b="b"/>
              <a:pathLst>
                <a:path w="405945" h="287083" extrusionOk="0">
                  <a:moveTo>
                    <a:pt x="405945" y="287084"/>
                  </a:moveTo>
                  <a:lnTo>
                    <a:pt x="0" y="52197"/>
                  </a:lnTo>
                  <a:lnTo>
                    <a:pt x="0" y="0"/>
                  </a:lnTo>
                  <a:lnTo>
                    <a:pt x="405945" y="234887"/>
                  </a:lnTo>
                  <a:lnTo>
                    <a:pt x="405945" y="287084"/>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2737;p47">
              <a:extLst>
                <a:ext uri="{FF2B5EF4-FFF2-40B4-BE49-F238E27FC236}">
                  <a16:creationId xmlns:a16="http://schemas.microsoft.com/office/drawing/2014/main" id="{1620D155-5DC2-47D6-8B71-7A983D0932F7}"/>
                </a:ext>
              </a:extLst>
            </p:cNvPr>
            <p:cNvSpPr/>
            <p:nvPr/>
          </p:nvSpPr>
          <p:spPr>
            <a:xfrm>
              <a:off x="5477912" y="2000338"/>
              <a:ext cx="144376" cy="135636"/>
            </a:xfrm>
            <a:custGeom>
              <a:avLst/>
              <a:gdLst/>
              <a:ahLst/>
              <a:cxnLst/>
              <a:rect l="l" t="t" r="r" b="b"/>
              <a:pathLst>
                <a:path w="144376" h="135636" extrusionOk="0">
                  <a:moveTo>
                    <a:pt x="144376" y="135636"/>
                  </a:moveTo>
                  <a:lnTo>
                    <a:pt x="0" y="52197"/>
                  </a:lnTo>
                  <a:lnTo>
                    <a:pt x="0" y="0"/>
                  </a:lnTo>
                  <a:lnTo>
                    <a:pt x="144376" y="83439"/>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2738;p47">
              <a:extLst>
                <a:ext uri="{FF2B5EF4-FFF2-40B4-BE49-F238E27FC236}">
                  <a16:creationId xmlns:a16="http://schemas.microsoft.com/office/drawing/2014/main" id="{1DAC1736-1B9A-4C9F-BDCB-4F3A12AE23E9}"/>
                </a:ext>
              </a:extLst>
            </p:cNvPr>
            <p:cNvSpPr/>
            <p:nvPr/>
          </p:nvSpPr>
          <p:spPr>
            <a:xfrm>
              <a:off x="5649377" y="2099494"/>
              <a:ext cx="505174" cy="344519"/>
            </a:xfrm>
            <a:custGeom>
              <a:avLst/>
              <a:gdLst/>
              <a:ahLst/>
              <a:cxnLst/>
              <a:rect l="l" t="t" r="r" b="b"/>
              <a:pathLst>
                <a:path w="505174" h="344519" extrusionOk="0">
                  <a:moveTo>
                    <a:pt x="505174" y="344519"/>
                  </a:moveTo>
                  <a:lnTo>
                    <a:pt x="0" y="52197"/>
                  </a:lnTo>
                  <a:lnTo>
                    <a:pt x="0" y="0"/>
                  </a:lnTo>
                  <a:lnTo>
                    <a:pt x="505174" y="292322"/>
                  </a:lnTo>
                  <a:lnTo>
                    <a:pt x="505174" y="344519"/>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2739;p47">
              <a:extLst>
                <a:ext uri="{FF2B5EF4-FFF2-40B4-BE49-F238E27FC236}">
                  <a16:creationId xmlns:a16="http://schemas.microsoft.com/office/drawing/2014/main" id="{EEA43F7A-2F00-4B27-88EE-81236FF1A0D4}"/>
                </a:ext>
              </a:extLst>
            </p:cNvPr>
            <p:cNvSpPr/>
            <p:nvPr/>
          </p:nvSpPr>
          <p:spPr>
            <a:xfrm>
              <a:off x="5477912" y="208377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2740;p47">
              <a:extLst>
                <a:ext uri="{FF2B5EF4-FFF2-40B4-BE49-F238E27FC236}">
                  <a16:creationId xmlns:a16="http://schemas.microsoft.com/office/drawing/2014/main" id="{ECF18300-3184-4484-AC3C-385E32729E62}"/>
                </a:ext>
              </a:extLst>
            </p:cNvPr>
            <p:cNvSpPr/>
            <p:nvPr/>
          </p:nvSpPr>
          <p:spPr>
            <a:xfrm>
              <a:off x="5649377" y="2183028"/>
              <a:ext cx="351863" cy="255746"/>
            </a:xfrm>
            <a:custGeom>
              <a:avLst/>
              <a:gdLst/>
              <a:ahLst/>
              <a:cxnLst/>
              <a:rect l="l" t="t" r="r" b="b"/>
              <a:pathLst>
                <a:path w="351863" h="255746" extrusionOk="0">
                  <a:moveTo>
                    <a:pt x="351864" y="255746"/>
                  </a:moveTo>
                  <a:lnTo>
                    <a:pt x="0" y="52197"/>
                  </a:lnTo>
                  <a:lnTo>
                    <a:pt x="0" y="0"/>
                  </a:lnTo>
                  <a:lnTo>
                    <a:pt x="351864" y="203549"/>
                  </a:lnTo>
                  <a:lnTo>
                    <a:pt x="351864" y="25574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2741;p47">
              <a:extLst>
                <a:ext uri="{FF2B5EF4-FFF2-40B4-BE49-F238E27FC236}">
                  <a16:creationId xmlns:a16="http://schemas.microsoft.com/office/drawing/2014/main" id="{F16DA4FF-AC4E-4CC9-885A-1AF828C55189}"/>
                </a:ext>
              </a:extLst>
            </p:cNvPr>
            <p:cNvSpPr/>
            <p:nvPr/>
          </p:nvSpPr>
          <p:spPr>
            <a:xfrm>
              <a:off x="5477912" y="1833270"/>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2742;p47">
              <a:extLst>
                <a:ext uri="{FF2B5EF4-FFF2-40B4-BE49-F238E27FC236}">
                  <a16:creationId xmlns:a16="http://schemas.microsoft.com/office/drawing/2014/main" id="{283DC943-42EB-4D88-BAAE-C295627FD898}"/>
                </a:ext>
              </a:extLst>
            </p:cNvPr>
            <p:cNvSpPr/>
            <p:nvPr/>
          </p:nvSpPr>
          <p:spPr>
            <a:xfrm>
              <a:off x="5649377" y="1932425"/>
              <a:ext cx="306716" cy="229742"/>
            </a:xfrm>
            <a:custGeom>
              <a:avLst/>
              <a:gdLst/>
              <a:ahLst/>
              <a:cxnLst/>
              <a:rect l="l" t="t" r="r" b="b"/>
              <a:pathLst>
                <a:path w="306716" h="229742" extrusionOk="0">
                  <a:moveTo>
                    <a:pt x="306716" y="229743"/>
                  </a:moveTo>
                  <a:lnTo>
                    <a:pt x="0" y="52197"/>
                  </a:lnTo>
                  <a:lnTo>
                    <a:pt x="0" y="0"/>
                  </a:lnTo>
                  <a:lnTo>
                    <a:pt x="306716" y="177451"/>
                  </a:lnTo>
                  <a:lnTo>
                    <a:pt x="306716" y="229743"/>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2743;p47">
              <a:extLst>
                <a:ext uri="{FF2B5EF4-FFF2-40B4-BE49-F238E27FC236}">
                  <a16:creationId xmlns:a16="http://schemas.microsoft.com/office/drawing/2014/main" id="{2DD7E9FC-1A55-4630-89F8-6443DD7BD8B5}"/>
                </a:ext>
              </a:extLst>
            </p:cNvPr>
            <p:cNvSpPr/>
            <p:nvPr/>
          </p:nvSpPr>
          <p:spPr>
            <a:xfrm>
              <a:off x="5477912" y="216731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2744;p47">
              <a:extLst>
                <a:ext uri="{FF2B5EF4-FFF2-40B4-BE49-F238E27FC236}">
                  <a16:creationId xmlns:a16="http://schemas.microsoft.com/office/drawing/2014/main" id="{244A7696-7709-4051-90AE-2C083CD2A1F6}"/>
                </a:ext>
              </a:extLst>
            </p:cNvPr>
            <p:cNvSpPr/>
            <p:nvPr/>
          </p:nvSpPr>
          <p:spPr>
            <a:xfrm>
              <a:off x="5649377" y="2266467"/>
              <a:ext cx="180399" cy="156591"/>
            </a:xfrm>
            <a:custGeom>
              <a:avLst/>
              <a:gdLst/>
              <a:ahLst/>
              <a:cxnLst/>
              <a:rect l="l" t="t" r="r" b="b"/>
              <a:pathLst>
                <a:path w="180399" h="156591" extrusionOk="0">
                  <a:moveTo>
                    <a:pt x="180399" y="156591"/>
                  </a:moveTo>
                  <a:lnTo>
                    <a:pt x="0" y="52197"/>
                  </a:lnTo>
                  <a:lnTo>
                    <a:pt x="0" y="0"/>
                  </a:lnTo>
                  <a:lnTo>
                    <a:pt x="180399" y="104394"/>
                  </a:lnTo>
                  <a:lnTo>
                    <a:pt x="180399" y="15659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2745;p47">
              <a:extLst>
                <a:ext uri="{FF2B5EF4-FFF2-40B4-BE49-F238E27FC236}">
                  <a16:creationId xmlns:a16="http://schemas.microsoft.com/office/drawing/2014/main" id="{150DD7F6-D42A-4673-8D56-F9A527A9BC11}"/>
                </a:ext>
              </a:extLst>
            </p:cNvPr>
            <p:cNvSpPr/>
            <p:nvPr/>
          </p:nvSpPr>
          <p:spPr>
            <a:xfrm>
              <a:off x="5477912" y="2334380"/>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2746;p47">
              <a:extLst>
                <a:ext uri="{FF2B5EF4-FFF2-40B4-BE49-F238E27FC236}">
                  <a16:creationId xmlns:a16="http://schemas.microsoft.com/office/drawing/2014/main" id="{C3EA04B8-D13F-4455-9264-B72312EB6E9E}"/>
                </a:ext>
              </a:extLst>
            </p:cNvPr>
            <p:cNvSpPr/>
            <p:nvPr/>
          </p:nvSpPr>
          <p:spPr>
            <a:xfrm>
              <a:off x="5649377" y="2433536"/>
              <a:ext cx="568380" cy="381000"/>
            </a:xfrm>
            <a:custGeom>
              <a:avLst/>
              <a:gdLst/>
              <a:ahLst/>
              <a:cxnLst/>
              <a:rect l="l" t="t" r="r" b="b"/>
              <a:pathLst>
                <a:path w="568380" h="381000" extrusionOk="0">
                  <a:moveTo>
                    <a:pt x="568380" y="381000"/>
                  </a:moveTo>
                  <a:lnTo>
                    <a:pt x="0" y="52197"/>
                  </a:lnTo>
                  <a:lnTo>
                    <a:pt x="0" y="0"/>
                  </a:lnTo>
                  <a:lnTo>
                    <a:pt x="568380" y="328803"/>
                  </a:lnTo>
                  <a:lnTo>
                    <a:pt x="568380" y="38100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2747;p47">
              <a:extLst>
                <a:ext uri="{FF2B5EF4-FFF2-40B4-BE49-F238E27FC236}">
                  <a16:creationId xmlns:a16="http://schemas.microsoft.com/office/drawing/2014/main" id="{FFDF7ADA-8F6D-477E-B9A4-C716124F2989}"/>
                </a:ext>
              </a:extLst>
            </p:cNvPr>
            <p:cNvSpPr/>
            <p:nvPr/>
          </p:nvSpPr>
          <p:spPr>
            <a:xfrm>
              <a:off x="5477912" y="241781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2748;p47">
              <a:extLst>
                <a:ext uri="{FF2B5EF4-FFF2-40B4-BE49-F238E27FC236}">
                  <a16:creationId xmlns:a16="http://schemas.microsoft.com/office/drawing/2014/main" id="{50C62F48-7444-46E6-87E8-4527140DEAC8}"/>
                </a:ext>
              </a:extLst>
            </p:cNvPr>
            <p:cNvSpPr/>
            <p:nvPr/>
          </p:nvSpPr>
          <p:spPr>
            <a:xfrm>
              <a:off x="5649377" y="2517070"/>
              <a:ext cx="171369" cy="151352"/>
            </a:xfrm>
            <a:custGeom>
              <a:avLst/>
              <a:gdLst/>
              <a:ahLst/>
              <a:cxnLst/>
              <a:rect l="l" t="t" r="r" b="b"/>
              <a:pathLst>
                <a:path w="171369" h="151352" extrusionOk="0">
                  <a:moveTo>
                    <a:pt x="171370" y="151352"/>
                  </a:moveTo>
                  <a:lnTo>
                    <a:pt x="0" y="52197"/>
                  </a:lnTo>
                  <a:lnTo>
                    <a:pt x="0" y="0"/>
                  </a:lnTo>
                  <a:lnTo>
                    <a:pt x="171370" y="99155"/>
                  </a:lnTo>
                  <a:lnTo>
                    <a:pt x="171370" y="151352"/>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2749;p47">
              <a:extLst>
                <a:ext uri="{FF2B5EF4-FFF2-40B4-BE49-F238E27FC236}">
                  <a16:creationId xmlns:a16="http://schemas.microsoft.com/office/drawing/2014/main" id="{F4170FA8-FB99-420E-93BE-C83BCC2E570F}"/>
                </a:ext>
              </a:extLst>
            </p:cNvPr>
            <p:cNvSpPr/>
            <p:nvPr/>
          </p:nvSpPr>
          <p:spPr>
            <a:xfrm>
              <a:off x="5477912" y="250135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2750;p47">
              <a:extLst>
                <a:ext uri="{FF2B5EF4-FFF2-40B4-BE49-F238E27FC236}">
                  <a16:creationId xmlns:a16="http://schemas.microsoft.com/office/drawing/2014/main" id="{43A28095-6242-434B-8183-C17830DAE11A}"/>
                </a:ext>
              </a:extLst>
            </p:cNvPr>
            <p:cNvSpPr/>
            <p:nvPr/>
          </p:nvSpPr>
          <p:spPr>
            <a:xfrm>
              <a:off x="5649377" y="2600604"/>
              <a:ext cx="505174" cy="344424"/>
            </a:xfrm>
            <a:custGeom>
              <a:avLst/>
              <a:gdLst/>
              <a:ahLst/>
              <a:cxnLst/>
              <a:rect l="l" t="t" r="r" b="b"/>
              <a:pathLst>
                <a:path w="505174" h="344424" extrusionOk="0">
                  <a:moveTo>
                    <a:pt x="505174" y="344424"/>
                  </a:moveTo>
                  <a:lnTo>
                    <a:pt x="0" y="52102"/>
                  </a:lnTo>
                  <a:lnTo>
                    <a:pt x="0" y="0"/>
                  </a:lnTo>
                  <a:lnTo>
                    <a:pt x="505174" y="292227"/>
                  </a:lnTo>
                  <a:lnTo>
                    <a:pt x="505174" y="344424"/>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2751;p47">
              <a:extLst>
                <a:ext uri="{FF2B5EF4-FFF2-40B4-BE49-F238E27FC236}">
                  <a16:creationId xmlns:a16="http://schemas.microsoft.com/office/drawing/2014/main" id="{96BF5AAF-66A8-4141-AA49-D16AEB91EB84}"/>
                </a:ext>
              </a:extLst>
            </p:cNvPr>
            <p:cNvSpPr/>
            <p:nvPr/>
          </p:nvSpPr>
          <p:spPr>
            <a:xfrm>
              <a:off x="5477912" y="225084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2752;p47">
              <a:extLst>
                <a:ext uri="{FF2B5EF4-FFF2-40B4-BE49-F238E27FC236}">
                  <a16:creationId xmlns:a16="http://schemas.microsoft.com/office/drawing/2014/main" id="{AB662BCA-6EEA-4CE7-8256-73E8A3F7ABD2}"/>
                </a:ext>
              </a:extLst>
            </p:cNvPr>
            <p:cNvSpPr/>
            <p:nvPr/>
          </p:nvSpPr>
          <p:spPr>
            <a:xfrm>
              <a:off x="5649377" y="2350001"/>
              <a:ext cx="478085" cy="328898"/>
            </a:xfrm>
            <a:custGeom>
              <a:avLst/>
              <a:gdLst/>
              <a:ahLst/>
              <a:cxnLst/>
              <a:rect l="l" t="t" r="r" b="b"/>
              <a:pathLst>
                <a:path w="478085" h="328898" extrusionOk="0">
                  <a:moveTo>
                    <a:pt x="478086" y="328898"/>
                  </a:moveTo>
                  <a:lnTo>
                    <a:pt x="0" y="52197"/>
                  </a:lnTo>
                  <a:lnTo>
                    <a:pt x="0" y="0"/>
                  </a:lnTo>
                  <a:lnTo>
                    <a:pt x="478086" y="276701"/>
                  </a:lnTo>
                  <a:lnTo>
                    <a:pt x="478086" y="328898"/>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2753;p47">
              <a:extLst>
                <a:ext uri="{FF2B5EF4-FFF2-40B4-BE49-F238E27FC236}">
                  <a16:creationId xmlns:a16="http://schemas.microsoft.com/office/drawing/2014/main" id="{79850FEA-E495-4C53-B734-1BE1C2AFC48F}"/>
                </a:ext>
              </a:extLst>
            </p:cNvPr>
            <p:cNvSpPr/>
            <p:nvPr/>
          </p:nvSpPr>
          <p:spPr>
            <a:xfrm>
              <a:off x="5477912" y="258488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2754;p47">
              <a:extLst>
                <a:ext uri="{FF2B5EF4-FFF2-40B4-BE49-F238E27FC236}">
                  <a16:creationId xmlns:a16="http://schemas.microsoft.com/office/drawing/2014/main" id="{6417DA29-C738-434A-B400-1C1E3F241BC7}"/>
                </a:ext>
              </a:extLst>
            </p:cNvPr>
            <p:cNvSpPr/>
            <p:nvPr/>
          </p:nvSpPr>
          <p:spPr>
            <a:xfrm>
              <a:off x="5649377" y="2684043"/>
              <a:ext cx="63110" cy="88773"/>
            </a:xfrm>
            <a:custGeom>
              <a:avLst/>
              <a:gdLst/>
              <a:ahLst/>
              <a:cxnLst/>
              <a:rect l="l" t="t" r="r" b="b"/>
              <a:pathLst>
                <a:path w="63110" h="88773" extrusionOk="0">
                  <a:moveTo>
                    <a:pt x="63111" y="88773"/>
                  </a:moveTo>
                  <a:lnTo>
                    <a:pt x="0" y="52197"/>
                  </a:lnTo>
                  <a:lnTo>
                    <a:pt x="0" y="0"/>
                  </a:lnTo>
                  <a:lnTo>
                    <a:pt x="63111" y="36576"/>
                  </a:lnTo>
                  <a:lnTo>
                    <a:pt x="63111" y="887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2755;p47">
              <a:extLst>
                <a:ext uri="{FF2B5EF4-FFF2-40B4-BE49-F238E27FC236}">
                  <a16:creationId xmlns:a16="http://schemas.microsoft.com/office/drawing/2014/main" id="{8AA4F7E1-E317-487B-B08E-B769C80DF250}"/>
                </a:ext>
              </a:extLst>
            </p:cNvPr>
            <p:cNvSpPr/>
            <p:nvPr/>
          </p:nvSpPr>
          <p:spPr>
            <a:xfrm>
              <a:off x="5477912" y="2751956"/>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2756;p47">
              <a:extLst>
                <a:ext uri="{FF2B5EF4-FFF2-40B4-BE49-F238E27FC236}">
                  <a16:creationId xmlns:a16="http://schemas.microsoft.com/office/drawing/2014/main" id="{074A525E-7517-4429-86AC-89983D940B5F}"/>
                </a:ext>
              </a:extLst>
            </p:cNvPr>
            <p:cNvSpPr/>
            <p:nvPr/>
          </p:nvSpPr>
          <p:spPr>
            <a:xfrm>
              <a:off x="5649377" y="2851112"/>
              <a:ext cx="117287" cy="120014"/>
            </a:xfrm>
            <a:custGeom>
              <a:avLst/>
              <a:gdLst/>
              <a:ahLst/>
              <a:cxnLst/>
              <a:rect l="l" t="t" r="r" b="b"/>
              <a:pathLst>
                <a:path w="117287" h="120014" extrusionOk="0">
                  <a:moveTo>
                    <a:pt x="117288" y="120015"/>
                  </a:moveTo>
                  <a:lnTo>
                    <a:pt x="0" y="52197"/>
                  </a:lnTo>
                  <a:lnTo>
                    <a:pt x="0" y="0"/>
                  </a:lnTo>
                  <a:lnTo>
                    <a:pt x="117288" y="67818"/>
                  </a:lnTo>
                  <a:lnTo>
                    <a:pt x="117288" y="120015"/>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2757;p47">
              <a:extLst>
                <a:ext uri="{FF2B5EF4-FFF2-40B4-BE49-F238E27FC236}">
                  <a16:creationId xmlns:a16="http://schemas.microsoft.com/office/drawing/2014/main" id="{5423E83F-1DE6-4A08-B019-412CD29B38A1}"/>
                </a:ext>
              </a:extLst>
            </p:cNvPr>
            <p:cNvSpPr/>
            <p:nvPr/>
          </p:nvSpPr>
          <p:spPr>
            <a:xfrm>
              <a:off x="5477912" y="2835395"/>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2758;p47">
              <a:extLst>
                <a:ext uri="{FF2B5EF4-FFF2-40B4-BE49-F238E27FC236}">
                  <a16:creationId xmlns:a16="http://schemas.microsoft.com/office/drawing/2014/main" id="{D66755AE-5D36-483C-9532-4C85DD03D2B1}"/>
                </a:ext>
              </a:extLst>
            </p:cNvPr>
            <p:cNvSpPr/>
            <p:nvPr/>
          </p:nvSpPr>
          <p:spPr>
            <a:xfrm>
              <a:off x="5649377" y="2934646"/>
              <a:ext cx="306716" cy="229647"/>
            </a:xfrm>
            <a:custGeom>
              <a:avLst/>
              <a:gdLst/>
              <a:ahLst/>
              <a:cxnLst/>
              <a:rect l="l" t="t" r="r" b="b"/>
              <a:pathLst>
                <a:path w="306716" h="229647" extrusionOk="0">
                  <a:moveTo>
                    <a:pt x="306716" y="229648"/>
                  </a:moveTo>
                  <a:lnTo>
                    <a:pt x="0" y="52197"/>
                  </a:lnTo>
                  <a:lnTo>
                    <a:pt x="0" y="0"/>
                  </a:lnTo>
                  <a:lnTo>
                    <a:pt x="306716" y="177451"/>
                  </a:lnTo>
                  <a:lnTo>
                    <a:pt x="306716" y="229648"/>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2759;p47">
              <a:extLst>
                <a:ext uri="{FF2B5EF4-FFF2-40B4-BE49-F238E27FC236}">
                  <a16:creationId xmlns:a16="http://schemas.microsoft.com/office/drawing/2014/main" id="{A46BA933-9B51-4132-8B33-4E4B3C23B71B}"/>
                </a:ext>
              </a:extLst>
            </p:cNvPr>
            <p:cNvSpPr/>
            <p:nvPr/>
          </p:nvSpPr>
          <p:spPr>
            <a:xfrm>
              <a:off x="5477912" y="291892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2760;p47">
              <a:extLst>
                <a:ext uri="{FF2B5EF4-FFF2-40B4-BE49-F238E27FC236}">
                  <a16:creationId xmlns:a16="http://schemas.microsoft.com/office/drawing/2014/main" id="{D607C92F-0838-4CC4-B9E8-F9807DD1FF76}"/>
                </a:ext>
              </a:extLst>
            </p:cNvPr>
            <p:cNvSpPr/>
            <p:nvPr/>
          </p:nvSpPr>
          <p:spPr>
            <a:xfrm>
              <a:off x="5649377" y="3018085"/>
              <a:ext cx="487115" cy="334137"/>
            </a:xfrm>
            <a:custGeom>
              <a:avLst/>
              <a:gdLst/>
              <a:ahLst/>
              <a:cxnLst/>
              <a:rect l="l" t="t" r="r" b="b"/>
              <a:pathLst>
                <a:path w="487115" h="334137" extrusionOk="0">
                  <a:moveTo>
                    <a:pt x="487115" y="334137"/>
                  </a:moveTo>
                  <a:lnTo>
                    <a:pt x="0" y="52197"/>
                  </a:lnTo>
                  <a:lnTo>
                    <a:pt x="0" y="0"/>
                  </a:lnTo>
                  <a:lnTo>
                    <a:pt x="487115" y="281940"/>
                  </a:lnTo>
                  <a:lnTo>
                    <a:pt x="487115" y="334137"/>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2761;p47">
              <a:extLst>
                <a:ext uri="{FF2B5EF4-FFF2-40B4-BE49-F238E27FC236}">
                  <a16:creationId xmlns:a16="http://schemas.microsoft.com/office/drawing/2014/main" id="{2DB9D569-5E17-451F-AA4D-43D64FC07A6F}"/>
                </a:ext>
              </a:extLst>
            </p:cNvPr>
            <p:cNvSpPr/>
            <p:nvPr/>
          </p:nvSpPr>
          <p:spPr>
            <a:xfrm>
              <a:off x="5477912" y="266842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2762;p47">
              <a:extLst>
                <a:ext uri="{FF2B5EF4-FFF2-40B4-BE49-F238E27FC236}">
                  <a16:creationId xmlns:a16="http://schemas.microsoft.com/office/drawing/2014/main" id="{F88A4F67-2190-4BC9-8A19-7FD2A0AB2235}"/>
                </a:ext>
              </a:extLst>
            </p:cNvPr>
            <p:cNvSpPr/>
            <p:nvPr/>
          </p:nvSpPr>
          <p:spPr>
            <a:xfrm>
              <a:off x="5649377" y="2767577"/>
              <a:ext cx="613432" cy="407193"/>
            </a:xfrm>
            <a:custGeom>
              <a:avLst/>
              <a:gdLst/>
              <a:ahLst/>
              <a:cxnLst/>
              <a:rect l="l" t="t" r="r" b="b"/>
              <a:pathLst>
                <a:path w="613432" h="407193" extrusionOk="0">
                  <a:moveTo>
                    <a:pt x="613433" y="407194"/>
                  </a:moveTo>
                  <a:lnTo>
                    <a:pt x="0" y="52197"/>
                  </a:lnTo>
                  <a:lnTo>
                    <a:pt x="0" y="0"/>
                  </a:lnTo>
                  <a:lnTo>
                    <a:pt x="613433" y="354902"/>
                  </a:lnTo>
                  <a:lnTo>
                    <a:pt x="613433" y="407194"/>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2763;p47">
              <a:extLst>
                <a:ext uri="{FF2B5EF4-FFF2-40B4-BE49-F238E27FC236}">
                  <a16:creationId xmlns:a16="http://schemas.microsoft.com/office/drawing/2014/main" id="{CFA45CF1-ACAB-4379-8EDD-BE40B9474780}"/>
                </a:ext>
              </a:extLst>
            </p:cNvPr>
            <p:cNvSpPr/>
            <p:nvPr/>
          </p:nvSpPr>
          <p:spPr>
            <a:xfrm>
              <a:off x="1926580" y="1674106"/>
              <a:ext cx="1230952" cy="1017480"/>
            </a:xfrm>
            <a:custGeom>
              <a:avLst/>
              <a:gdLst/>
              <a:ahLst/>
              <a:cxnLst/>
              <a:rect l="l" t="t" r="r" b="b"/>
              <a:pathLst>
                <a:path w="1230952" h="1017480" extrusionOk="0">
                  <a:moveTo>
                    <a:pt x="342929" y="947072"/>
                  </a:moveTo>
                  <a:lnTo>
                    <a:pt x="256246" y="902495"/>
                  </a:lnTo>
                  <a:lnTo>
                    <a:pt x="74612" y="1007270"/>
                  </a:lnTo>
                  <a:cubicBezTo>
                    <a:pt x="33457" y="1031082"/>
                    <a:pt x="0" y="1011842"/>
                    <a:pt x="0" y="964122"/>
                  </a:cubicBezTo>
                  <a:lnTo>
                    <a:pt x="0" y="765811"/>
                  </a:lnTo>
                  <a:cubicBezTo>
                    <a:pt x="2848" y="713186"/>
                    <a:pt x="30561" y="665065"/>
                    <a:pt x="74612" y="636271"/>
                  </a:cubicBezTo>
                  <a:lnTo>
                    <a:pt x="1156341" y="10193"/>
                  </a:lnTo>
                  <a:cubicBezTo>
                    <a:pt x="1197496" y="-13620"/>
                    <a:pt x="1230953" y="5716"/>
                    <a:pt x="1230953" y="53341"/>
                  </a:cubicBezTo>
                  <a:lnTo>
                    <a:pt x="1230953" y="252318"/>
                  </a:lnTo>
                  <a:cubicBezTo>
                    <a:pt x="1228101" y="304944"/>
                    <a:pt x="1200395" y="353064"/>
                    <a:pt x="1156341" y="381859"/>
                  </a:cubicBezTo>
                  <a:lnTo>
                    <a:pt x="429042" y="802292"/>
                  </a:lnTo>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2764;p47">
              <a:extLst>
                <a:ext uri="{FF2B5EF4-FFF2-40B4-BE49-F238E27FC236}">
                  <a16:creationId xmlns:a16="http://schemas.microsoft.com/office/drawing/2014/main" id="{A0DE6903-C847-43F7-80F3-6A8062F732E1}"/>
                </a:ext>
              </a:extLst>
            </p:cNvPr>
            <p:cNvSpPr/>
            <p:nvPr/>
          </p:nvSpPr>
          <p:spPr>
            <a:xfrm>
              <a:off x="3112195" y="1676584"/>
              <a:ext cx="59119" cy="52197"/>
            </a:xfrm>
            <a:custGeom>
              <a:avLst/>
              <a:gdLst/>
              <a:ahLst/>
              <a:cxnLst/>
              <a:rect l="l" t="t" r="r" b="b"/>
              <a:pathLst>
                <a:path w="59119" h="52197" extrusionOk="0">
                  <a:moveTo>
                    <a:pt x="18249" y="0"/>
                  </a:moveTo>
                  <a:lnTo>
                    <a:pt x="59119" y="16574"/>
                  </a:lnTo>
                  <a:lnTo>
                    <a:pt x="24522" y="52197"/>
                  </a:lnTo>
                  <a:lnTo>
                    <a:pt x="0" y="12859"/>
                  </a:lnTo>
                  <a:lnTo>
                    <a:pt x="18249"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2765;p47">
              <a:extLst>
                <a:ext uri="{FF2B5EF4-FFF2-40B4-BE49-F238E27FC236}">
                  <a16:creationId xmlns:a16="http://schemas.microsoft.com/office/drawing/2014/main" id="{DEDDF901-18BA-4459-AF32-79408869E27B}"/>
                </a:ext>
              </a:extLst>
            </p:cNvPr>
            <p:cNvSpPr/>
            <p:nvPr/>
          </p:nvSpPr>
          <p:spPr>
            <a:xfrm>
              <a:off x="2269509" y="2593746"/>
              <a:ext cx="43151" cy="44767"/>
            </a:xfrm>
            <a:custGeom>
              <a:avLst/>
              <a:gdLst/>
              <a:ahLst/>
              <a:cxnLst/>
              <a:rect l="l" t="t" r="r" b="b"/>
              <a:pathLst>
                <a:path w="43151" h="44767" extrusionOk="0">
                  <a:moveTo>
                    <a:pt x="0" y="27432"/>
                  </a:moveTo>
                  <a:lnTo>
                    <a:pt x="43056" y="44767"/>
                  </a:lnTo>
                  <a:lnTo>
                    <a:pt x="43151" y="7620"/>
                  </a:lnTo>
                  <a:lnTo>
                    <a:pt x="5038" y="0"/>
                  </a:lnTo>
                  <a:lnTo>
                    <a:pt x="0" y="2743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2766;p47">
              <a:extLst>
                <a:ext uri="{FF2B5EF4-FFF2-40B4-BE49-F238E27FC236}">
                  <a16:creationId xmlns:a16="http://schemas.microsoft.com/office/drawing/2014/main" id="{C06DADDD-8FBB-4F95-9973-7A695D7FD165}"/>
                </a:ext>
              </a:extLst>
            </p:cNvPr>
            <p:cNvSpPr/>
            <p:nvPr/>
          </p:nvSpPr>
          <p:spPr>
            <a:xfrm>
              <a:off x="1950116" y="2650325"/>
              <a:ext cx="58584" cy="57547"/>
            </a:xfrm>
            <a:custGeom>
              <a:avLst/>
              <a:gdLst/>
              <a:ahLst/>
              <a:cxnLst/>
              <a:rect l="l" t="t" r="r" b="b"/>
              <a:pathLst>
                <a:path w="58584" h="57547" extrusionOk="0">
                  <a:moveTo>
                    <a:pt x="48415" y="57150"/>
                  </a:moveTo>
                  <a:cubicBezTo>
                    <a:pt x="50030" y="60579"/>
                    <a:pt x="1747" y="40767"/>
                    <a:pt x="36" y="38100"/>
                  </a:cubicBezTo>
                  <a:cubicBezTo>
                    <a:pt x="-1675" y="35433"/>
                    <a:pt x="58585" y="0"/>
                    <a:pt x="5858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2767;p47">
              <a:extLst>
                <a:ext uri="{FF2B5EF4-FFF2-40B4-BE49-F238E27FC236}">
                  <a16:creationId xmlns:a16="http://schemas.microsoft.com/office/drawing/2014/main" id="{A093BCEE-1580-4EDA-891C-1196F3C1816C}"/>
                </a:ext>
              </a:extLst>
            </p:cNvPr>
            <p:cNvSpPr/>
            <p:nvPr/>
          </p:nvSpPr>
          <p:spPr>
            <a:xfrm>
              <a:off x="1969256" y="1691533"/>
              <a:ext cx="1231332" cy="1017436"/>
            </a:xfrm>
            <a:custGeom>
              <a:avLst/>
              <a:gdLst/>
              <a:ahLst/>
              <a:cxnLst/>
              <a:rect l="l" t="t" r="r" b="b"/>
              <a:pathLst>
                <a:path w="1231332" h="1017436" extrusionOk="0">
                  <a:moveTo>
                    <a:pt x="429422" y="802106"/>
                  </a:moveTo>
                  <a:lnTo>
                    <a:pt x="1156721" y="381386"/>
                  </a:lnTo>
                  <a:cubicBezTo>
                    <a:pt x="1200737" y="352554"/>
                    <a:pt x="1228443" y="304462"/>
                    <a:pt x="1231333" y="251846"/>
                  </a:cubicBezTo>
                  <a:lnTo>
                    <a:pt x="1231333" y="53250"/>
                  </a:lnTo>
                  <a:cubicBezTo>
                    <a:pt x="1231333" y="5625"/>
                    <a:pt x="1197876" y="-13425"/>
                    <a:pt x="1156721" y="10007"/>
                  </a:cubicBezTo>
                  <a:lnTo>
                    <a:pt x="74612" y="636085"/>
                  </a:lnTo>
                  <a:cubicBezTo>
                    <a:pt x="30584" y="664898"/>
                    <a:pt x="2878" y="713009"/>
                    <a:pt x="0" y="765625"/>
                  </a:cubicBezTo>
                  <a:lnTo>
                    <a:pt x="0" y="964221"/>
                  </a:lnTo>
                  <a:cubicBezTo>
                    <a:pt x="0" y="1011846"/>
                    <a:pt x="33457" y="1030896"/>
                    <a:pt x="74612" y="1007369"/>
                  </a:cubicBezTo>
                  <a:lnTo>
                    <a:pt x="256246" y="902594"/>
                  </a:lnTo>
                  <a:lnTo>
                    <a:pt x="343309" y="94726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2768;p47">
              <a:extLst>
                <a:ext uri="{FF2B5EF4-FFF2-40B4-BE49-F238E27FC236}">
                  <a16:creationId xmlns:a16="http://schemas.microsoft.com/office/drawing/2014/main" id="{DDF84E11-A851-4408-9DC9-6F0B38B39AC9}"/>
                </a:ext>
              </a:extLst>
            </p:cNvPr>
            <p:cNvSpPr/>
            <p:nvPr/>
          </p:nvSpPr>
          <p:spPr>
            <a:xfrm>
              <a:off x="2066299" y="1805171"/>
              <a:ext cx="1037246" cy="669226"/>
            </a:xfrm>
            <a:custGeom>
              <a:avLst/>
              <a:gdLst/>
              <a:ahLst/>
              <a:cxnLst/>
              <a:rect l="l" t="t" r="r" b="b"/>
              <a:pathLst>
                <a:path w="1037246" h="669226" extrusionOk="0">
                  <a:moveTo>
                    <a:pt x="1037247" y="69152"/>
                  </a:moveTo>
                  <a:lnTo>
                    <a:pt x="0" y="669227"/>
                  </a:lnTo>
                  <a:lnTo>
                    <a:pt x="0" y="600170"/>
                  </a:lnTo>
                  <a:lnTo>
                    <a:pt x="1037247" y="0"/>
                  </a:lnTo>
                  <a:lnTo>
                    <a:pt x="1037247" y="6915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2769;p47">
              <a:extLst>
                <a:ext uri="{FF2B5EF4-FFF2-40B4-BE49-F238E27FC236}">
                  <a16:creationId xmlns:a16="http://schemas.microsoft.com/office/drawing/2014/main" id="{76A6507C-BBBF-4783-B8CA-170A612AAD68}"/>
                </a:ext>
              </a:extLst>
            </p:cNvPr>
            <p:cNvSpPr/>
            <p:nvPr/>
          </p:nvSpPr>
          <p:spPr>
            <a:xfrm>
              <a:off x="2066299" y="2133308"/>
              <a:ext cx="679110" cy="462057"/>
            </a:xfrm>
            <a:custGeom>
              <a:avLst/>
              <a:gdLst/>
              <a:ahLst/>
              <a:cxnLst/>
              <a:rect l="l" t="t" r="r" b="b"/>
              <a:pathLst>
                <a:path w="679110" h="462057" extrusionOk="0">
                  <a:moveTo>
                    <a:pt x="679110" y="69151"/>
                  </a:moveTo>
                  <a:lnTo>
                    <a:pt x="0" y="462058"/>
                  </a:lnTo>
                  <a:lnTo>
                    <a:pt x="0" y="392906"/>
                  </a:lnTo>
                  <a:lnTo>
                    <a:pt x="679110" y="0"/>
                  </a:lnTo>
                  <a:lnTo>
                    <a:pt x="679110" y="691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82" name="Google Shape;2770;p47">
              <a:extLst>
                <a:ext uri="{FF2B5EF4-FFF2-40B4-BE49-F238E27FC236}">
                  <a16:creationId xmlns:a16="http://schemas.microsoft.com/office/drawing/2014/main" id="{CCBE9A2B-0282-4834-B804-B175B4BA103A}"/>
                </a:ext>
              </a:extLst>
            </p:cNvPr>
            <p:cNvGrpSpPr/>
            <p:nvPr/>
          </p:nvGrpSpPr>
          <p:grpSpPr>
            <a:xfrm>
              <a:off x="4146745" y="1006881"/>
              <a:ext cx="330894" cy="250785"/>
              <a:chOff x="6621095" y="1452181"/>
              <a:chExt cx="330894" cy="250785"/>
            </a:xfrm>
          </p:grpSpPr>
          <p:sp>
            <p:nvSpPr>
              <p:cNvPr id="485" name="Google Shape;2771;p47">
                <a:extLst>
                  <a:ext uri="{FF2B5EF4-FFF2-40B4-BE49-F238E27FC236}">
                    <a16:creationId xmlns:a16="http://schemas.microsoft.com/office/drawing/2014/main" id="{5A601DC8-9C47-4FC8-8D53-3546EB493461}"/>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2772;p47">
                <a:extLst>
                  <a:ext uri="{FF2B5EF4-FFF2-40B4-BE49-F238E27FC236}">
                    <a16:creationId xmlns:a16="http://schemas.microsoft.com/office/drawing/2014/main" id="{8D719D8E-E03C-4FA4-9ABB-0A2408FA51E9}"/>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2773;p47">
                <a:extLst>
                  <a:ext uri="{FF2B5EF4-FFF2-40B4-BE49-F238E27FC236}">
                    <a16:creationId xmlns:a16="http://schemas.microsoft.com/office/drawing/2014/main" id="{B7F1FA55-E5B5-4FF7-B930-7780DD026275}"/>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2774;p47">
                <a:extLst>
                  <a:ext uri="{FF2B5EF4-FFF2-40B4-BE49-F238E27FC236}">
                    <a16:creationId xmlns:a16="http://schemas.microsoft.com/office/drawing/2014/main" id="{7EBF0106-94AF-4525-9E31-F5FE7CFC42B2}"/>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2775;p47">
                <a:extLst>
                  <a:ext uri="{FF2B5EF4-FFF2-40B4-BE49-F238E27FC236}">
                    <a16:creationId xmlns:a16="http://schemas.microsoft.com/office/drawing/2014/main" id="{233BEFDA-BD3D-40FC-8B30-3C34FA86244A}"/>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83" name="Google Shape;2776;p47">
              <a:extLst>
                <a:ext uri="{FF2B5EF4-FFF2-40B4-BE49-F238E27FC236}">
                  <a16:creationId xmlns:a16="http://schemas.microsoft.com/office/drawing/2014/main" id="{B811598A-1097-4002-AEB2-35AED1E89D57}"/>
                </a:ext>
              </a:extLst>
            </p:cNvPr>
            <p:cNvSpPr/>
            <p:nvPr/>
          </p:nvSpPr>
          <p:spPr>
            <a:xfrm>
              <a:off x="4444588" y="826743"/>
              <a:ext cx="153590" cy="431871"/>
            </a:xfrm>
            <a:custGeom>
              <a:avLst/>
              <a:gdLst/>
              <a:ahLst/>
              <a:cxnLst/>
              <a:rect l="l" t="t" r="r" b="b"/>
              <a:pathLst>
                <a:path w="153590" h="431871" extrusionOk="0">
                  <a:moveTo>
                    <a:pt x="11570" y="362351"/>
                  </a:moveTo>
                  <a:cubicBezTo>
                    <a:pt x="19754" y="356891"/>
                    <a:pt x="28299" y="351990"/>
                    <a:pt x="37138" y="347682"/>
                  </a:cubicBezTo>
                  <a:cubicBezTo>
                    <a:pt x="45379" y="345048"/>
                    <a:pt x="52878" y="340475"/>
                    <a:pt x="58999" y="334347"/>
                  </a:cubicBezTo>
                  <a:cubicBezTo>
                    <a:pt x="66983" y="326537"/>
                    <a:pt x="80099" y="296819"/>
                    <a:pt x="89509" y="267672"/>
                  </a:cubicBezTo>
                  <a:cubicBezTo>
                    <a:pt x="98871" y="234986"/>
                    <a:pt x="102568" y="200933"/>
                    <a:pt x="100439" y="166993"/>
                  </a:cubicBezTo>
                  <a:cubicBezTo>
                    <a:pt x="96542" y="126321"/>
                    <a:pt x="81905" y="69457"/>
                    <a:pt x="78198" y="46121"/>
                  </a:cubicBezTo>
                  <a:cubicBezTo>
                    <a:pt x="74491" y="22785"/>
                    <a:pt x="82000" y="13355"/>
                    <a:pt x="92930" y="4782"/>
                  </a:cubicBezTo>
                  <a:cubicBezTo>
                    <a:pt x="105667" y="-5314"/>
                    <a:pt x="123250" y="-837"/>
                    <a:pt x="132660" y="31929"/>
                  </a:cubicBezTo>
                  <a:cubicBezTo>
                    <a:pt x="144779" y="77261"/>
                    <a:pt x="151793" y="123811"/>
                    <a:pt x="153570" y="170708"/>
                  </a:cubicBezTo>
                  <a:cubicBezTo>
                    <a:pt x="153960" y="205545"/>
                    <a:pt x="148599" y="240208"/>
                    <a:pt x="137698" y="273292"/>
                  </a:cubicBezTo>
                  <a:cubicBezTo>
                    <a:pt x="128012" y="301634"/>
                    <a:pt x="114924" y="328691"/>
                    <a:pt x="98728" y="353874"/>
                  </a:cubicBezTo>
                  <a:cubicBezTo>
                    <a:pt x="94261" y="361398"/>
                    <a:pt x="92740" y="368161"/>
                    <a:pt x="85897" y="383592"/>
                  </a:cubicBezTo>
                  <a:cubicBezTo>
                    <a:pt x="79329" y="399096"/>
                    <a:pt x="69083" y="412763"/>
                    <a:pt x="56052" y="423406"/>
                  </a:cubicBezTo>
                  <a:cubicBezTo>
                    <a:pt x="44647" y="431598"/>
                    <a:pt x="39229" y="432931"/>
                    <a:pt x="36473" y="431217"/>
                  </a:cubicBezTo>
                  <a:cubicBezTo>
                    <a:pt x="33716" y="429502"/>
                    <a:pt x="33811" y="425597"/>
                    <a:pt x="38659" y="421692"/>
                  </a:cubicBezTo>
                  <a:cubicBezTo>
                    <a:pt x="46747" y="415317"/>
                    <a:pt x="53638" y="407542"/>
                    <a:pt x="58999" y="398736"/>
                  </a:cubicBezTo>
                  <a:cubicBezTo>
                    <a:pt x="58999" y="398736"/>
                    <a:pt x="49019" y="408833"/>
                    <a:pt x="42461" y="414357"/>
                  </a:cubicBezTo>
                  <a:cubicBezTo>
                    <a:pt x="36691" y="419245"/>
                    <a:pt x="30295" y="423344"/>
                    <a:pt x="23451" y="426549"/>
                  </a:cubicBezTo>
                  <a:cubicBezTo>
                    <a:pt x="16798" y="429502"/>
                    <a:pt x="7483" y="423787"/>
                    <a:pt x="12236" y="419310"/>
                  </a:cubicBezTo>
                  <a:cubicBezTo>
                    <a:pt x="16988" y="414834"/>
                    <a:pt x="21740" y="412548"/>
                    <a:pt x="31245" y="404261"/>
                  </a:cubicBezTo>
                  <a:cubicBezTo>
                    <a:pt x="36359" y="399914"/>
                    <a:pt x="40921" y="394956"/>
                    <a:pt x="44837" y="389497"/>
                  </a:cubicBezTo>
                  <a:cubicBezTo>
                    <a:pt x="38146" y="394658"/>
                    <a:pt x="31064" y="399276"/>
                    <a:pt x="23641" y="403308"/>
                  </a:cubicBezTo>
                  <a:cubicBezTo>
                    <a:pt x="17910" y="406783"/>
                    <a:pt x="11333" y="408597"/>
                    <a:pt x="4632" y="408547"/>
                  </a:cubicBezTo>
                  <a:cubicBezTo>
                    <a:pt x="1115" y="408547"/>
                    <a:pt x="-3162" y="403404"/>
                    <a:pt x="3491" y="399022"/>
                  </a:cubicBezTo>
                  <a:cubicBezTo>
                    <a:pt x="12635" y="394058"/>
                    <a:pt x="21161" y="388014"/>
                    <a:pt x="28869" y="381020"/>
                  </a:cubicBezTo>
                  <a:cubicBezTo>
                    <a:pt x="36187" y="373781"/>
                    <a:pt x="40275" y="367590"/>
                    <a:pt x="38374" y="367494"/>
                  </a:cubicBezTo>
                  <a:cubicBezTo>
                    <a:pt x="36473" y="367399"/>
                    <a:pt x="32290" y="371876"/>
                    <a:pt x="23736" y="374638"/>
                  </a:cubicBezTo>
                  <a:cubicBezTo>
                    <a:pt x="15182" y="377400"/>
                    <a:pt x="5963" y="374638"/>
                    <a:pt x="4727" y="370161"/>
                  </a:cubicBezTo>
                  <a:cubicBezTo>
                    <a:pt x="3491" y="365685"/>
                    <a:pt x="3586" y="366256"/>
                    <a:pt x="11570" y="36235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2777;p47">
              <a:extLst>
                <a:ext uri="{FF2B5EF4-FFF2-40B4-BE49-F238E27FC236}">
                  <a16:creationId xmlns:a16="http://schemas.microsoft.com/office/drawing/2014/main" id="{117BD65E-4BF4-4453-BE6D-B0202B78E95D}"/>
                </a:ext>
              </a:extLst>
            </p:cNvPr>
            <p:cNvSpPr/>
            <p:nvPr/>
          </p:nvSpPr>
          <p:spPr>
            <a:xfrm>
              <a:off x="4515562" y="822838"/>
              <a:ext cx="88583" cy="120566"/>
            </a:xfrm>
            <a:custGeom>
              <a:avLst/>
              <a:gdLst/>
              <a:ahLst/>
              <a:cxnLst/>
              <a:rect l="l" t="t" r="r" b="b"/>
              <a:pathLst>
                <a:path w="88583" h="120566" extrusionOk="0">
                  <a:moveTo>
                    <a:pt x="88584" y="96127"/>
                  </a:moveTo>
                  <a:cubicBezTo>
                    <a:pt x="88584" y="96127"/>
                    <a:pt x="56458" y="128131"/>
                    <a:pt x="18534" y="118892"/>
                  </a:cubicBezTo>
                  <a:cubicBezTo>
                    <a:pt x="13117" y="115177"/>
                    <a:pt x="0" y="40406"/>
                    <a:pt x="0" y="40406"/>
                  </a:cubicBezTo>
                  <a:cubicBezTo>
                    <a:pt x="0" y="40406"/>
                    <a:pt x="0" y="-1028"/>
                    <a:pt x="31746" y="20"/>
                  </a:cubicBezTo>
                  <a:cubicBezTo>
                    <a:pt x="63491" y="1067"/>
                    <a:pt x="88584" y="96127"/>
                    <a:pt x="88584" y="961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595;p17">
            <a:extLst>
              <a:ext uri="{FF2B5EF4-FFF2-40B4-BE49-F238E27FC236}">
                <a16:creationId xmlns:a16="http://schemas.microsoft.com/office/drawing/2014/main" id="{A86F15B6-AE12-409B-AF91-2635EAA926DC}"/>
              </a:ext>
            </a:extLst>
          </p:cNvPr>
          <p:cNvSpPr txBox="1">
            <a:spLocks/>
          </p:cNvSpPr>
          <p:nvPr/>
        </p:nvSpPr>
        <p:spPr>
          <a:xfrm>
            <a:off x="315953" y="3655692"/>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r>
              <a:rPr lang="en-US" sz="1600" b="1" dirty="0"/>
              <a:t>Quality Assurance</a:t>
            </a:r>
            <a:endParaRPr lang="en-GB" sz="1600" dirty="0"/>
          </a:p>
        </p:txBody>
      </p:sp>
      <p:sp>
        <p:nvSpPr>
          <p:cNvPr id="491" name="TextBox 490">
            <a:extLst>
              <a:ext uri="{FF2B5EF4-FFF2-40B4-BE49-F238E27FC236}">
                <a16:creationId xmlns:a16="http://schemas.microsoft.com/office/drawing/2014/main" id="{34D3C0E9-65F0-4837-8C12-4547D2016822}"/>
              </a:ext>
            </a:extLst>
          </p:cNvPr>
          <p:cNvSpPr txBox="1"/>
          <p:nvPr/>
        </p:nvSpPr>
        <p:spPr>
          <a:xfrm>
            <a:off x="774699" y="4053384"/>
            <a:ext cx="5762747" cy="523220"/>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React Native Experts must run performance tests and correct any faults that they may find.</a:t>
            </a:r>
          </a:p>
        </p:txBody>
      </p:sp>
      <p:grpSp>
        <p:nvGrpSpPr>
          <p:cNvPr id="166" name="Group 165">
            <a:extLst>
              <a:ext uri="{FF2B5EF4-FFF2-40B4-BE49-F238E27FC236}">
                <a16:creationId xmlns:a16="http://schemas.microsoft.com/office/drawing/2014/main" id="{0B10B013-2979-41BA-9A71-FF936C9A2A49}"/>
              </a:ext>
            </a:extLst>
          </p:cNvPr>
          <p:cNvGrpSpPr/>
          <p:nvPr/>
        </p:nvGrpSpPr>
        <p:grpSpPr>
          <a:xfrm>
            <a:off x="0" y="4728494"/>
            <a:ext cx="9144000" cy="356855"/>
            <a:chOff x="0" y="406525"/>
            <a:chExt cx="9144000" cy="356855"/>
          </a:xfrm>
        </p:grpSpPr>
        <p:cxnSp>
          <p:nvCxnSpPr>
            <p:cNvPr id="167" name="Straight Connector 166">
              <a:extLst>
                <a:ext uri="{FF2B5EF4-FFF2-40B4-BE49-F238E27FC236}">
                  <a16:creationId xmlns:a16="http://schemas.microsoft.com/office/drawing/2014/main" id="{9B5E3CBC-1B4F-40B0-9588-6DDE5CE77EE5}"/>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700176D5-6FEC-4CFF-8F09-CF48668AE45E}"/>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169" name="Graphic 168">
              <a:extLst>
                <a:ext uri="{FF2B5EF4-FFF2-40B4-BE49-F238E27FC236}">
                  <a16:creationId xmlns:a16="http://schemas.microsoft.com/office/drawing/2014/main" id="{9F692376-B139-4C50-87F1-9F0EBCCA45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206875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Responsibilities of React Native Developers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1390254"/>
            <a:ext cx="6100107" cy="1277844"/>
            <a:chOff x="315953" y="2349104"/>
            <a:chExt cx="6100107" cy="1277844"/>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r>
                <a:rPr lang="en-US" sz="1600" b="1" dirty="0">
                  <a:latin typeface="Calibri" panose="020F0502020204030204" pitchFamily="34" charset="0"/>
                  <a:ea typeface="Calibri" panose="020F0502020204030204" pitchFamily="34" charset="0"/>
                  <a:cs typeface="Calibri" panose="020F0502020204030204" pitchFamily="34" charset="0"/>
                </a:rPr>
                <a:t>APIs and native modules</a:t>
              </a:r>
              <a:endParaRPr lang="en-GB" sz="1600" b="1"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700" y="2888284"/>
              <a:ext cx="5369572" cy="738664"/>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When necessary, developers must integrate native modules and APIs for iOS and Android. They must also collaborate with third-party dependencies such as </a:t>
              </a:r>
              <a:r>
                <a:rPr lang="en-GB" dirty="0" err="1">
                  <a:latin typeface="Calibri" panose="020F0502020204030204" pitchFamily="34" charset="0"/>
                  <a:ea typeface="Calibri" panose="020F0502020204030204" pitchFamily="34" charset="0"/>
                  <a:cs typeface="Calibri" panose="020F0502020204030204" pitchFamily="34" charset="0"/>
                </a:rPr>
                <a:t>entypo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FontAwesome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Andesign</a:t>
              </a:r>
              <a:r>
                <a:rPr lang="en-GB" dirty="0">
                  <a:latin typeface="Calibri" panose="020F0502020204030204" pitchFamily="34" charset="0"/>
                  <a:ea typeface="Calibri" panose="020F0502020204030204" pitchFamily="34" charset="0"/>
                  <a:cs typeface="Calibri" panose="020F0502020204030204" pitchFamily="34" charset="0"/>
                </a:rPr>
                <a:t>, and others.</a:t>
              </a:r>
            </a:p>
          </p:txBody>
        </p:sp>
      </p:grpSp>
      <p:grpSp>
        <p:nvGrpSpPr>
          <p:cNvPr id="335" name="Google Shape;2623;p47">
            <a:extLst>
              <a:ext uri="{FF2B5EF4-FFF2-40B4-BE49-F238E27FC236}">
                <a16:creationId xmlns:a16="http://schemas.microsoft.com/office/drawing/2014/main" id="{A1424583-1877-4F35-B784-12A45FF544DD}"/>
              </a:ext>
            </a:extLst>
          </p:cNvPr>
          <p:cNvGrpSpPr/>
          <p:nvPr/>
        </p:nvGrpSpPr>
        <p:grpSpPr>
          <a:xfrm>
            <a:off x="6473199" y="1497002"/>
            <a:ext cx="2407901" cy="2573348"/>
            <a:chOff x="1926580" y="602477"/>
            <a:chExt cx="4456273" cy="4762466"/>
          </a:xfrm>
        </p:grpSpPr>
        <p:sp>
          <p:nvSpPr>
            <p:cNvPr id="336" name="Google Shape;2624;p47">
              <a:extLst>
                <a:ext uri="{FF2B5EF4-FFF2-40B4-BE49-F238E27FC236}">
                  <a16:creationId xmlns:a16="http://schemas.microsoft.com/office/drawing/2014/main" id="{78BD4A39-F4DD-42AE-807D-CE00737ED1C7}"/>
                </a:ext>
              </a:extLst>
            </p:cNvPr>
            <p:cNvSpPr/>
            <p:nvPr/>
          </p:nvSpPr>
          <p:spPr>
            <a:xfrm>
              <a:off x="4352367" y="1409287"/>
              <a:ext cx="1407834" cy="1779317"/>
            </a:xfrm>
            <a:custGeom>
              <a:avLst/>
              <a:gdLst/>
              <a:ahLst/>
              <a:cxnLst/>
              <a:rect l="l" t="t" r="r" b="b"/>
              <a:pathLst>
                <a:path w="1407834" h="1779317" extrusionOk="0">
                  <a:moveTo>
                    <a:pt x="1367440" y="1774437"/>
                  </a:moveTo>
                  <a:lnTo>
                    <a:pt x="40490" y="1006627"/>
                  </a:lnTo>
                  <a:cubicBezTo>
                    <a:pt x="18059" y="993768"/>
                    <a:pt x="0" y="959002"/>
                    <a:pt x="0" y="929188"/>
                  </a:cubicBezTo>
                  <a:lnTo>
                    <a:pt x="0" y="35458"/>
                  </a:lnTo>
                  <a:cubicBezTo>
                    <a:pt x="0" y="5645"/>
                    <a:pt x="18059" y="-8071"/>
                    <a:pt x="40490" y="4883"/>
                  </a:cubicBezTo>
                  <a:lnTo>
                    <a:pt x="1367440" y="772598"/>
                  </a:lnTo>
                  <a:cubicBezTo>
                    <a:pt x="1389776" y="785551"/>
                    <a:pt x="1407835" y="820223"/>
                    <a:pt x="1407835" y="850131"/>
                  </a:cubicBezTo>
                  <a:lnTo>
                    <a:pt x="1407835" y="1743767"/>
                  </a:lnTo>
                  <a:cubicBezTo>
                    <a:pt x="1407835" y="1773675"/>
                    <a:pt x="1389776" y="1787391"/>
                    <a:pt x="1367440" y="177443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2625;p47">
              <a:extLst>
                <a:ext uri="{FF2B5EF4-FFF2-40B4-BE49-F238E27FC236}">
                  <a16:creationId xmlns:a16="http://schemas.microsoft.com/office/drawing/2014/main" id="{E60216A4-04AE-42B3-B76E-6087B8CD86CB}"/>
                </a:ext>
              </a:extLst>
            </p:cNvPr>
            <p:cNvSpPr/>
            <p:nvPr/>
          </p:nvSpPr>
          <p:spPr>
            <a:xfrm>
              <a:off x="4492846" y="1745654"/>
              <a:ext cx="1118701" cy="793785"/>
            </a:xfrm>
            <a:custGeom>
              <a:avLst/>
              <a:gdLst/>
              <a:ahLst/>
              <a:cxnLst/>
              <a:rect l="l" t="t" r="r" b="b"/>
              <a:pathLst>
                <a:path w="1118701" h="793785" extrusionOk="0">
                  <a:moveTo>
                    <a:pt x="1073650" y="788370"/>
                  </a:moveTo>
                  <a:lnTo>
                    <a:pt x="45147" y="193344"/>
                  </a:lnTo>
                  <a:cubicBezTo>
                    <a:pt x="20245" y="178866"/>
                    <a:pt x="0" y="140194"/>
                    <a:pt x="0" y="106952"/>
                  </a:cubicBezTo>
                  <a:lnTo>
                    <a:pt x="0" y="39610"/>
                  </a:lnTo>
                  <a:cubicBezTo>
                    <a:pt x="0" y="6273"/>
                    <a:pt x="20245" y="-8967"/>
                    <a:pt x="45147" y="5415"/>
                  </a:cubicBezTo>
                  <a:lnTo>
                    <a:pt x="1073650" y="600442"/>
                  </a:lnTo>
                  <a:cubicBezTo>
                    <a:pt x="1098552" y="614825"/>
                    <a:pt x="1118702" y="653496"/>
                    <a:pt x="1118702" y="686834"/>
                  </a:cubicBezTo>
                  <a:lnTo>
                    <a:pt x="1118702" y="754176"/>
                  </a:lnTo>
                  <a:cubicBezTo>
                    <a:pt x="1118702" y="787513"/>
                    <a:pt x="1098552" y="802753"/>
                    <a:pt x="1073650" y="7883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2626;p47">
              <a:extLst>
                <a:ext uri="{FF2B5EF4-FFF2-40B4-BE49-F238E27FC236}">
                  <a16:creationId xmlns:a16="http://schemas.microsoft.com/office/drawing/2014/main" id="{C1833DBE-D4A1-4024-986A-A81872B373A7}"/>
                </a:ext>
              </a:extLst>
            </p:cNvPr>
            <p:cNvSpPr/>
            <p:nvPr/>
          </p:nvSpPr>
          <p:spPr>
            <a:xfrm>
              <a:off x="3766118" y="879295"/>
              <a:ext cx="2497551" cy="3394041"/>
            </a:xfrm>
            <a:custGeom>
              <a:avLst/>
              <a:gdLst/>
              <a:ahLst/>
              <a:cxnLst/>
              <a:rect l="l" t="t" r="r" b="b"/>
              <a:pathLst>
                <a:path w="2497551" h="3394041" extrusionOk="0">
                  <a:moveTo>
                    <a:pt x="2437193" y="3386756"/>
                  </a:moveTo>
                  <a:lnTo>
                    <a:pt x="60355" y="2011346"/>
                  </a:lnTo>
                  <a:cubicBezTo>
                    <a:pt x="26993" y="1992296"/>
                    <a:pt x="0" y="1940289"/>
                    <a:pt x="0" y="1895808"/>
                  </a:cubicBezTo>
                  <a:lnTo>
                    <a:pt x="0" y="53006"/>
                  </a:lnTo>
                  <a:cubicBezTo>
                    <a:pt x="0" y="8429"/>
                    <a:pt x="26993" y="-12050"/>
                    <a:pt x="60355" y="7286"/>
                  </a:cubicBezTo>
                  <a:lnTo>
                    <a:pt x="2437193" y="1382696"/>
                  </a:lnTo>
                  <a:cubicBezTo>
                    <a:pt x="2470554" y="1401746"/>
                    <a:pt x="2497548" y="1453752"/>
                    <a:pt x="2497548" y="1498234"/>
                  </a:cubicBezTo>
                  <a:lnTo>
                    <a:pt x="2497548" y="3341036"/>
                  </a:lnTo>
                  <a:cubicBezTo>
                    <a:pt x="2497928" y="3385613"/>
                    <a:pt x="2470934" y="3406092"/>
                    <a:pt x="2437193" y="338675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2627;p47">
              <a:extLst>
                <a:ext uri="{FF2B5EF4-FFF2-40B4-BE49-F238E27FC236}">
                  <a16:creationId xmlns:a16="http://schemas.microsoft.com/office/drawing/2014/main" id="{09F96AD7-B511-46A5-935A-D06F9D7B7FC7}"/>
                </a:ext>
              </a:extLst>
            </p:cNvPr>
            <p:cNvSpPr/>
            <p:nvPr/>
          </p:nvSpPr>
          <p:spPr>
            <a:xfrm>
              <a:off x="3744257" y="892344"/>
              <a:ext cx="2498022" cy="3393845"/>
            </a:xfrm>
            <a:custGeom>
              <a:avLst/>
              <a:gdLst/>
              <a:ahLst/>
              <a:cxnLst/>
              <a:rect l="l" t="t" r="r" b="b"/>
              <a:pathLst>
                <a:path w="2498022" h="3393845" extrusionOk="0">
                  <a:moveTo>
                    <a:pt x="2437668" y="3386756"/>
                  </a:moveTo>
                  <a:lnTo>
                    <a:pt x="60450" y="2010965"/>
                  </a:lnTo>
                  <a:cubicBezTo>
                    <a:pt x="27088" y="1991915"/>
                    <a:pt x="0" y="1939908"/>
                    <a:pt x="0" y="1895331"/>
                  </a:cubicBezTo>
                  <a:lnTo>
                    <a:pt x="0" y="53006"/>
                  </a:lnTo>
                  <a:cubicBezTo>
                    <a:pt x="0" y="8429"/>
                    <a:pt x="27088" y="-12050"/>
                    <a:pt x="60450" y="7286"/>
                  </a:cubicBezTo>
                  <a:lnTo>
                    <a:pt x="2437668" y="1382696"/>
                  </a:lnTo>
                  <a:cubicBezTo>
                    <a:pt x="2471030" y="1401746"/>
                    <a:pt x="2498023" y="1453752"/>
                    <a:pt x="2498023" y="1498329"/>
                  </a:cubicBezTo>
                  <a:lnTo>
                    <a:pt x="2498023" y="3340655"/>
                  </a:lnTo>
                  <a:cubicBezTo>
                    <a:pt x="2498023" y="3385136"/>
                    <a:pt x="2471030" y="3405806"/>
                    <a:pt x="2437668" y="338675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2628;p47">
              <a:extLst>
                <a:ext uri="{FF2B5EF4-FFF2-40B4-BE49-F238E27FC236}">
                  <a16:creationId xmlns:a16="http://schemas.microsoft.com/office/drawing/2014/main" id="{6F7D535A-330B-4D36-A1A4-1AE7C6A8A673}"/>
                </a:ext>
              </a:extLst>
            </p:cNvPr>
            <p:cNvSpPr/>
            <p:nvPr/>
          </p:nvSpPr>
          <p:spPr>
            <a:xfrm>
              <a:off x="3740075" y="894303"/>
              <a:ext cx="2498022" cy="3394082"/>
            </a:xfrm>
            <a:custGeom>
              <a:avLst/>
              <a:gdLst/>
              <a:ahLst/>
              <a:cxnLst/>
              <a:rect l="l" t="t" r="r" b="b"/>
              <a:pathLst>
                <a:path w="2498022" h="3394082" extrusionOk="0">
                  <a:moveTo>
                    <a:pt x="2437668" y="3386797"/>
                  </a:moveTo>
                  <a:lnTo>
                    <a:pt x="60450" y="2011387"/>
                  </a:lnTo>
                  <a:cubicBezTo>
                    <a:pt x="27088" y="1992337"/>
                    <a:pt x="0" y="1940330"/>
                    <a:pt x="0" y="1895753"/>
                  </a:cubicBezTo>
                  <a:lnTo>
                    <a:pt x="0" y="52951"/>
                  </a:lnTo>
                  <a:cubicBezTo>
                    <a:pt x="0" y="8470"/>
                    <a:pt x="27088" y="-12009"/>
                    <a:pt x="60450" y="7231"/>
                  </a:cubicBezTo>
                  <a:lnTo>
                    <a:pt x="2437668" y="1382641"/>
                  </a:lnTo>
                  <a:cubicBezTo>
                    <a:pt x="2470935" y="1401691"/>
                    <a:pt x="2498023" y="1453698"/>
                    <a:pt x="2498023" y="1498275"/>
                  </a:cubicBezTo>
                  <a:lnTo>
                    <a:pt x="2498023" y="3341077"/>
                  </a:lnTo>
                  <a:cubicBezTo>
                    <a:pt x="2498023" y="3385654"/>
                    <a:pt x="2470935" y="3406132"/>
                    <a:pt x="2437668" y="338679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2629;p47">
              <a:extLst>
                <a:ext uri="{FF2B5EF4-FFF2-40B4-BE49-F238E27FC236}">
                  <a16:creationId xmlns:a16="http://schemas.microsoft.com/office/drawing/2014/main" id="{7F94639B-D401-4899-865F-9B525EC5A9EA}"/>
                </a:ext>
              </a:extLst>
            </p:cNvPr>
            <p:cNvSpPr/>
            <p:nvPr/>
          </p:nvSpPr>
          <p:spPr>
            <a:xfrm>
              <a:off x="3770110" y="934160"/>
              <a:ext cx="2435672" cy="3234830"/>
            </a:xfrm>
            <a:custGeom>
              <a:avLst/>
              <a:gdLst/>
              <a:ahLst/>
              <a:cxnLst/>
              <a:rect l="l" t="t" r="r" b="b"/>
              <a:pathLst>
                <a:path w="2435672" h="3234830" extrusionOk="0">
                  <a:moveTo>
                    <a:pt x="2435292" y="3234830"/>
                  </a:moveTo>
                  <a:lnTo>
                    <a:pt x="0" y="1825988"/>
                  </a:lnTo>
                  <a:lnTo>
                    <a:pt x="1426" y="20714"/>
                  </a:lnTo>
                  <a:cubicBezTo>
                    <a:pt x="1426" y="2236"/>
                    <a:pt x="14352" y="-5289"/>
                    <a:pt x="29940" y="3950"/>
                  </a:cubicBezTo>
                  <a:lnTo>
                    <a:pt x="2407158" y="1379360"/>
                  </a:lnTo>
                  <a:cubicBezTo>
                    <a:pt x="2424086" y="1390600"/>
                    <a:pt x="2434674" y="1409231"/>
                    <a:pt x="2435672"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2630;p47">
              <a:extLst>
                <a:ext uri="{FF2B5EF4-FFF2-40B4-BE49-F238E27FC236}">
                  <a16:creationId xmlns:a16="http://schemas.microsoft.com/office/drawing/2014/main" id="{B9A092F1-15A7-4287-B3B1-B181B14B0FF9}"/>
                </a:ext>
              </a:extLst>
            </p:cNvPr>
            <p:cNvSpPr/>
            <p:nvPr/>
          </p:nvSpPr>
          <p:spPr>
            <a:xfrm>
              <a:off x="3770110" y="934160"/>
              <a:ext cx="2435006" cy="3234925"/>
            </a:xfrm>
            <a:custGeom>
              <a:avLst/>
              <a:gdLst/>
              <a:ahLst/>
              <a:cxnLst/>
              <a:rect l="l" t="t" r="r" b="b"/>
              <a:pathLst>
                <a:path w="2435006" h="3234925" extrusionOk="0">
                  <a:moveTo>
                    <a:pt x="2434532" y="3234926"/>
                  </a:moveTo>
                  <a:lnTo>
                    <a:pt x="0" y="1826083"/>
                  </a:lnTo>
                  <a:lnTo>
                    <a:pt x="760" y="20714"/>
                  </a:lnTo>
                  <a:cubicBezTo>
                    <a:pt x="760" y="2236"/>
                    <a:pt x="13687" y="-5289"/>
                    <a:pt x="29274" y="3950"/>
                  </a:cubicBezTo>
                  <a:lnTo>
                    <a:pt x="2406493" y="1379360"/>
                  </a:lnTo>
                  <a:cubicBezTo>
                    <a:pt x="2423411" y="1390609"/>
                    <a:pt x="2433990" y="1409240"/>
                    <a:pt x="2435007"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2631;p47">
              <a:extLst>
                <a:ext uri="{FF2B5EF4-FFF2-40B4-BE49-F238E27FC236}">
                  <a16:creationId xmlns:a16="http://schemas.microsoft.com/office/drawing/2014/main" id="{A7ACFA5E-18C4-4CD7-AB68-DD1C9529328E}"/>
                </a:ext>
              </a:extLst>
            </p:cNvPr>
            <p:cNvSpPr/>
            <p:nvPr/>
          </p:nvSpPr>
          <p:spPr>
            <a:xfrm>
              <a:off x="6215951" y="4191660"/>
              <a:ext cx="26328" cy="93440"/>
            </a:xfrm>
            <a:custGeom>
              <a:avLst/>
              <a:gdLst/>
              <a:ahLst/>
              <a:cxnLst/>
              <a:rect l="l" t="t" r="r" b="b"/>
              <a:pathLst>
                <a:path w="26328" h="93440" extrusionOk="0">
                  <a:moveTo>
                    <a:pt x="0" y="93440"/>
                  </a:moveTo>
                  <a:lnTo>
                    <a:pt x="26328" y="78200"/>
                  </a:lnTo>
                  <a:lnTo>
                    <a:pt x="14922" y="0"/>
                  </a:lnTo>
                  <a:lnTo>
                    <a:pt x="0" y="9344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2632;p47">
              <a:extLst>
                <a:ext uri="{FF2B5EF4-FFF2-40B4-BE49-F238E27FC236}">
                  <a16:creationId xmlns:a16="http://schemas.microsoft.com/office/drawing/2014/main" id="{E250F221-B8FE-4BCB-B8CA-157D87E23A0A}"/>
                </a:ext>
              </a:extLst>
            </p:cNvPr>
            <p:cNvSpPr/>
            <p:nvPr/>
          </p:nvSpPr>
          <p:spPr>
            <a:xfrm>
              <a:off x="3761840" y="882675"/>
              <a:ext cx="63206" cy="27150"/>
            </a:xfrm>
            <a:custGeom>
              <a:avLst/>
              <a:gdLst/>
              <a:ahLst/>
              <a:cxnLst/>
              <a:rect l="l" t="t" r="r" b="b"/>
              <a:pathLst>
                <a:path w="63206" h="27150" extrusionOk="0">
                  <a:moveTo>
                    <a:pt x="0" y="15049"/>
                  </a:moveTo>
                  <a:lnTo>
                    <a:pt x="25948" y="0"/>
                  </a:lnTo>
                  <a:lnTo>
                    <a:pt x="63206" y="21336"/>
                  </a:lnTo>
                  <a:cubicBezTo>
                    <a:pt x="63206" y="21336"/>
                    <a:pt x="23477" y="27337"/>
                    <a:pt x="22526" y="27146"/>
                  </a:cubicBezTo>
                  <a:cubicBezTo>
                    <a:pt x="21576" y="26956"/>
                    <a:pt x="0" y="15049"/>
                    <a:pt x="0" y="1504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2633;p47">
              <a:extLst>
                <a:ext uri="{FF2B5EF4-FFF2-40B4-BE49-F238E27FC236}">
                  <a16:creationId xmlns:a16="http://schemas.microsoft.com/office/drawing/2014/main" id="{34179011-0405-4C43-8D3F-4FEB72B8BB61}"/>
                </a:ext>
              </a:extLst>
            </p:cNvPr>
            <p:cNvSpPr/>
            <p:nvPr/>
          </p:nvSpPr>
          <p:spPr>
            <a:xfrm>
              <a:off x="1985051" y="2961416"/>
              <a:ext cx="4154298" cy="2403527"/>
            </a:xfrm>
            <a:custGeom>
              <a:avLst/>
              <a:gdLst/>
              <a:ahLst/>
              <a:cxnLst/>
              <a:rect l="l" t="t" r="r" b="b"/>
              <a:pathLst>
                <a:path w="4154298" h="2403527" extrusionOk="0">
                  <a:moveTo>
                    <a:pt x="2399727" y="2390484"/>
                  </a:moveTo>
                  <a:lnTo>
                    <a:pt x="22508" y="1015074"/>
                  </a:lnTo>
                  <a:cubicBezTo>
                    <a:pt x="-10853" y="996024"/>
                    <a:pt x="-6671" y="962115"/>
                    <a:pt x="32013" y="939826"/>
                  </a:cubicBezTo>
                  <a:lnTo>
                    <a:pt x="1624524" y="18378"/>
                  </a:lnTo>
                  <a:cubicBezTo>
                    <a:pt x="1662543" y="-3815"/>
                    <a:pt x="1721282" y="-6292"/>
                    <a:pt x="1754548" y="13044"/>
                  </a:cubicBezTo>
                  <a:lnTo>
                    <a:pt x="4131861" y="1388454"/>
                  </a:lnTo>
                  <a:cubicBezTo>
                    <a:pt x="4165128" y="1407504"/>
                    <a:pt x="4160946" y="1441413"/>
                    <a:pt x="4122357" y="1463701"/>
                  </a:cubicBezTo>
                  <a:lnTo>
                    <a:pt x="2529751" y="2385150"/>
                  </a:lnTo>
                  <a:cubicBezTo>
                    <a:pt x="2491257" y="2407343"/>
                    <a:pt x="2432993" y="2409820"/>
                    <a:pt x="2399727" y="23904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2634;p47">
              <a:extLst>
                <a:ext uri="{FF2B5EF4-FFF2-40B4-BE49-F238E27FC236}">
                  <a16:creationId xmlns:a16="http://schemas.microsoft.com/office/drawing/2014/main" id="{EB6CCA30-42E1-4BC6-934B-34EBAA4A69D1}"/>
                </a:ext>
              </a:extLst>
            </p:cNvPr>
            <p:cNvSpPr/>
            <p:nvPr/>
          </p:nvSpPr>
          <p:spPr>
            <a:xfrm>
              <a:off x="2036757" y="2930659"/>
              <a:ext cx="4154369" cy="2403042"/>
            </a:xfrm>
            <a:custGeom>
              <a:avLst/>
              <a:gdLst/>
              <a:ahLst/>
              <a:cxnLst/>
              <a:rect l="l" t="t" r="r" b="b"/>
              <a:pathLst>
                <a:path w="4154369" h="2403042" extrusionOk="0">
                  <a:moveTo>
                    <a:pt x="2399917" y="2389999"/>
                  </a:moveTo>
                  <a:lnTo>
                    <a:pt x="22508" y="1015065"/>
                  </a:lnTo>
                  <a:cubicBezTo>
                    <a:pt x="-10853" y="996015"/>
                    <a:pt x="-6671" y="962106"/>
                    <a:pt x="32013" y="939818"/>
                  </a:cubicBezTo>
                  <a:lnTo>
                    <a:pt x="1624524" y="18464"/>
                  </a:lnTo>
                  <a:cubicBezTo>
                    <a:pt x="1662543" y="-3824"/>
                    <a:pt x="1721282" y="-6301"/>
                    <a:pt x="1754643" y="13035"/>
                  </a:cubicBezTo>
                  <a:lnTo>
                    <a:pt x="4131861" y="1388445"/>
                  </a:lnTo>
                  <a:cubicBezTo>
                    <a:pt x="4165223" y="1407495"/>
                    <a:pt x="4161041" y="1441404"/>
                    <a:pt x="4122357" y="1463693"/>
                  </a:cubicBezTo>
                  <a:lnTo>
                    <a:pt x="2530036" y="2384665"/>
                  </a:lnTo>
                  <a:cubicBezTo>
                    <a:pt x="2491542" y="2406858"/>
                    <a:pt x="2433278" y="2409335"/>
                    <a:pt x="2399917" y="238999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2635;p47">
              <a:extLst>
                <a:ext uri="{FF2B5EF4-FFF2-40B4-BE49-F238E27FC236}">
                  <a16:creationId xmlns:a16="http://schemas.microsoft.com/office/drawing/2014/main" id="{31FEC93B-1133-4BE0-932D-A8BDB047C037}"/>
                </a:ext>
              </a:extLst>
            </p:cNvPr>
            <p:cNvSpPr/>
            <p:nvPr/>
          </p:nvSpPr>
          <p:spPr>
            <a:xfrm>
              <a:off x="2036929" y="3869239"/>
              <a:ext cx="50374" cy="44958"/>
            </a:xfrm>
            <a:custGeom>
              <a:avLst/>
              <a:gdLst/>
              <a:ahLst/>
              <a:cxnLst/>
              <a:rect l="l" t="t" r="r" b="b"/>
              <a:pathLst>
                <a:path w="50374" h="44958" extrusionOk="0">
                  <a:moveTo>
                    <a:pt x="0" y="44958"/>
                  </a:moveTo>
                  <a:lnTo>
                    <a:pt x="0" y="0"/>
                  </a:lnTo>
                  <a:lnTo>
                    <a:pt x="50375" y="21146"/>
                  </a:lnTo>
                  <a:lnTo>
                    <a:pt x="0" y="4495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2636;p47">
              <a:extLst>
                <a:ext uri="{FF2B5EF4-FFF2-40B4-BE49-F238E27FC236}">
                  <a16:creationId xmlns:a16="http://schemas.microsoft.com/office/drawing/2014/main" id="{359A5D28-0667-4790-B97A-F1510823CDE5}"/>
                </a:ext>
              </a:extLst>
            </p:cNvPr>
            <p:cNvSpPr/>
            <p:nvPr/>
          </p:nvSpPr>
          <p:spPr>
            <a:xfrm>
              <a:off x="6153886" y="4308341"/>
              <a:ext cx="37258" cy="49244"/>
            </a:xfrm>
            <a:custGeom>
              <a:avLst/>
              <a:gdLst/>
              <a:ahLst/>
              <a:cxnLst/>
              <a:rect l="l" t="t" r="r" b="b"/>
              <a:pathLst>
                <a:path w="37258" h="49244" extrusionOk="0">
                  <a:moveTo>
                    <a:pt x="37259" y="43910"/>
                  </a:moveTo>
                  <a:lnTo>
                    <a:pt x="37259" y="0"/>
                  </a:lnTo>
                  <a:lnTo>
                    <a:pt x="0" y="12859"/>
                  </a:lnTo>
                  <a:lnTo>
                    <a:pt x="24712" y="49244"/>
                  </a:lnTo>
                  <a:lnTo>
                    <a:pt x="37259" y="4391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2637;p47">
              <a:extLst>
                <a:ext uri="{FF2B5EF4-FFF2-40B4-BE49-F238E27FC236}">
                  <a16:creationId xmlns:a16="http://schemas.microsoft.com/office/drawing/2014/main" id="{04463513-B55A-4633-9A74-778A6ACF551A}"/>
                </a:ext>
              </a:extLst>
            </p:cNvPr>
            <p:cNvSpPr/>
            <p:nvPr/>
          </p:nvSpPr>
          <p:spPr>
            <a:xfrm>
              <a:off x="2036757" y="2892519"/>
              <a:ext cx="4154369" cy="2403360"/>
            </a:xfrm>
            <a:custGeom>
              <a:avLst/>
              <a:gdLst/>
              <a:ahLst/>
              <a:cxnLst/>
              <a:rect l="l" t="t" r="r" b="b"/>
              <a:pathLst>
                <a:path w="4154369" h="2403360" extrusionOk="0">
                  <a:moveTo>
                    <a:pt x="2399917" y="2390326"/>
                  </a:moveTo>
                  <a:lnTo>
                    <a:pt x="22508" y="1015106"/>
                  </a:lnTo>
                  <a:cubicBezTo>
                    <a:pt x="-10853" y="996056"/>
                    <a:pt x="-6671" y="962147"/>
                    <a:pt x="32013" y="939859"/>
                  </a:cubicBezTo>
                  <a:lnTo>
                    <a:pt x="1624524" y="18410"/>
                  </a:lnTo>
                  <a:cubicBezTo>
                    <a:pt x="1662543" y="-3879"/>
                    <a:pt x="1721282" y="-6260"/>
                    <a:pt x="1754643" y="13076"/>
                  </a:cubicBezTo>
                  <a:lnTo>
                    <a:pt x="4131861" y="1388486"/>
                  </a:lnTo>
                  <a:cubicBezTo>
                    <a:pt x="4165223" y="1407536"/>
                    <a:pt x="4161041" y="1441445"/>
                    <a:pt x="4122357" y="1463734"/>
                  </a:cubicBezTo>
                  <a:lnTo>
                    <a:pt x="2530036" y="2384896"/>
                  </a:lnTo>
                  <a:cubicBezTo>
                    <a:pt x="2491542" y="2407185"/>
                    <a:pt x="2433278" y="2409661"/>
                    <a:pt x="2399917" y="239032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2638;p47">
              <a:extLst>
                <a:ext uri="{FF2B5EF4-FFF2-40B4-BE49-F238E27FC236}">
                  <a16:creationId xmlns:a16="http://schemas.microsoft.com/office/drawing/2014/main" id="{B81485F2-04EC-46F1-8E8B-5F0819B375DA}"/>
                </a:ext>
              </a:extLst>
            </p:cNvPr>
            <p:cNvSpPr/>
            <p:nvPr/>
          </p:nvSpPr>
          <p:spPr>
            <a:xfrm>
              <a:off x="2036757" y="2886502"/>
              <a:ext cx="4154369" cy="2403527"/>
            </a:xfrm>
            <a:custGeom>
              <a:avLst/>
              <a:gdLst/>
              <a:ahLst/>
              <a:cxnLst/>
              <a:rect l="l" t="t" r="r" b="b"/>
              <a:pathLst>
                <a:path w="4154369" h="2403527" extrusionOk="0">
                  <a:moveTo>
                    <a:pt x="2399917" y="2390532"/>
                  </a:moveTo>
                  <a:lnTo>
                    <a:pt x="22508" y="1015122"/>
                  </a:lnTo>
                  <a:cubicBezTo>
                    <a:pt x="-10853" y="996072"/>
                    <a:pt x="-6671" y="962067"/>
                    <a:pt x="32013" y="939874"/>
                  </a:cubicBezTo>
                  <a:lnTo>
                    <a:pt x="1624524" y="18425"/>
                  </a:lnTo>
                  <a:cubicBezTo>
                    <a:pt x="1662543" y="-3863"/>
                    <a:pt x="1721282" y="-6244"/>
                    <a:pt x="1754643" y="12996"/>
                  </a:cubicBezTo>
                  <a:lnTo>
                    <a:pt x="4131861" y="1388502"/>
                  </a:lnTo>
                  <a:cubicBezTo>
                    <a:pt x="4165223" y="1407552"/>
                    <a:pt x="4161041" y="1441461"/>
                    <a:pt x="4122357" y="1463749"/>
                  </a:cubicBezTo>
                  <a:lnTo>
                    <a:pt x="2530036" y="2385103"/>
                  </a:lnTo>
                  <a:cubicBezTo>
                    <a:pt x="2491542" y="2407391"/>
                    <a:pt x="2433278" y="2409772"/>
                    <a:pt x="2399917" y="23905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2639;p47">
              <a:extLst>
                <a:ext uri="{FF2B5EF4-FFF2-40B4-BE49-F238E27FC236}">
                  <a16:creationId xmlns:a16="http://schemas.microsoft.com/office/drawing/2014/main" id="{7F8E43DF-6DB3-4AD0-B9BB-A97972DB72AC}"/>
                </a:ext>
              </a:extLst>
            </p:cNvPr>
            <p:cNvSpPr/>
            <p:nvPr/>
          </p:nvSpPr>
          <p:spPr>
            <a:xfrm>
              <a:off x="3500252" y="3065247"/>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2640;p47">
              <a:extLst>
                <a:ext uri="{FF2B5EF4-FFF2-40B4-BE49-F238E27FC236}">
                  <a16:creationId xmlns:a16="http://schemas.microsoft.com/office/drawing/2014/main" id="{01082CA5-AF6E-4178-957C-5018771BA197}"/>
                </a:ext>
              </a:extLst>
            </p:cNvPr>
            <p:cNvSpPr/>
            <p:nvPr/>
          </p:nvSpPr>
          <p:spPr>
            <a:xfrm>
              <a:off x="3657092" y="3155925"/>
              <a:ext cx="266442" cy="153985"/>
            </a:xfrm>
            <a:custGeom>
              <a:avLst/>
              <a:gdLst/>
              <a:ahLst/>
              <a:cxnLst/>
              <a:rect l="l" t="t" r="r" b="b"/>
              <a:pathLst>
                <a:path w="266442" h="153985" extrusionOk="0">
                  <a:moveTo>
                    <a:pt x="116819" y="150482"/>
                  </a:moveTo>
                  <a:lnTo>
                    <a:pt x="6090" y="86379"/>
                  </a:lnTo>
                  <a:cubicBezTo>
                    <a:pt x="-2940" y="81235"/>
                    <a:pt x="-1799" y="72091"/>
                    <a:pt x="8656" y="65995"/>
                  </a:cubicBezTo>
                  <a:lnTo>
                    <a:pt x="114253" y="4940"/>
                  </a:lnTo>
                  <a:cubicBezTo>
                    <a:pt x="125117" y="-1099"/>
                    <a:pt x="138195" y="-1632"/>
                    <a:pt x="149515" y="3511"/>
                  </a:cubicBezTo>
                  <a:lnTo>
                    <a:pt x="260150" y="67519"/>
                  </a:lnTo>
                  <a:cubicBezTo>
                    <a:pt x="269655"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2641;p47">
              <a:extLst>
                <a:ext uri="{FF2B5EF4-FFF2-40B4-BE49-F238E27FC236}">
                  <a16:creationId xmlns:a16="http://schemas.microsoft.com/office/drawing/2014/main" id="{A09EAAF2-7E9A-4029-96DB-43CAA5E1F180}"/>
                </a:ext>
              </a:extLst>
            </p:cNvPr>
            <p:cNvSpPr/>
            <p:nvPr/>
          </p:nvSpPr>
          <p:spPr>
            <a:xfrm>
              <a:off x="3815428" y="3247563"/>
              <a:ext cx="266636" cy="153995"/>
            </a:xfrm>
            <a:custGeom>
              <a:avLst/>
              <a:gdLst/>
              <a:ahLst/>
              <a:cxnLst/>
              <a:rect l="l" t="t" r="r" b="b"/>
              <a:pathLst>
                <a:path w="266636" h="153995" extrusionOk="0">
                  <a:moveTo>
                    <a:pt x="116927" y="150570"/>
                  </a:moveTo>
                  <a:lnTo>
                    <a:pt x="6292" y="86466"/>
                  </a:lnTo>
                  <a:cubicBezTo>
                    <a:pt x="-3213" y="81228"/>
                    <a:pt x="-1597" y="72083"/>
                    <a:pt x="8763" y="66083"/>
                  </a:cubicBezTo>
                  <a:lnTo>
                    <a:pt x="114456" y="5028"/>
                  </a:lnTo>
                  <a:cubicBezTo>
                    <a:pt x="125262" y="-1087"/>
                    <a:pt x="138331" y="-1659"/>
                    <a:pt x="149623" y="3504"/>
                  </a:cubicBezTo>
                  <a:lnTo>
                    <a:pt x="260353" y="67607"/>
                  </a:lnTo>
                  <a:cubicBezTo>
                    <a:pt x="269857" y="72750"/>
                    <a:pt x="268242" y="81894"/>
                    <a:pt x="257786" y="87990"/>
                  </a:cubicBezTo>
                  <a:lnTo>
                    <a:pt x="152189" y="149046"/>
                  </a:lnTo>
                  <a:cubicBezTo>
                    <a:pt x="141325" y="155056"/>
                    <a:pt x="128266" y="155627"/>
                    <a:pt x="116927"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2642;p47">
              <a:extLst>
                <a:ext uri="{FF2B5EF4-FFF2-40B4-BE49-F238E27FC236}">
                  <a16:creationId xmlns:a16="http://schemas.microsoft.com/office/drawing/2014/main" id="{DBFBCF9C-A212-4045-AEA8-E1D752A73E6C}"/>
                </a:ext>
              </a:extLst>
            </p:cNvPr>
            <p:cNvSpPr/>
            <p:nvPr/>
          </p:nvSpPr>
          <p:spPr>
            <a:xfrm>
              <a:off x="3970462" y="3337185"/>
              <a:ext cx="266334" cy="153993"/>
            </a:xfrm>
            <a:custGeom>
              <a:avLst/>
              <a:gdLst/>
              <a:ahLst/>
              <a:cxnLst/>
              <a:rect l="l" t="t" r="r" b="b"/>
              <a:pathLst>
                <a:path w="266334" h="153993" extrusionOk="0">
                  <a:moveTo>
                    <a:pt x="116819" y="150482"/>
                  </a:moveTo>
                  <a:lnTo>
                    <a:pt x="6090" y="86474"/>
                  </a:lnTo>
                  <a:cubicBezTo>
                    <a:pt x="-2940" y="81235"/>
                    <a:pt x="-1799" y="72091"/>
                    <a:pt x="8656" y="66090"/>
                  </a:cubicBezTo>
                  <a:lnTo>
                    <a:pt x="114253" y="4940"/>
                  </a:lnTo>
                  <a:cubicBezTo>
                    <a:pt x="125117" y="-1099"/>
                    <a:pt x="138195" y="-1632"/>
                    <a:pt x="149515" y="3511"/>
                  </a:cubicBezTo>
                  <a:lnTo>
                    <a:pt x="260245" y="67519"/>
                  </a:lnTo>
                  <a:cubicBezTo>
                    <a:pt x="269275" y="72758"/>
                    <a:pt x="268134"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2643;p47">
              <a:extLst>
                <a:ext uri="{FF2B5EF4-FFF2-40B4-BE49-F238E27FC236}">
                  <a16:creationId xmlns:a16="http://schemas.microsoft.com/office/drawing/2014/main" id="{73F54223-C42A-4014-B78A-54B7F3CA507E}"/>
                </a:ext>
              </a:extLst>
            </p:cNvPr>
            <p:cNvSpPr/>
            <p:nvPr/>
          </p:nvSpPr>
          <p:spPr>
            <a:xfrm>
              <a:off x="4127000" y="3427863"/>
              <a:ext cx="266433" cy="153993"/>
            </a:xfrm>
            <a:custGeom>
              <a:avLst/>
              <a:gdLst/>
              <a:ahLst/>
              <a:cxnLst/>
              <a:rect l="l" t="t" r="r" b="b"/>
              <a:pathLst>
                <a:path w="266433"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4" y="72758"/>
                    <a:pt x="268233" y="81902"/>
                    <a:pt x="257778"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2644;p47">
              <a:extLst>
                <a:ext uri="{FF2B5EF4-FFF2-40B4-BE49-F238E27FC236}">
                  <a16:creationId xmlns:a16="http://schemas.microsoft.com/office/drawing/2014/main" id="{CEBC7116-683F-42CF-A358-1DC1E7275141}"/>
                </a:ext>
              </a:extLst>
            </p:cNvPr>
            <p:cNvSpPr/>
            <p:nvPr/>
          </p:nvSpPr>
          <p:spPr>
            <a:xfrm>
              <a:off x="4283886" y="3519017"/>
              <a:ext cx="266280" cy="153993"/>
            </a:xfrm>
            <a:custGeom>
              <a:avLst/>
              <a:gdLst/>
              <a:ahLst/>
              <a:cxnLst/>
              <a:rect l="l" t="t" r="r" b="b"/>
              <a:pathLst>
                <a:path w="266280" h="153993" extrusionOk="0">
                  <a:moveTo>
                    <a:pt x="116765" y="150482"/>
                  </a:moveTo>
                  <a:lnTo>
                    <a:pt x="6131" y="86474"/>
                  </a:lnTo>
                  <a:cubicBezTo>
                    <a:pt x="-2899" y="81235"/>
                    <a:pt x="-1853" y="72091"/>
                    <a:pt x="8602" y="66091"/>
                  </a:cubicBezTo>
                  <a:lnTo>
                    <a:pt x="114199" y="4940"/>
                  </a:lnTo>
                  <a:cubicBezTo>
                    <a:pt x="125063" y="-1099"/>
                    <a:pt x="138141" y="-1632"/>
                    <a:pt x="149461" y="3511"/>
                  </a:cubicBezTo>
                  <a:lnTo>
                    <a:pt x="260191" y="67519"/>
                  </a:lnTo>
                  <a:cubicBezTo>
                    <a:pt x="269220" y="72758"/>
                    <a:pt x="268080" y="81902"/>
                    <a:pt x="257625" y="87903"/>
                  </a:cubicBezTo>
                  <a:lnTo>
                    <a:pt x="152027" y="149053"/>
                  </a:lnTo>
                  <a:cubicBezTo>
                    <a:pt x="141164" y="155092"/>
                    <a:pt x="128085" y="155626"/>
                    <a:pt x="116765"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2645;p47">
              <a:extLst>
                <a:ext uri="{FF2B5EF4-FFF2-40B4-BE49-F238E27FC236}">
                  <a16:creationId xmlns:a16="http://schemas.microsoft.com/office/drawing/2014/main" id="{C8F1DA6C-3291-41E6-AE86-9048EEEF90E8}"/>
                </a:ext>
              </a:extLst>
            </p:cNvPr>
            <p:cNvSpPr/>
            <p:nvPr/>
          </p:nvSpPr>
          <p:spPr>
            <a:xfrm>
              <a:off x="4440564" y="3609219"/>
              <a:ext cx="266248" cy="153985"/>
            </a:xfrm>
            <a:custGeom>
              <a:avLst/>
              <a:gdLst/>
              <a:ahLst/>
              <a:cxnLst/>
              <a:rect l="l" t="t" r="r" b="b"/>
              <a:pathLst>
                <a:path w="266248" h="153985"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79"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2646;p47">
              <a:extLst>
                <a:ext uri="{FF2B5EF4-FFF2-40B4-BE49-F238E27FC236}">
                  <a16:creationId xmlns:a16="http://schemas.microsoft.com/office/drawing/2014/main" id="{7C6F58C7-10A3-406B-B8B2-D0DBD51B66ED}"/>
                </a:ext>
              </a:extLst>
            </p:cNvPr>
            <p:cNvSpPr/>
            <p:nvPr/>
          </p:nvSpPr>
          <p:spPr>
            <a:xfrm>
              <a:off x="4597287" y="3699905"/>
              <a:ext cx="266442" cy="153983"/>
            </a:xfrm>
            <a:custGeom>
              <a:avLst/>
              <a:gdLst/>
              <a:ahLst/>
              <a:cxnLst/>
              <a:rect l="l" t="t" r="r" b="b"/>
              <a:pathLst>
                <a:path w="266442" h="153983" extrusionOk="0">
                  <a:moveTo>
                    <a:pt x="116733" y="150570"/>
                  </a:moveTo>
                  <a:lnTo>
                    <a:pt x="6099" y="86466"/>
                  </a:lnTo>
                  <a:cubicBezTo>
                    <a:pt x="-2931" y="81228"/>
                    <a:pt x="-1790" y="72179"/>
                    <a:pt x="8570" y="66083"/>
                  </a:cubicBezTo>
                  <a:lnTo>
                    <a:pt x="114262" y="5028"/>
                  </a:lnTo>
                  <a:cubicBezTo>
                    <a:pt x="125069" y="-1087"/>
                    <a:pt x="138138" y="-1659"/>
                    <a:pt x="149429" y="3504"/>
                  </a:cubicBezTo>
                  <a:lnTo>
                    <a:pt x="260159" y="67607"/>
                  </a:lnTo>
                  <a:cubicBezTo>
                    <a:pt x="269663" y="72846"/>
                    <a:pt x="268048" y="81894"/>
                    <a:pt x="257593" y="87990"/>
                  </a:cubicBezTo>
                  <a:lnTo>
                    <a:pt x="151805" y="148950"/>
                  </a:lnTo>
                  <a:cubicBezTo>
                    <a:pt x="141037" y="155037"/>
                    <a:pt x="128015" y="155637"/>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2647;p47">
              <a:extLst>
                <a:ext uri="{FF2B5EF4-FFF2-40B4-BE49-F238E27FC236}">
                  <a16:creationId xmlns:a16="http://schemas.microsoft.com/office/drawing/2014/main" id="{8E1E11B6-2086-4CF2-BF35-7D586BFCB36A}"/>
                </a:ext>
              </a:extLst>
            </p:cNvPr>
            <p:cNvSpPr/>
            <p:nvPr/>
          </p:nvSpPr>
          <p:spPr>
            <a:xfrm>
              <a:off x="4753934" y="3790488"/>
              <a:ext cx="266248" cy="153985"/>
            </a:xfrm>
            <a:custGeom>
              <a:avLst/>
              <a:gdLst/>
              <a:ahLst/>
              <a:cxnLst/>
              <a:rect l="l" t="t" r="r" b="b"/>
              <a:pathLst>
                <a:path w="266248" h="153985" extrusionOk="0">
                  <a:moveTo>
                    <a:pt x="116819" y="150474"/>
                  </a:moveTo>
                  <a:lnTo>
                    <a:pt x="6089" y="86466"/>
                  </a:lnTo>
                  <a:cubicBezTo>
                    <a:pt x="-2940" y="81228"/>
                    <a:pt x="-1799" y="72083"/>
                    <a:pt x="8656" y="66083"/>
                  </a:cubicBezTo>
                  <a:lnTo>
                    <a:pt x="114253" y="5028"/>
                  </a:lnTo>
                  <a:cubicBezTo>
                    <a:pt x="125088" y="-1087"/>
                    <a:pt x="138195" y="-1659"/>
                    <a:pt x="149515" y="3504"/>
                  </a:cubicBezTo>
                  <a:lnTo>
                    <a:pt x="260150" y="67607"/>
                  </a:lnTo>
                  <a:cubicBezTo>
                    <a:pt x="269179" y="72750"/>
                    <a:pt x="268039" y="81894"/>
                    <a:pt x="257679" y="87990"/>
                  </a:cubicBezTo>
                  <a:lnTo>
                    <a:pt x="152082" y="149046"/>
                  </a:lnTo>
                  <a:cubicBezTo>
                    <a:pt x="141218" y="155084"/>
                    <a:pt x="128139"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2648;p47">
              <a:extLst>
                <a:ext uri="{FF2B5EF4-FFF2-40B4-BE49-F238E27FC236}">
                  <a16:creationId xmlns:a16="http://schemas.microsoft.com/office/drawing/2014/main" id="{C8B8504F-D2D7-4481-AFAE-49FE5B4EA707}"/>
                </a:ext>
              </a:extLst>
            </p:cNvPr>
            <p:cNvSpPr/>
            <p:nvPr/>
          </p:nvSpPr>
          <p:spPr>
            <a:xfrm>
              <a:off x="4910657" y="3881158"/>
              <a:ext cx="266058" cy="153915"/>
            </a:xfrm>
            <a:custGeom>
              <a:avLst/>
              <a:gdLst/>
              <a:ahLst/>
              <a:cxnLst/>
              <a:rect l="l" t="t" r="r" b="b"/>
              <a:pathLst>
                <a:path w="266058" h="153915" extrusionOk="0">
                  <a:moveTo>
                    <a:pt x="116733" y="150292"/>
                  </a:moveTo>
                  <a:lnTo>
                    <a:pt x="6099" y="86284"/>
                  </a:lnTo>
                  <a:cubicBezTo>
                    <a:pt x="-2931" y="81045"/>
                    <a:pt x="-1790" y="71901"/>
                    <a:pt x="8570" y="65900"/>
                  </a:cubicBezTo>
                  <a:lnTo>
                    <a:pt x="114072" y="4940"/>
                  </a:lnTo>
                  <a:cubicBezTo>
                    <a:pt x="124907" y="-1099"/>
                    <a:pt x="137957" y="-1632"/>
                    <a:pt x="149239" y="3511"/>
                  </a:cubicBezTo>
                  <a:lnTo>
                    <a:pt x="259969" y="67519"/>
                  </a:lnTo>
                  <a:cubicBezTo>
                    <a:pt x="268998" y="72758"/>
                    <a:pt x="267858" y="81902"/>
                    <a:pt x="257402" y="87903"/>
                  </a:cubicBezTo>
                  <a:lnTo>
                    <a:pt x="152090" y="149053"/>
                  </a:lnTo>
                  <a:cubicBezTo>
                    <a:pt x="141170" y="155064"/>
                    <a:pt x="128044" y="155530"/>
                    <a:pt x="11673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2649;p47">
              <a:extLst>
                <a:ext uri="{FF2B5EF4-FFF2-40B4-BE49-F238E27FC236}">
                  <a16:creationId xmlns:a16="http://schemas.microsoft.com/office/drawing/2014/main" id="{627A9796-3EE6-45E7-B568-61A1A6A9D684}"/>
                </a:ext>
              </a:extLst>
            </p:cNvPr>
            <p:cNvSpPr/>
            <p:nvPr/>
          </p:nvSpPr>
          <p:spPr>
            <a:xfrm>
              <a:off x="5067303" y="3971836"/>
              <a:ext cx="266334" cy="153993"/>
            </a:xfrm>
            <a:custGeom>
              <a:avLst/>
              <a:gdLst/>
              <a:ahLst/>
              <a:cxnLst/>
              <a:rect l="l" t="t" r="r" b="b"/>
              <a:pathLst>
                <a:path w="266334"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245" y="67519"/>
                  </a:lnTo>
                  <a:cubicBezTo>
                    <a:pt x="269274" y="72758"/>
                    <a:pt x="268134" y="81902"/>
                    <a:pt x="257679" y="87903"/>
                  </a:cubicBezTo>
                  <a:lnTo>
                    <a:pt x="152082" y="149053"/>
                  </a:lnTo>
                  <a:cubicBezTo>
                    <a:pt x="141218" y="155092"/>
                    <a:pt x="128139"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2650;p47">
              <a:extLst>
                <a:ext uri="{FF2B5EF4-FFF2-40B4-BE49-F238E27FC236}">
                  <a16:creationId xmlns:a16="http://schemas.microsoft.com/office/drawing/2014/main" id="{411A1624-949A-4026-A4E4-26673A335FB9}"/>
                </a:ext>
              </a:extLst>
            </p:cNvPr>
            <p:cNvSpPr/>
            <p:nvPr/>
          </p:nvSpPr>
          <p:spPr>
            <a:xfrm>
              <a:off x="5224035" y="4062514"/>
              <a:ext cx="266528" cy="154092"/>
            </a:xfrm>
            <a:custGeom>
              <a:avLst/>
              <a:gdLst/>
              <a:ahLst/>
              <a:cxnLst/>
              <a:rect l="l" t="t" r="r" b="b"/>
              <a:pathLst>
                <a:path w="266528" h="154092" extrusionOk="0">
                  <a:moveTo>
                    <a:pt x="116819" y="150482"/>
                  </a:moveTo>
                  <a:lnTo>
                    <a:pt x="6089" y="86474"/>
                  </a:lnTo>
                  <a:cubicBezTo>
                    <a:pt x="-2940" y="81235"/>
                    <a:pt x="-1799" y="72091"/>
                    <a:pt x="8656" y="66091"/>
                  </a:cubicBezTo>
                  <a:lnTo>
                    <a:pt x="114348" y="4940"/>
                  </a:lnTo>
                  <a:cubicBezTo>
                    <a:pt x="125212" y="-1099"/>
                    <a:pt x="138290" y="-1632"/>
                    <a:pt x="149610" y="3511"/>
                  </a:cubicBezTo>
                  <a:lnTo>
                    <a:pt x="260245" y="67519"/>
                  </a:lnTo>
                  <a:cubicBezTo>
                    <a:pt x="269750" y="72758"/>
                    <a:pt x="268134" y="81902"/>
                    <a:pt x="257679" y="87903"/>
                  </a:cubicBezTo>
                  <a:lnTo>
                    <a:pt x="152367" y="149053"/>
                  </a:lnTo>
                  <a:cubicBezTo>
                    <a:pt x="141436" y="155226"/>
                    <a:pt x="128206" y="155759"/>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2651;p47">
              <a:extLst>
                <a:ext uri="{FF2B5EF4-FFF2-40B4-BE49-F238E27FC236}">
                  <a16:creationId xmlns:a16="http://schemas.microsoft.com/office/drawing/2014/main" id="{19136D33-3E7B-4C7D-84E1-051217F66332}"/>
                </a:ext>
              </a:extLst>
            </p:cNvPr>
            <p:cNvSpPr/>
            <p:nvPr/>
          </p:nvSpPr>
          <p:spPr>
            <a:xfrm>
              <a:off x="5380534" y="4153137"/>
              <a:ext cx="266473" cy="154041"/>
            </a:xfrm>
            <a:custGeom>
              <a:avLst/>
              <a:gdLst/>
              <a:ahLst/>
              <a:cxnLst/>
              <a:rect l="l" t="t" r="r" b="b"/>
              <a:pathLst>
                <a:path w="266473" h="154041" extrusionOk="0">
                  <a:moveTo>
                    <a:pt x="116958" y="150537"/>
                  </a:moveTo>
                  <a:lnTo>
                    <a:pt x="6324" y="86434"/>
                  </a:lnTo>
                  <a:cubicBezTo>
                    <a:pt x="-3181" y="81195"/>
                    <a:pt x="-1660" y="72147"/>
                    <a:pt x="8795" y="66051"/>
                  </a:cubicBezTo>
                  <a:lnTo>
                    <a:pt x="114392" y="4995"/>
                  </a:lnTo>
                  <a:cubicBezTo>
                    <a:pt x="125247" y="-1082"/>
                    <a:pt x="138325" y="-1644"/>
                    <a:pt x="149655" y="3472"/>
                  </a:cubicBezTo>
                  <a:lnTo>
                    <a:pt x="260384" y="67575"/>
                  </a:lnTo>
                  <a:cubicBezTo>
                    <a:pt x="269414" y="72814"/>
                    <a:pt x="268273" y="81862"/>
                    <a:pt x="257818" y="87958"/>
                  </a:cubicBezTo>
                  <a:lnTo>
                    <a:pt x="152221" y="149014"/>
                  </a:lnTo>
                  <a:cubicBezTo>
                    <a:pt x="141386" y="155129"/>
                    <a:pt x="128279" y="155700"/>
                    <a:pt x="116958"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2652;p47">
              <a:extLst>
                <a:ext uri="{FF2B5EF4-FFF2-40B4-BE49-F238E27FC236}">
                  <a16:creationId xmlns:a16="http://schemas.microsoft.com/office/drawing/2014/main" id="{0E4F5937-C266-42FD-A587-8042900EA264}"/>
                </a:ext>
              </a:extLst>
            </p:cNvPr>
            <p:cNvSpPr/>
            <p:nvPr/>
          </p:nvSpPr>
          <p:spPr>
            <a:xfrm>
              <a:off x="5537405" y="4243783"/>
              <a:ext cx="341715" cy="197836"/>
            </a:xfrm>
            <a:custGeom>
              <a:avLst/>
              <a:gdLst/>
              <a:ahLst/>
              <a:cxnLst/>
              <a:rect l="l" t="t" r="r" b="b"/>
              <a:pathLst>
                <a:path w="341715" h="197836" extrusionOk="0">
                  <a:moveTo>
                    <a:pt x="192287" y="194194"/>
                  </a:moveTo>
                  <a:lnTo>
                    <a:pt x="6089" y="86466"/>
                  </a:lnTo>
                  <a:cubicBezTo>
                    <a:pt x="-2940" y="81228"/>
                    <a:pt x="-1799" y="72083"/>
                    <a:pt x="8656" y="66083"/>
                  </a:cubicBezTo>
                  <a:lnTo>
                    <a:pt x="114633" y="5028"/>
                  </a:lnTo>
                  <a:cubicBezTo>
                    <a:pt x="125469" y="-1087"/>
                    <a:pt x="138576" y="-1659"/>
                    <a:pt x="149896" y="3504"/>
                  </a:cubicBezTo>
                  <a:lnTo>
                    <a:pt x="335617" y="111517"/>
                  </a:lnTo>
                  <a:cubicBezTo>
                    <a:pt x="344647" y="116756"/>
                    <a:pt x="343506" y="125900"/>
                    <a:pt x="333146" y="131901"/>
                  </a:cubicBezTo>
                  <a:lnTo>
                    <a:pt x="227454" y="193051"/>
                  </a:lnTo>
                  <a:cubicBezTo>
                    <a:pt x="216581" y="199004"/>
                    <a:pt x="203531" y="199423"/>
                    <a:pt x="192287"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2653;p47">
              <a:extLst>
                <a:ext uri="{FF2B5EF4-FFF2-40B4-BE49-F238E27FC236}">
                  <a16:creationId xmlns:a16="http://schemas.microsoft.com/office/drawing/2014/main" id="{8A51EF39-3498-4FC4-9165-D337AB36845B}"/>
                </a:ext>
              </a:extLst>
            </p:cNvPr>
            <p:cNvSpPr/>
            <p:nvPr/>
          </p:nvSpPr>
          <p:spPr>
            <a:xfrm>
              <a:off x="3580766" y="3287750"/>
              <a:ext cx="266442" cy="153846"/>
            </a:xfrm>
            <a:custGeom>
              <a:avLst/>
              <a:gdLst/>
              <a:ahLst/>
              <a:cxnLst/>
              <a:rect l="l" t="t" r="r" b="b"/>
              <a:pathLst>
                <a:path w="266442" h="153846" extrusionOk="0">
                  <a:moveTo>
                    <a:pt x="117013" y="150292"/>
                  </a:moveTo>
                  <a:lnTo>
                    <a:pt x="6284" y="86474"/>
                  </a:lnTo>
                  <a:cubicBezTo>
                    <a:pt x="-3221" y="81235"/>
                    <a:pt x="-1605" y="72091"/>
                    <a:pt x="8850" y="66090"/>
                  </a:cubicBezTo>
                  <a:lnTo>
                    <a:pt x="114447" y="4940"/>
                  </a:lnTo>
                  <a:cubicBezTo>
                    <a:pt x="125311" y="-1099"/>
                    <a:pt x="138389" y="-1632"/>
                    <a:pt x="149709" y="3511"/>
                  </a:cubicBezTo>
                  <a:lnTo>
                    <a:pt x="260344" y="67424"/>
                  </a:lnTo>
                  <a:cubicBezTo>
                    <a:pt x="269373" y="72663"/>
                    <a:pt x="268233" y="81807"/>
                    <a:pt x="257873" y="87808"/>
                  </a:cubicBezTo>
                  <a:lnTo>
                    <a:pt x="152181" y="148958"/>
                  </a:lnTo>
                  <a:cubicBezTo>
                    <a:pt x="141336" y="154968"/>
                    <a:pt x="128286" y="155464"/>
                    <a:pt x="11701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2654;p47">
              <a:extLst>
                <a:ext uri="{FF2B5EF4-FFF2-40B4-BE49-F238E27FC236}">
                  <a16:creationId xmlns:a16="http://schemas.microsoft.com/office/drawing/2014/main" id="{D2D470B2-62D1-4F5F-BBC1-E9D8E7DFF9AC}"/>
                </a:ext>
              </a:extLst>
            </p:cNvPr>
            <p:cNvSpPr/>
            <p:nvPr/>
          </p:nvSpPr>
          <p:spPr>
            <a:xfrm>
              <a:off x="3737968" y="3378809"/>
              <a:ext cx="266343" cy="153636"/>
            </a:xfrm>
            <a:custGeom>
              <a:avLst/>
              <a:gdLst/>
              <a:ahLst/>
              <a:cxnLst/>
              <a:rect l="l" t="t" r="r" b="b"/>
              <a:pathLst>
                <a:path w="266343" h="153636" extrusionOk="0">
                  <a:moveTo>
                    <a:pt x="116733" y="150101"/>
                  </a:moveTo>
                  <a:lnTo>
                    <a:pt x="6098" y="86093"/>
                  </a:lnTo>
                  <a:cubicBezTo>
                    <a:pt x="-2931" y="80854"/>
                    <a:pt x="-1790" y="71710"/>
                    <a:pt x="8570" y="65710"/>
                  </a:cubicBezTo>
                  <a:lnTo>
                    <a:pt x="114262" y="4940"/>
                  </a:lnTo>
                  <a:cubicBezTo>
                    <a:pt x="125097" y="-1099"/>
                    <a:pt x="138147" y="-1632"/>
                    <a:pt x="149429" y="3511"/>
                  </a:cubicBezTo>
                  <a:lnTo>
                    <a:pt x="260254" y="67138"/>
                  </a:lnTo>
                  <a:cubicBezTo>
                    <a:pt x="269283" y="72377"/>
                    <a:pt x="268143" y="81521"/>
                    <a:pt x="257688" y="87522"/>
                  </a:cubicBezTo>
                  <a:lnTo>
                    <a:pt x="152091" y="148672"/>
                  </a:lnTo>
                  <a:cubicBezTo>
                    <a:pt x="141198" y="154749"/>
                    <a:pt x="128072" y="155273"/>
                    <a:pt x="11673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2655;p47">
              <a:extLst>
                <a:ext uri="{FF2B5EF4-FFF2-40B4-BE49-F238E27FC236}">
                  <a16:creationId xmlns:a16="http://schemas.microsoft.com/office/drawing/2014/main" id="{24AB7692-5D46-4F46-AB67-4B831FFB7B72}"/>
                </a:ext>
              </a:extLst>
            </p:cNvPr>
            <p:cNvSpPr/>
            <p:nvPr/>
          </p:nvSpPr>
          <p:spPr>
            <a:xfrm>
              <a:off x="3894706" y="3469202"/>
              <a:ext cx="266442" cy="153993"/>
            </a:xfrm>
            <a:custGeom>
              <a:avLst/>
              <a:gdLst/>
              <a:ahLst/>
              <a:cxnLst/>
              <a:rect l="l" t="t" r="r" b="b"/>
              <a:pathLst>
                <a:path w="266442"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233" y="81902"/>
                    <a:pt x="257873"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2656;p47">
              <a:extLst>
                <a:ext uri="{FF2B5EF4-FFF2-40B4-BE49-F238E27FC236}">
                  <a16:creationId xmlns:a16="http://schemas.microsoft.com/office/drawing/2014/main" id="{A6EDE9F6-9B9A-463C-8ACA-C096C0D22747}"/>
                </a:ext>
              </a:extLst>
            </p:cNvPr>
            <p:cNvSpPr/>
            <p:nvPr/>
          </p:nvSpPr>
          <p:spPr>
            <a:xfrm>
              <a:off x="4051822" y="3559729"/>
              <a:ext cx="266144" cy="154280"/>
            </a:xfrm>
            <a:custGeom>
              <a:avLst/>
              <a:gdLst/>
              <a:ahLst/>
              <a:cxnLst/>
              <a:rect l="l" t="t" r="r" b="b"/>
              <a:pathLst>
                <a:path w="266144" h="154280" extrusionOk="0">
                  <a:moveTo>
                    <a:pt x="116819" y="150823"/>
                  </a:moveTo>
                  <a:lnTo>
                    <a:pt x="6090" y="86720"/>
                  </a:lnTo>
                  <a:cubicBezTo>
                    <a:pt x="-2940" y="81576"/>
                    <a:pt x="-1799" y="72432"/>
                    <a:pt x="8656" y="66336"/>
                  </a:cubicBezTo>
                  <a:lnTo>
                    <a:pt x="114253" y="4995"/>
                  </a:lnTo>
                  <a:cubicBezTo>
                    <a:pt x="125107" y="-1082"/>
                    <a:pt x="138186" y="-1643"/>
                    <a:pt x="149515" y="3471"/>
                  </a:cubicBezTo>
                  <a:lnTo>
                    <a:pt x="260055" y="67860"/>
                  </a:lnTo>
                  <a:cubicBezTo>
                    <a:pt x="269084" y="73099"/>
                    <a:pt x="267944" y="82148"/>
                    <a:pt x="257489" y="88244"/>
                  </a:cubicBezTo>
                  <a:lnTo>
                    <a:pt x="151892" y="149299"/>
                  </a:lnTo>
                  <a:cubicBezTo>
                    <a:pt x="141104" y="155357"/>
                    <a:pt x="128092" y="155919"/>
                    <a:pt x="116819" y="15082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2657;p47">
              <a:extLst>
                <a:ext uri="{FF2B5EF4-FFF2-40B4-BE49-F238E27FC236}">
                  <a16:creationId xmlns:a16="http://schemas.microsoft.com/office/drawing/2014/main" id="{A3ADADD6-DF60-45F8-9E09-F5D35A2D24ED}"/>
                </a:ext>
              </a:extLst>
            </p:cNvPr>
            <p:cNvSpPr/>
            <p:nvPr/>
          </p:nvSpPr>
          <p:spPr>
            <a:xfrm>
              <a:off x="4207595" y="3649708"/>
              <a:ext cx="266442" cy="154372"/>
            </a:xfrm>
            <a:custGeom>
              <a:avLst/>
              <a:gdLst/>
              <a:ahLst/>
              <a:cxnLst/>
              <a:rect l="l" t="t" r="r" b="b"/>
              <a:pathLst>
                <a:path w="266442" h="154372" extrusionOk="0">
                  <a:moveTo>
                    <a:pt x="116733" y="150950"/>
                  </a:moveTo>
                  <a:lnTo>
                    <a:pt x="6098" y="86466"/>
                  </a:lnTo>
                  <a:cubicBezTo>
                    <a:pt x="-2931" y="81228"/>
                    <a:pt x="-1790" y="72179"/>
                    <a:pt x="8570" y="66083"/>
                  </a:cubicBezTo>
                  <a:lnTo>
                    <a:pt x="114262" y="5028"/>
                  </a:lnTo>
                  <a:cubicBezTo>
                    <a:pt x="125069" y="-1087"/>
                    <a:pt x="138138" y="-1659"/>
                    <a:pt x="149429" y="3504"/>
                  </a:cubicBezTo>
                  <a:lnTo>
                    <a:pt x="260159" y="67607"/>
                  </a:lnTo>
                  <a:cubicBezTo>
                    <a:pt x="269664" y="72750"/>
                    <a:pt x="268048" y="81894"/>
                    <a:pt x="257593" y="87990"/>
                  </a:cubicBezTo>
                  <a:lnTo>
                    <a:pt x="151805" y="149426"/>
                  </a:lnTo>
                  <a:cubicBezTo>
                    <a:pt x="141008" y="155437"/>
                    <a:pt x="128015" y="155999"/>
                    <a:pt x="116733" y="15095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2658;p47">
              <a:extLst>
                <a:ext uri="{FF2B5EF4-FFF2-40B4-BE49-F238E27FC236}">
                  <a16:creationId xmlns:a16="http://schemas.microsoft.com/office/drawing/2014/main" id="{64146499-156A-4D60-AB8D-425C4FAC26ED}"/>
                </a:ext>
              </a:extLst>
            </p:cNvPr>
            <p:cNvSpPr/>
            <p:nvPr/>
          </p:nvSpPr>
          <p:spPr>
            <a:xfrm>
              <a:off x="4364526" y="3740759"/>
              <a:ext cx="266248" cy="154101"/>
            </a:xfrm>
            <a:custGeom>
              <a:avLst/>
              <a:gdLst/>
              <a:ahLst/>
              <a:cxnLst/>
              <a:rect l="l" t="t" r="r" b="b"/>
              <a:pathLst>
                <a:path w="266248" h="154101" extrusionOk="0">
                  <a:moveTo>
                    <a:pt x="116819" y="150672"/>
                  </a:moveTo>
                  <a:lnTo>
                    <a:pt x="6089" y="86664"/>
                  </a:lnTo>
                  <a:cubicBezTo>
                    <a:pt x="-2940" y="81426"/>
                    <a:pt x="-1799" y="72282"/>
                    <a:pt x="8656" y="6628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89" y="155159"/>
                    <a:pt x="128130" y="155759"/>
                    <a:pt x="116819"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2659;p47">
              <a:extLst>
                <a:ext uri="{FF2B5EF4-FFF2-40B4-BE49-F238E27FC236}">
                  <a16:creationId xmlns:a16="http://schemas.microsoft.com/office/drawing/2014/main" id="{D1F8F722-B480-4E00-88E6-78D3183D6D72}"/>
                </a:ext>
              </a:extLst>
            </p:cNvPr>
            <p:cNvSpPr/>
            <p:nvPr/>
          </p:nvSpPr>
          <p:spPr>
            <a:xfrm>
              <a:off x="4521449" y="3831731"/>
              <a:ext cx="266334" cy="153985"/>
            </a:xfrm>
            <a:custGeom>
              <a:avLst/>
              <a:gdLst/>
              <a:ahLst/>
              <a:cxnLst/>
              <a:rect l="l" t="t" r="r" b="b"/>
              <a:pathLst>
                <a:path w="266334" h="153985" extrusionOk="0">
                  <a:moveTo>
                    <a:pt x="116819" y="150474"/>
                  </a:moveTo>
                  <a:lnTo>
                    <a:pt x="6090" y="86466"/>
                  </a:lnTo>
                  <a:cubicBezTo>
                    <a:pt x="-2940" y="81228"/>
                    <a:pt x="-1799" y="72084"/>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18" y="155084"/>
                    <a:pt x="128140"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2660;p47">
              <a:extLst>
                <a:ext uri="{FF2B5EF4-FFF2-40B4-BE49-F238E27FC236}">
                  <a16:creationId xmlns:a16="http://schemas.microsoft.com/office/drawing/2014/main" id="{5145040A-8ED8-4E61-B519-C3221DFC32A6}"/>
                </a:ext>
              </a:extLst>
            </p:cNvPr>
            <p:cNvSpPr/>
            <p:nvPr/>
          </p:nvSpPr>
          <p:spPr>
            <a:xfrm>
              <a:off x="4678466" y="3922592"/>
              <a:ext cx="266239" cy="153993"/>
            </a:xfrm>
            <a:custGeom>
              <a:avLst/>
              <a:gdLst/>
              <a:ahLst/>
              <a:cxnLst/>
              <a:rect l="l" t="t" r="r" b="b"/>
              <a:pathLst>
                <a:path w="266239" h="153993" extrusionOk="0">
                  <a:moveTo>
                    <a:pt x="116724" y="150482"/>
                  </a:moveTo>
                  <a:lnTo>
                    <a:pt x="6089" y="86474"/>
                  </a:lnTo>
                  <a:cubicBezTo>
                    <a:pt x="-2940" y="81235"/>
                    <a:pt x="-1799" y="72091"/>
                    <a:pt x="8656" y="66091"/>
                  </a:cubicBezTo>
                  <a:lnTo>
                    <a:pt x="114253" y="4940"/>
                  </a:lnTo>
                  <a:cubicBezTo>
                    <a:pt x="125088" y="-1099"/>
                    <a:pt x="138138" y="-1632"/>
                    <a:pt x="149420" y="3511"/>
                  </a:cubicBezTo>
                  <a:lnTo>
                    <a:pt x="260150" y="67519"/>
                  </a:lnTo>
                  <a:cubicBezTo>
                    <a:pt x="269180" y="72758"/>
                    <a:pt x="268039" y="81902"/>
                    <a:pt x="257584" y="87903"/>
                  </a:cubicBezTo>
                  <a:lnTo>
                    <a:pt x="151987" y="149053"/>
                  </a:lnTo>
                  <a:cubicBezTo>
                    <a:pt x="141123" y="155092"/>
                    <a:pt x="128044" y="155626"/>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2661;p47">
              <a:extLst>
                <a:ext uri="{FF2B5EF4-FFF2-40B4-BE49-F238E27FC236}">
                  <a16:creationId xmlns:a16="http://schemas.microsoft.com/office/drawing/2014/main" id="{D54A54D7-1954-4884-8351-BB70D2C832A7}"/>
                </a:ext>
              </a:extLst>
            </p:cNvPr>
            <p:cNvSpPr/>
            <p:nvPr/>
          </p:nvSpPr>
          <p:spPr>
            <a:xfrm>
              <a:off x="4835195" y="4013365"/>
              <a:ext cx="266474" cy="153993"/>
            </a:xfrm>
            <a:custGeom>
              <a:avLst/>
              <a:gdLst/>
              <a:ahLst/>
              <a:cxnLst/>
              <a:rect l="l" t="t" r="r" b="b"/>
              <a:pathLst>
                <a:path w="266474"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2662;p47">
              <a:extLst>
                <a:ext uri="{FF2B5EF4-FFF2-40B4-BE49-F238E27FC236}">
                  <a16:creationId xmlns:a16="http://schemas.microsoft.com/office/drawing/2014/main" id="{9E3B2344-FBB7-4951-9307-ADF1925A6782}"/>
                </a:ext>
              </a:extLst>
            </p:cNvPr>
            <p:cNvSpPr/>
            <p:nvPr/>
          </p:nvSpPr>
          <p:spPr>
            <a:xfrm>
              <a:off x="4992397" y="4104213"/>
              <a:ext cx="266533" cy="154079"/>
            </a:xfrm>
            <a:custGeom>
              <a:avLst/>
              <a:gdLst/>
              <a:ahLst/>
              <a:cxnLst/>
              <a:rect l="l" t="t" r="r" b="b"/>
              <a:pathLst>
                <a:path w="266533" h="154079" extrusionOk="0">
                  <a:moveTo>
                    <a:pt x="116733" y="150502"/>
                  </a:moveTo>
                  <a:lnTo>
                    <a:pt x="6098" y="86399"/>
                  </a:lnTo>
                  <a:cubicBezTo>
                    <a:pt x="-2931" y="81255"/>
                    <a:pt x="-1790" y="72111"/>
                    <a:pt x="8570" y="66015"/>
                  </a:cubicBezTo>
                  <a:lnTo>
                    <a:pt x="114262" y="4960"/>
                  </a:lnTo>
                  <a:cubicBezTo>
                    <a:pt x="125088" y="-1069"/>
                    <a:pt x="138119" y="-1631"/>
                    <a:pt x="149429" y="3436"/>
                  </a:cubicBezTo>
                  <a:lnTo>
                    <a:pt x="260444" y="67539"/>
                  </a:lnTo>
                  <a:cubicBezTo>
                    <a:pt x="269474" y="72778"/>
                    <a:pt x="268333" y="81922"/>
                    <a:pt x="257878" y="87923"/>
                  </a:cubicBezTo>
                  <a:lnTo>
                    <a:pt x="152281" y="148978"/>
                  </a:lnTo>
                  <a:cubicBezTo>
                    <a:pt x="141369" y="155198"/>
                    <a:pt x="128139" y="155760"/>
                    <a:pt x="116733" y="1505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2663;p47">
              <a:extLst>
                <a:ext uri="{FF2B5EF4-FFF2-40B4-BE49-F238E27FC236}">
                  <a16:creationId xmlns:a16="http://schemas.microsoft.com/office/drawing/2014/main" id="{21E80AEC-F6FA-4267-9DCD-CFB9DA75004D}"/>
                </a:ext>
              </a:extLst>
            </p:cNvPr>
            <p:cNvSpPr/>
            <p:nvPr/>
          </p:nvSpPr>
          <p:spPr>
            <a:xfrm>
              <a:off x="5149329" y="4195292"/>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2664;p47">
              <a:extLst>
                <a:ext uri="{FF2B5EF4-FFF2-40B4-BE49-F238E27FC236}">
                  <a16:creationId xmlns:a16="http://schemas.microsoft.com/office/drawing/2014/main" id="{43658C47-08BE-4A20-92E9-04922D4CD002}"/>
                </a:ext>
              </a:extLst>
            </p:cNvPr>
            <p:cNvSpPr/>
            <p:nvPr/>
          </p:nvSpPr>
          <p:spPr>
            <a:xfrm>
              <a:off x="5306305" y="4285820"/>
              <a:ext cx="266280" cy="154040"/>
            </a:xfrm>
            <a:custGeom>
              <a:avLst/>
              <a:gdLst/>
              <a:ahLst/>
              <a:cxnLst/>
              <a:rect l="l" t="t" r="r" b="b"/>
              <a:pathLst>
                <a:path w="266280" h="154040" extrusionOk="0">
                  <a:moveTo>
                    <a:pt x="116765" y="150537"/>
                  </a:moveTo>
                  <a:lnTo>
                    <a:pt x="6130" y="86434"/>
                  </a:lnTo>
                  <a:cubicBezTo>
                    <a:pt x="-2899" y="81195"/>
                    <a:pt x="-1853" y="72147"/>
                    <a:pt x="8602" y="66051"/>
                  </a:cubicBezTo>
                  <a:lnTo>
                    <a:pt x="114199" y="4995"/>
                  </a:lnTo>
                  <a:cubicBezTo>
                    <a:pt x="125053" y="-1081"/>
                    <a:pt x="138132" y="-1644"/>
                    <a:pt x="149461" y="3471"/>
                  </a:cubicBezTo>
                  <a:lnTo>
                    <a:pt x="260191" y="67575"/>
                  </a:lnTo>
                  <a:cubicBezTo>
                    <a:pt x="269221" y="72813"/>
                    <a:pt x="268080" y="81862"/>
                    <a:pt x="257625" y="87958"/>
                  </a:cubicBezTo>
                  <a:lnTo>
                    <a:pt x="152028" y="149013"/>
                  </a:lnTo>
                  <a:cubicBezTo>
                    <a:pt x="141192" y="155128"/>
                    <a:pt x="128085" y="155700"/>
                    <a:pt x="116765"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2665;p47">
              <a:extLst>
                <a:ext uri="{FF2B5EF4-FFF2-40B4-BE49-F238E27FC236}">
                  <a16:creationId xmlns:a16="http://schemas.microsoft.com/office/drawing/2014/main" id="{D896CDC5-6F46-487F-AA86-7A05ABD3D2B3}"/>
                </a:ext>
              </a:extLst>
            </p:cNvPr>
            <p:cNvSpPr/>
            <p:nvPr/>
          </p:nvSpPr>
          <p:spPr>
            <a:xfrm>
              <a:off x="3348561" y="3153075"/>
              <a:ext cx="342095" cy="197622"/>
            </a:xfrm>
            <a:custGeom>
              <a:avLst/>
              <a:gdLst/>
              <a:ahLst/>
              <a:cxnLst/>
              <a:rect l="l" t="t" r="r" b="b"/>
              <a:pathLst>
                <a:path w="342095" h="197622" extrusionOk="0">
                  <a:moveTo>
                    <a:pt x="192200" y="194194"/>
                  </a:moveTo>
                  <a:lnTo>
                    <a:pt x="6098" y="86466"/>
                  </a:lnTo>
                  <a:cubicBezTo>
                    <a:pt x="-2931" y="81228"/>
                    <a:pt x="-1790" y="72179"/>
                    <a:pt x="8570" y="66083"/>
                  </a:cubicBezTo>
                  <a:lnTo>
                    <a:pt x="114262" y="5028"/>
                  </a:lnTo>
                  <a:cubicBezTo>
                    <a:pt x="125069" y="-1087"/>
                    <a:pt x="138138" y="-1659"/>
                    <a:pt x="149429" y="3504"/>
                  </a:cubicBezTo>
                  <a:lnTo>
                    <a:pt x="336006" y="111231"/>
                  </a:lnTo>
                  <a:cubicBezTo>
                    <a:pt x="345036" y="116470"/>
                    <a:pt x="343895" y="125614"/>
                    <a:pt x="333440" y="131615"/>
                  </a:cubicBezTo>
                  <a:lnTo>
                    <a:pt x="227463" y="192575"/>
                  </a:lnTo>
                  <a:cubicBezTo>
                    <a:pt x="216627" y="198680"/>
                    <a:pt x="203549" y="199281"/>
                    <a:pt x="192200"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2666;p47">
              <a:extLst>
                <a:ext uri="{FF2B5EF4-FFF2-40B4-BE49-F238E27FC236}">
                  <a16:creationId xmlns:a16="http://schemas.microsoft.com/office/drawing/2014/main" id="{B70E577B-F91A-405E-BA7E-D7512546DABD}"/>
                </a:ext>
              </a:extLst>
            </p:cNvPr>
            <p:cNvSpPr/>
            <p:nvPr/>
          </p:nvSpPr>
          <p:spPr>
            <a:xfrm>
              <a:off x="5350264" y="4375807"/>
              <a:ext cx="378572" cy="242223"/>
            </a:xfrm>
            <a:custGeom>
              <a:avLst/>
              <a:gdLst/>
              <a:ahLst/>
              <a:cxnLst/>
              <a:rect l="l" t="t" r="r" b="b"/>
              <a:pathLst>
                <a:path w="378572" h="242223" extrusionOk="0">
                  <a:moveTo>
                    <a:pt x="371823" y="67980"/>
                  </a:moveTo>
                  <a:lnTo>
                    <a:pt x="261189" y="3972"/>
                  </a:lnTo>
                  <a:cubicBezTo>
                    <a:pt x="250867" y="-1324"/>
                    <a:pt x="238625" y="-1324"/>
                    <a:pt x="228303" y="3972"/>
                  </a:cubicBezTo>
                  <a:lnTo>
                    <a:pt x="116718" y="68551"/>
                  </a:lnTo>
                  <a:cubicBezTo>
                    <a:pt x="107213" y="73790"/>
                    <a:pt x="107213" y="82267"/>
                    <a:pt x="116718" y="87601"/>
                  </a:cubicBezTo>
                  <a:lnTo>
                    <a:pt x="125557" y="92745"/>
                  </a:lnTo>
                  <a:cubicBezTo>
                    <a:pt x="133921" y="97507"/>
                    <a:pt x="133826" y="105413"/>
                    <a:pt x="125557" y="110271"/>
                  </a:cubicBezTo>
                  <a:lnTo>
                    <a:pt x="7129" y="178470"/>
                  </a:lnTo>
                  <a:cubicBezTo>
                    <a:pt x="-2376" y="183804"/>
                    <a:pt x="-2376" y="192281"/>
                    <a:pt x="7129" y="197520"/>
                  </a:cubicBezTo>
                  <a:lnTo>
                    <a:pt x="77558" y="238287"/>
                  </a:lnTo>
                  <a:cubicBezTo>
                    <a:pt x="87861" y="243535"/>
                    <a:pt x="100046" y="243535"/>
                    <a:pt x="110349" y="238287"/>
                  </a:cubicBezTo>
                  <a:lnTo>
                    <a:pt x="220794" y="174469"/>
                  </a:lnTo>
                  <a:lnTo>
                    <a:pt x="243605" y="161229"/>
                  </a:lnTo>
                  <a:lnTo>
                    <a:pt x="260048" y="151704"/>
                  </a:lnTo>
                  <a:lnTo>
                    <a:pt x="276587" y="142179"/>
                  </a:lnTo>
                  <a:lnTo>
                    <a:pt x="371633" y="87220"/>
                  </a:lnTo>
                  <a:cubicBezTo>
                    <a:pt x="380853" y="81696"/>
                    <a:pt x="380853" y="73219"/>
                    <a:pt x="371823" y="6798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2667;p47">
              <a:extLst>
                <a:ext uri="{FF2B5EF4-FFF2-40B4-BE49-F238E27FC236}">
                  <a16:creationId xmlns:a16="http://schemas.microsoft.com/office/drawing/2014/main" id="{B488D90B-3DC3-4699-9D21-990F4D92099D}"/>
                </a:ext>
              </a:extLst>
            </p:cNvPr>
            <p:cNvSpPr/>
            <p:nvPr/>
          </p:nvSpPr>
          <p:spPr>
            <a:xfrm>
              <a:off x="2893378" y="3416909"/>
              <a:ext cx="266442" cy="154101"/>
            </a:xfrm>
            <a:custGeom>
              <a:avLst/>
              <a:gdLst/>
              <a:ahLst/>
              <a:cxnLst/>
              <a:rect l="l" t="t" r="r" b="b"/>
              <a:pathLst>
                <a:path w="266442" h="154101" extrusionOk="0">
                  <a:moveTo>
                    <a:pt x="116927" y="150672"/>
                  </a:moveTo>
                  <a:lnTo>
                    <a:pt x="6292" y="86664"/>
                  </a:lnTo>
                  <a:cubicBezTo>
                    <a:pt x="-3212" y="81426"/>
                    <a:pt x="-1597" y="72282"/>
                    <a:pt x="8763" y="66281"/>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54" y="155159"/>
                    <a:pt x="128275" y="155759"/>
                    <a:pt x="116927"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2668;p47">
              <a:extLst>
                <a:ext uri="{FF2B5EF4-FFF2-40B4-BE49-F238E27FC236}">
                  <a16:creationId xmlns:a16="http://schemas.microsoft.com/office/drawing/2014/main" id="{D1AD7A61-ADDF-4049-BDA4-55009AD38731}"/>
                </a:ext>
              </a:extLst>
            </p:cNvPr>
            <p:cNvSpPr/>
            <p:nvPr/>
          </p:nvSpPr>
          <p:spPr>
            <a:xfrm>
              <a:off x="3049635" y="3507492"/>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2669;p47">
              <a:extLst>
                <a:ext uri="{FF2B5EF4-FFF2-40B4-BE49-F238E27FC236}">
                  <a16:creationId xmlns:a16="http://schemas.microsoft.com/office/drawing/2014/main" id="{8FC428F5-5D0E-4019-AD86-61F96AE3ED17}"/>
                </a:ext>
              </a:extLst>
            </p:cNvPr>
            <p:cNvSpPr/>
            <p:nvPr/>
          </p:nvSpPr>
          <p:spPr>
            <a:xfrm>
              <a:off x="3205860" y="3597884"/>
              <a:ext cx="266188" cy="153922"/>
            </a:xfrm>
            <a:custGeom>
              <a:avLst/>
              <a:gdLst/>
              <a:ahLst/>
              <a:cxnLst/>
              <a:rect l="l" t="t" r="r" b="b"/>
              <a:pathLst>
                <a:path w="266188" h="153922" extrusionOk="0">
                  <a:moveTo>
                    <a:pt x="116959" y="150482"/>
                  </a:moveTo>
                  <a:lnTo>
                    <a:pt x="6324" y="86474"/>
                  </a:lnTo>
                  <a:cubicBezTo>
                    <a:pt x="-3181" y="81235"/>
                    <a:pt x="-1660" y="72091"/>
                    <a:pt x="8795" y="66091"/>
                  </a:cubicBezTo>
                  <a:lnTo>
                    <a:pt x="114392" y="4940"/>
                  </a:lnTo>
                  <a:cubicBezTo>
                    <a:pt x="125256" y="-1099"/>
                    <a:pt x="138335" y="-1632"/>
                    <a:pt x="149655" y="3511"/>
                  </a:cubicBezTo>
                  <a:lnTo>
                    <a:pt x="260099" y="67519"/>
                  </a:lnTo>
                  <a:cubicBezTo>
                    <a:pt x="269129" y="72758"/>
                    <a:pt x="267988" y="81902"/>
                    <a:pt x="257533" y="87903"/>
                  </a:cubicBezTo>
                  <a:lnTo>
                    <a:pt x="151936" y="149053"/>
                  </a:lnTo>
                  <a:cubicBezTo>
                    <a:pt x="141148" y="154997"/>
                    <a:pt x="128193" y="155530"/>
                    <a:pt x="11695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2670;p47">
              <a:extLst>
                <a:ext uri="{FF2B5EF4-FFF2-40B4-BE49-F238E27FC236}">
                  <a16:creationId xmlns:a16="http://schemas.microsoft.com/office/drawing/2014/main" id="{C5CF9F1D-5071-4E66-A347-39C4F920195C}"/>
                </a:ext>
              </a:extLst>
            </p:cNvPr>
            <p:cNvSpPr/>
            <p:nvPr/>
          </p:nvSpPr>
          <p:spPr>
            <a:xfrm>
              <a:off x="4536462" y="4367735"/>
              <a:ext cx="266437" cy="154256"/>
            </a:xfrm>
            <a:custGeom>
              <a:avLst/>
              <a:gdLst/>
              <a:ahLst/>
              <a:cxnLst/>
              <a:rect l="l" t="t" r="r" b="b"/>
              <a:pathLst>
                <a:path w="266437" h="154256" extrusionOk="0">
                  <a:moveTo>
                    <a:pt x="117013" y="150537"/>
                  </a:moveTo>
                  <a:lnTo>
                    <a:pt x="6284" y="86434"/>
                  </a:lnTo>
                  <a:cubicBezTo>
                    <a:pt x="-3221" y="81291"/>
                    <a:pt x="-1605" y="72147"/>
                    <a:pt x="8850" y="66051"/>
                  </a:cubicBezTo>
                  <a:lnTo>
                    <a:pt x="114447" y="4995"/>
                  </a:lnTo>
                  <a:cubicBezTo>
                    <a:pt x="125301" y="-1082"/>
                    <a:pt x="138380" y="-1644"/>
                    <a:pt x="149709" y="3472"/>
                  </a:cubicBezTo>
                  <a:lnTo>
                    <a:pt x="260154" y="67575"/>
                  </a:lnTo>
                  <a:cubicBezTo>
                    <a:pt x="269659" y="72814"/>
                    <a:pt x="268043" y="81862"/>
                    <a:pt x="257588" y="87958"/>
                  </a:cubicBezTo>
                  <a:lnTo>
                    <a:pt x="152181" y="149490"/>
                  </a:lnTo>
                  <a:cubicBezTo>
                    <a:pt x="141298" y="155452"/>
                    <a:pt x="128229" y="155843"/>
                    <a:pt x="117013"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2671;p47">
              <a:extLst>
                <a:ext uri="{FF2B5EF4-FFF2-40B4-BE49-F238E27FC236}">
                  <a16:creationId xmlns:a16="http://schemas.microsoft.com/office/drawing/2014/main" id="{77251BFB-F323-4D3E-A523-CFCAF9A39B23}"/>
                </a:ext>
              </a:extLst>
            </p:cNvPr>
            <p:cNvSpPr/>
            <p:nvPr/>
          </p:nvSpPr>
          <p:spPr>
            <a:xfrm>
              <a:off x="4692711" y="4458183"/>
              <a:ext cx="266636" cy="153993"/>
            </a:xfrm>
            <a:custGeom>
              <a:avLst/>
              <a:gdLst/>
              <a:ahLst/>
              <a:cxnLst/>
              <a:rect l="l" t="t" r="r" b="b"/>
              <a:pathLst>
                <a:path w="266636" h="153993" extrusionOk="0">
                  <a:moveTo>
                    <a:pt x="116927" y="150482"/>
                  </a:moveTo>
                  <a:lnTo>
                    <a:pt x="6292" y="86474"/>
                  </a:lnTo>
                  <a:cubicBezTo>
                    <a:pt x="-3212" y="81235"/>
                    <a:pt x="-1597" y="72091"/>
                    <a:pt x="8763" y="66090"/>
                  </a:cubicBezTo>
                  <a:lnTo>
                    <a:pt x="114455" y="4940"/>
                  </a:lnTo>
                  <a:cubicBezTo>
                    <a:pt x="125291" y="-1099"/>
                    <a:pt x="138341" y="-1632"/>
                    <a:pt x="149623" y="3511"/>
                  </a:cubicBezTo>
                  <a:lnTo>
                    <a:pt x="260352" y="67519"/>
                  </a:lnTo>
                  <a:cubicBezTo>
                    <a:pt x="269857" y="72758"/>
                    <a:pt x="268242"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2672;p47">
              <a:extLst>
                <a:ext uri="{FF2B5EF4-FFF2-40B4-BE49-F238E27FC236}">
                  <a16:creationId xmlns:a16="http://schemas.microsoft.com/office/drawing/2014/main" id="{42014067-9379-46B1-B5AF-530E6218CCA2}"/>
                </a:ext>
              </a:extLst>
            </p:cNvPr>
            <p:cNvSpPr/>
            <p:nvPr/>
          </p:nvSpPr>
          <p:spPr>
            <a:xfrm>
              <a:off x="4849162" y="4548575"/>
              <a:ext cx="266442" cy="153993"/>
            </a:xfrm>
            <a:custGeom>
              <a:avLst/>
              <a:gdLst/>
              <a:ahLst/>
              <a:cxnLst/>
              <a:rect l="l" t="t" r="r" b="b"/>
              <a:pathLst>
                <a:path w="266442" h="153993" extrusionOk="0">
                  <a:moveTo>
                    <a:pt x="116733" y="150482"/>
                  </a:moveTo>
                  <a:lnTo>
                    <a:pt x="6099" y="86474"/>
                  </a:lnTo>
                  <a:cubicBezTo>
                    <a:pt x="-2931" y="81235"/>
                    <a:pt x="-1790" y="72091"/>
                    <a:pt x="8570" y="66091"/>
                  </a:cubicBezTo>
                  <a:lnTo>
                    <a:pt x="114262" y="4940"/>
                  </a:lnTo>
                  <a:cubicBezTo>
                    <a:pt x="125097" y="-1099"/>
                    <a:pt x="138147" y="-1632"/>
                    <a:pt x="149429" y="3511"/>
                  </a:cubicBezTo>
                  <a:lnTo>
                    <a:pt x="260159" y="67519"/>
                  </a:lnTo>
                  <a:cubicBezTo>
                    <a:pt x="269663" y="72758"/>
                    <a:pt x="268048" y="81902"/>
                    <a:pt x="257593" y="87903"/>
                  </a:cubicBezTo>
                  <a:lnTo>
                    <a:pt x="151995"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2673;p47">
              <a:extLst>
                <a:ext uri="{FF2B5EF4-FFF2-40B4-BE49-F238E27FC236}">
                  <a16:creationId xmlns:a16="http://schemas.microsoft.com/office/drawing/2014/main" id="{BE2E4F12-1BD7-4486-AFB8-F25EE64EC1F8}"/>
                </a:ext>
              </a:extLst>
            </p:cNvPr>
            <p:cNvSpPr/>
            <p:nvPr/>
          </p:nvSpPr>
          <p:spPr>
            <a:xfrm>
              <a:off x="5005419" y="4638967"/>
              <a:ext cx="266537" cy="154092"/>
            </a:xfrm>
            <a:custGeom>
              <a:avLst/>
              <a:gdLst/>
              <a:ahLst/>
              <a:cxnLst/>
              <a:rect l="l" t="t" r="r" b="b"/>
              <a:pathLst>
                <a:path w="266537" h="154092" extrusionOk="0">
                  <a:moveTo>
                    <a:pt x="116733" y="150482"/>
                  </a:moveTo>
                  <a:lnTo>
                    <a:pt x="6098" y="86474"/>
                  </a:lnTo>
                  <a:cubicBezTo>
                    <a:pt x="-2931" y="81235"/>
                    <a:pt x="-1790" y="72091"/>
                    <a:pt x="8570" y="66091"/>
                  </a:cubicBezTo>
                  <a:lnTo>
                    <a:pt x="114357" y="4940"/>
                  </a:lnTo>
                  <a:cubicBezTo>
                    <a:pt x="125192" y="-1099"/>
                    <a:pt x="138242" y="-1632"/>
                    <a:pt x="149524" y="3511"/>
                  </a:cubicBezTo>
                  <a:lnTo>
                    <a:pt x="260254" y="67519"/>
                  </a:lnTo>
                  <a:cubicBezTo>
                    <a:pt x="269759" y="72758"/>
                    <a:pt x="268143" y="81902"/>
                    <a:pt x="257688" y="87903"/>
                  </a:cubicBezTo>
                  <a:lnTo>
                    <a:pt x="152376" y="149053"/>
                  </a:lnTo>
                  <a:cubicBezTo>
                    <a:pt x="141407" y="155226"/>
                    <a:pt x="128158" y="155759"/>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2674;p47">
              <a:extLst>
                <a:ext uri="{FF2B5EF4-FFF2-40B4-BE49-F238E27FC236}">
                  <a16:creationId xmlns:a16="http://schemas.microsoft.com/office/drawing/2014/main" id="{3277A6CB-C4F6-4191-A7E4-90C435303B03}"/>
                </a:ext>
              </a:extLst>
            </p:cNvPr>
            <p:cNvSpPr/>
            <p:nvPr/>
          </p:nvSpPr>
          <p:spPr>
            <a:xfrm>
              <a:off x="3362257" y="3688277"/>
              <a:ext cx="306733" cy="177321"/>
            </a:xfrm>
            <a:custGeom>
              <a:avLst/>
              <a:gdLst/>
              <a:ahLst/>
              <a:cxnLst/>
              <a:rect l="l" t="t" r="r" b="b"/>
              <a:pathLst>
                <a:path w="306733" h="177321" extrusionOk="0">
                  <a:moveTo>
                    <a:pt x="157024" y="173818"/>
                  </a:moveTo>
                  <a:lnTo>
                    <a:pt x="6090" y="86474"/>
                  </a:lnTo>
                  <a:cubicBezTo>
                    <a:pt x="-2940" y="81235"/>
                    <a:pt x="-1799" y="72091"/>
                    <a:pt x="8656" y="66091"/>
                  </a:cubicBezTo>
                  <a:lnTo>
                    <a:pt x="114253" y="4940"/>
                  </a:lnTo>
                  <a:cubicBezTo>
                    <a:pt x="125117" y="-1099"/>
                    <a:pt x="138195" y="-1632"/>
                    <a:pt x="149516" y="3511"/>
                  </a:cubicBezTo>
                  <a:lnTo>
                    <a:pt x="300450" y="90856"/>
                  </a:lnTo>
                  <a:cubicBezTo>
                    <a:pt x="309955" y="96094"/>
                    <a:pt x="308339" y="105143"/>
                    <a:pt x="297884" y="111239"/>
                  </a:cubicBezTo>
                  <a:lnTo>
                    <a:pt x="192287" y="172294"/>
                  </a:lnTo>
                  <a:cubicBezTo>
                    <a:pt x="181451" y="178409"/>
                    <a:pt x="168344" y="178981"/>
                    <a:pt x="157024"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2675;p47">
              <a:extLst>
                <a:ext uri="{FF2B5EF4-FFF2-40B4-BE49-F238E27FC236}">
                  <a16:creationId xmlns:a16="http://schemas.microsoft.com/office/drawing/2014/main" id="{37141E58-C747-4985-83D5-C93285AB487B}"/>
                </a:ext>
              </a:extLst>
            </p:cNvPr>
            <p:cNvSpPr/>
            <p:nvPr/>
          </p:nvSpPr>
          <p:spPr>
            <a:xfrm>
              <a:off x="4339992" y="4254062"/>
              <a:ext cx="306655" cy="177321"/>
            </a:xfrm>
            <a:custGeom>
              <a:avLst/>
              <a:gdLst/>
              <a:ahLst/>
              <a:cxnLst/>
              <a:rect l="l" t="t" r="r" b="b"/>
              <a:pathLst>
                <a:path w="306655" h="177321" extrusionOk="0">
                  <a:moveTo>
                    <a:pt x="157227" y="173818"/>
                  </a:moveTo>
                  <a:lnTo>
                    <a:pt x="6292" y="86474"/>
                  </a:lnTo>
                  <a:cubicBezTo>
                    <a:pt x="-3212" y="81235"/>
                    <a:pt x="-1597" y="72091"/>
                    <a:pt x="8764" y="66090"/>
                  </a:cubicBezTo>
                  <a:lnTo>
                    <a:pt x="114456" y="4940"/>
                  </a:lnTo>
                  <a:cubicBezTo>
                    <a:pt x="125291" y="-1099"/>
                    <a:pt x="138341" y="-1632"/>
                    <a:pt x="149623" y="3511"/>
                  </a:cubicBezTo>
                  <a:lnTo>
                    <a:pt x="300557" y="90855"/>
                  </a:lnTo>
                  <a:cubicBezTo>
                    <a:pt x="309587" y="96094"/>
                    <a:pt x="308446" y="105143"/>
                    <a:pt x="298086" y="111239"/>
                  </a:cubicBezTo>
                  <a:lnTo>
                    <a:pt x="192394" y="172294"/>
                  </a:lnTo>
                  <a:cubicBezTo>
                    <a:pt x="181587" y="178409"/>
                    <a:pt x="168518" y="178981"/>
                    <a:pt x="157227"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2676;p47">
              <a:extLst>
                <a:ext uri="{FF2B5EF4-FFF2-40B4-BE49-F238E27FC236}">
                  <a16:creationId xmlns:a16="http://schemas.microsoft.com/office/drawing/2014/main" id="{0351122D-62DC-4F52-A4CD-3CCF51C7E9CD}"/>
                </a:ext>
              </a:extLst>
            </p:cNvPr>
            <p:cNvSpPr/>
            <p:nvPr/>
          </p:nvSpPr>
          <p:spPr>
            <a:xfrm>
              <a:off x="3558805" y="3802100"/>
              <a:ext cx="891371" cy="515693"/>
            </a:xfrm>
            <a:custGeom>
              <a:avLst/>
              <a:gdLst/>
              <a:ahLst/>
              <a:cxnLst/>
              <a:rect l="l" t="t" r="r" b="b"/>
              <a:pathLst>
                <a:path w="891371" h="515693" extrusionOk="0">
                  <a:moveTo>
                    <a:pt x="741857" y="512051"/>
                  </a:moveTo>
                  <a:lnTo>
                    <a:pt x="6098" y="86474"/>
                  </a:lnTo>
                  <a:cubicBezTo>
                    <a:pt x="-2931" y="81235"/>
                    <a:pt x="-1790" y="72091"/>
                    <a:pt x="8570" y="66090"/>
                  </a:cubicBezTo>
                  <a:lnTo>
                    <a:pt x="114262" y="4940"/>
                  </a:lnTo>
                  <a:cubicBezTo>
                    <a:pt x="125097" y="-1099"/>
                    <a:pt x="138147" y="-1632"/>
                    <a:pt x="149429" y="3511"/>
                  </a:cubicBezTo>
                  <a:lnTo>
                    <a:pt x="885282" y="429374"/>
                  </a:lnTo>
                  <a:cubicBezTo>
                    <a:pt x="894312" y="434613"/>
                    <a:pt x="893171" y="443757"/>
                    <a:pt x="882716" y="449758"/>
                  </a:cubicBezTo>
                  <a:lnTo>
                    <a:pt x="777119" y="510908"/>
                  </a:lnTo>
                  <a:cubicBezTo>
                    <a:pt x="766208" y="516861"/>
                    <a:pt x="753129" y="517280"/>
                    <a:pt x="741857" y="51205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2677;p47">
              <a:extLst>
                <a:ext uri="{FF2B5EF4-FFF2-40B4-BE49-F238E27FC236}">
                  <a16:creationId xmlns:a16="http://schemas.microsoft.com/office/drawing/2014/main" id="{12866A31-A544-4876-9F5F-0FE317E7F779}"/>
                </a:ext>
              </a:extLst>
            </p:cNvPr>
            <p:cNvSpPr/>
            <p:nvPr/>
          </p:nvSpPr>
          <p:spPr>
            <a:xfrm>
              <a:off x="3471751" y="3400145"/>
              <a:ext cx="266623" cy="154042"/>
            </a:xfrm>
            <a:custGeom>
              <a:avLst/>
              <a:gdLst/>
              <a:ahLst/>
              <a:cxnLst/>
              <a:rect l="l" t="t" r="r" b="b"/>
              <a:pathLst>
                <a:path w="266623" h="154042" extrusionOk="0">
                  <a:moveTo>
                    <a:pt x="116724" y="150482"/>
                  </a:moveTo>
                  <a:lnTo>
                    <a:pt x="6090" y="86474"/>
                  </a:lnTo>
                  <a:cubicBezTo>
                    <a:pt x="-2940" y="81235"/>
                    <a:pt x="-1799" y="72091"/>
                    <a:pt x="8656" y="66091"/>
                  </a:cubicBezTo>
                  <a:lnTo>
                    <a:pt x="114253" y="4940"/>
                  </a:lnTo>
                  <a:cubicBezTo>
                    <a:pt x="125088" y="-1099"/>
                    <a:pt x="138138" y="-1632"/>
                    <a:pt x="149420" y="3511"/>
                  </a:cubicBezTo>
                  <a:lnTo>
                    <a:pt x="260340" y="67519"/>
                  </a:lnTo>
                  <a:cubicBezTo>
                    <a:pt x="269845" y="72758"/>
                    <a:pt x="268229" y="81902"/>
                    <a:pt x="257774" y="87903"/>
                  </a:cubicBezTo>
                  <a:lnTo>
                    <a:pt x="152177" y="149053"/>
                  </a:lnTo>
                  <a:cubicBezTo>
                    <a:pt x="141256" y="155159"/>
                    <a:pt x="128092" y="155692"/>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2678;p47">
              <a:extLst>
                <a:ext uri="{FF2B5EF4-FFF2-40B4-BE49-F238E27FC236}">
                  <a16:creationId xmlns:a16="http://schemas.microsoft.com/office/drawing/2014/main" id="{35319118-C71E-4270-9D8B-85550A391377}"/>
                </a:ext>
              </a:extLst>
            </p:cNvPr>
            <p:cNvSpPr/>
            <p:nvPr/>
          </p:nvSpPr>
          <p:spPr>
            <a:xfrm>
              <a:off x="3628284" y="3490390"/>
              <a:ext cx="266442" cy="154037"/>
            </a:xfrm>
            <a:custGeom>
              <a:avLst/>
              <a:gdLst/>
              <a:ahLst/>
              <a:cxnLst/>
              <a:rect l="l" t="t" r="r" b="b"/>
              <a:pathLst>
                <a:path w="266442" h="154037" extrusionOk="0">
                  <a:moveTo>
                    <a:pt x="116733" y="150534"/>
                  </a:moveTo>
                  <a:lnTo>
                    <a:pt x="6098" y="86431"/>
                  </a:lnTo>
                  <a:cubicBezTo>
                    <a:pt x="-2931" y="81192"/>
                    <a:pt x="-1790" y="72143"/>
                    <a:pt x="8570" y="66047"/>
                  </a:cubicBezTo>
                  <a:lnTo>
                    <a:pt x="114262" y="4992"/>
                  </a:lnTo>
                  <a:cubicBezTo>
                    <a:pt x="125078" y="-1075"/>
                    <a:pt x="138128" y="-1647"/>
                    <a:pt x="149429" y="3468"/>
                  </a:cubicBezTo>
                  <a:lnTo>
                    <a:pt x="260159" y="67571"/>
                  </a:lnTo>
                  <a:cubicBezTo>
                    <a:pt x="269664" y="72810"/>
                    <a:pt x="268048" y="81859"/>
                    <a:pt x="257593" y="87955"/>
                  </a:cubicBezTo>
                  <a:lnTo>
                    <a:pt x="151996" y="149010"/>
                  </a:lnTo>
                  <a:cubicBezTo>
                    <a:pt x="141160" y="155125"/>
                    <a:pt x="128053" y="155697"/>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2679;p47">
              <a:extLst>
                <a:ext uri="{FF2B5EF4-FFF2-40B4-BE49-F238E27FC236}">
                  <a16:creationId xmlns:a16="http://schemas.microsoft.com/office/drawing/2014/main" id="{C0C1780E-4D7E-4B07-960B-EE83AE2F7271}"/>
                </a:ext>
              </a:extLst>
            </p:cNvPr>
            <p:cNvSpPr/>
            <p:nvPr/>
          </p:nvSpPr>
          <p:spPr>
            <a:xfrm>
              <a:off x="3784546" y="3581216"/>
              <a:ext cx="266667" cy="153993"/>
            </a:xfrm>
            <a:custGeom>
              <a:avLst/>
              <a:gdLst/>
              <a:ahLst/>
              <a:cxnLst/>
              <a:rect l="l" t="t" r="r" b="b"/>
              <a:pathLst>
                <a:path w="266667"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849"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2680;p47">
              <a:extLst>
                <a:ext uri="{FF2B5EF4-FFF2-40B4-BE49-F238E27FC236}">
                  <a16:creationId xmlns:a16="http://schemas.microsoft.com/office/drawing/2014/main" id="{D00E8722-EC6F-4906-9860-4F5BAC24BF75}"/>
                </a:ext>
              </a:extLst>
            </p:cNvPr>
            <p:cNvSpPr/>
            <p:nvPr/>
          </p:nvSpPr>
          <p:spPr>
            <a:xfrm>
              <a:off x="3941088" y="3671799"/>
              <a:ext cx="266351" cy="153784"/>
            </a:xfrm>
            <a:custGeom>
              <a:avLst/>
              <a:gdLst/>
              <a:ahLst/>
              <a:cxnLst/>
              <a:rect l="l" t="t" r="r" b="b"/>
              <a:pathLst>
                <a:path w="266351" h="153784" extrusionOk="0">
                  <a:moveTo>
                    <a:pt x="117013" y="150101"/>
                  </a:moveTo>
                  <a:lnTo>
                    <a:pt x="6284" y="86093"/>
                  </a:lnTo>
                  <a:cubicBezTo>
                    <a:pt x="-3221" y="80854"/>
                    <a:pt x="-1605" y="71710"/>
                    <a:pt x="8850" y="65710"/>
                  </a:cubicBezTo>
                  <a:lnTo>
                    <a:pt x="114162" y="4940"/>
                  </a:lnTo>
                  <a:cubicBezTo>
                    <a:pt x="125026" y="-1099"/>
                    <a:pt x="138104" y="-1632"/>
                    <a:pt x="149424" y="3511"/>
                  </a:cubicBezTo>
                  <a:lnTo>
                    <a:pt x="260059" y="67519"/>
                  </a:lnTo>
                  <a:cubicBezTo>
                    <a:pt x="269564" y="72758"/>
                    <a:pt x="267948" y="81902"/>
                    <a:pt x="257588" y="87903"/>
                  </a:cubicBezTo>
                  <a:lnTo>
                    <a:pt x="152181" y="149053"/>
                  </a:lnTo>
                  <a:cubicBezTo>
                    <a:pt x="141288" y="154968"/>
                    <a:pt x="128238" y="155359"/>
                    <a:pt x="11701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2681;p47">
              <a:extLst>
                <a:ext uri="{FF2B5EF4-FFF2-40B4-BE49-F238E27FC236}">
                  <a16:creationId xmlns:a16="http://schemas.microsoft.com/office/drawing/2014/main" id="{FCB1FC18-C225-404F-B712-1E94E8F2C5C3}"/>
                </a:ext>
              </a:extLst>
            </p:cNvPr>
            <p:cNvSpPr/>
            <p:nvPr/>
          </p:nvSpPr>
          <p:spPr>
            <a:xfrm>
              <a:off x="4097622" y="3762381"/>
              <a:ext cx="266636" cy="153993"/>
            </a:xfrm>
            <a:custGeom>
              <a:avLst/>
              <a:gdLst/>
              <a:ahLst/>
              <a:cxnLst/>
              <a:rect l="l" t="t" r="r" b="b"/>
              <a:pathLst>
                <a:path w="266636" h="153993" extrusionOk="0">
                  <a:moveTo>
                    <a:pt x="116927" y="150482"/>
                  </a:moveTo>
                  <a:lnTo>
                    <a:pt x="6292" y="86474"/>
                  </a:lnTo>
                  <a:cubicBezTo>
                    <a:pt x="-3212" y="81235"/>
                    <a:pt x="-1597" y="72091"/>
                    <a:pt x="8764" y="66091"/>
                  </a:cubicBezTo>
                  <a:lnTo>
                    <a:pt x="114456" y="4940"/>
                  </a:lnTo>
                  <a:cubicBezTo>
                    <a:pt x="125291" y="-1099"/>
                    <a:pt x="138341" y="-1632"/>
                    <a:pt x="149623" y="3511"/>
                  </a:cubicBezTo>
                  <a:lnTo>
                    <a:pt x="260353" y="67519"/>
                  </a:lnTo>
                  <a:cubicBezTo>
                    <a:pt x="269857" y="72758"/>
                    <a:pt x="268241"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2682;p47">
              <a:extLst>
                <a:ext uri="{FF2B5EF4-FFF2-40B4-BE49-F238E27FC236}">
                  <a16:creationId xmlns:a16="http://schemas.microsoft.com/office/drawing/2014/main" id="{F4B383C9-A189-4E25-BB1C-E87AAF60A2D1}"/>
                </a:ext>
              </a:extLst>
            </p:cNvPr>
            <p:cNvSpPr/>
            <p:nvPr/>
          </p:nvSpPr>
          <p:spPr>
            <a:xfrm>
              <a:off x="4254133" y="3852876"/>
              <a:ext cx="266854" cy="154172"/>
            </a:xfrm>
            <a:custGeom>
              <a:avLst/>
              <a:gdLst/>
              <a:ahLst/>
              <a:cxnLst/>
              <a:rect l="l" t="t" r="r" b="b"/>
              <a:pathLst>
                <a:path w="266854" h="154172" extrusionOk="0">
                  <a:moveTo>
                    <a:pt x="116959" y="150570"/>
                  </a:moveTo>
                  <a:lnTo>
                    <a:pt x="6324" y="86466"/>
                  </a:lnTo>
                  <a:cubicBezTo>
                    <a:pt x="-3181" y="81228"/>
                    <a:pt x="-1660" y="72179"/>
                    <a:pt x="8795" y="66083"/>
                  </a:cubicBezTo>
                  <a:lnTo>
                    <a:pt x="114772" y="5028"/>
                  </a:lnTo>
                  <a:cubicBezTo>
                    <a:pt x="125608" y="-1087"/>
                    <a:pt x="138715" y="-1659"/>
                    <a:pt x="150035" y="3504"/>
                  </a:cubicBezTo>
                  <a:lnTo>
                    <a:pt x="260764" y="67607"/>
                  </a:lnTo>
                  <a:cubicBezTo>
                    <a:pt x="269794" y="72846"/>
                    <a:pt x="268653" y="81894"/>
                    <a:pt x="258198" y="87990"/>
                  </a:cubicBezTo>
                  <a:lnTo>
                    <a:pt x="152601" y="149046"/>
                  </a:lnTo>
                  <a:cubicBezTo>
                    <a:pt x="141661" y="155294"/>
                    <a:pt x="128383" y="155865"/>
                    <a:pt x="11695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2683;p47">
              <a:extLst>
                <a:ext uri="{FF2B5EF4-FFF2-40B4-BE49-F238E27FC236}">
                  <a16:creationId xmlns:a16="http://schemas.microsoft.com/office/drawing/2014/main" id="{DB7DD00D-A6EB-455A-919B-F8DAA25D9EE9}"/>
                </a:ext>
              </a:extLst>
            </p:cNvPr>
            <p:cNvSpPr/>
            <p:nvPr/>
          </p:nvSpPr>
          <p:spPr>
            <a:xfrm>
              <a:off x="4410814" y="3943451"/>
              <a:ext cx="266442" cy="153993"/>
            </a:xfrm>
            <a:custGeom>
              <a:avLst/>
              <a:gdLst/>
              <a:ahLst/>
              <a:cxnLst/>
              <a:rect l="l" t="t" r="r" b="b"/>
              <a:pathLst>
                <a:path w="266442" h="153993" extrusionOk="0">
                  <a:moveTo>
                    <a:pt x="116819" y="150482"/>
                  </a:moveTo>
                  <a:lnTo>
                    <a:pt x="6089" y="86474"/>
                  </a:lnTo>
                  <a:cubicBezTo>
                    <a:pt x="-2940" y="81235"/>
                    <a:pt x="-1799" y="72091"/>
                    <a:pt x="8656" y="66091"/>
                  </a:cubicBezTo>
                  <a:lnTo>
                    <a:pt x="114253" y="4940"/>
                  </a:lnTo>
                  <a:cubicBezTo>
                    <a:pt x="125117" y="-1099"/>
                    <a:pt x="138195" y="-1632"/>
                    <a:pt x="149516"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2684;p47">
              <a:extLst>
                <a:ext uri="{FF2B5EF4-FFF2-40B4-BE49-F238E27FC236}">
                  <a16:creationId xmlns:a16="http://schemas.microsoft.com/office/drawing/2014/main" id="{5E23AFC1-81ED-48DA-BA46-691B6D4786E3}"/>
                </a:ext>
              </a:extLst>
            </p:cNvPr>
            <p:cNvSpPr/>
            <p:nvPr/>
          </p:nvSpPr>
          <p:spPr>
            <a:xfrm>
              <a:off x="4567356" y="4034034"/>
              <a:ext cx="266239" cy="153993"/>
            </a:xfrm>
            <a:custGeom>
              <a:avLst/>
              <a:gdLst/>
              <a:ahLst/>
              <a:cxnLst/>
              <a:rect l="l" t="t" r="r" b="b"/>
              <a:pathLst>
                <a:path w="266239"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80" y="72758"/>
                    <a:pt x="268039" y="81902"/>
                    <a:pt x="257584"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2685;p47">
              <a:extLst>
                <a:ext uri="{FF2B5EF4-FFF2-40B4-BE49-F238E27FC236}">
                  <a16:creationId xmlns:a16="http://schemas.microsoft.com/office/drawing/2014/main" id="{DF9ABBFD-1484-4F34-BB38-1169F9AEFF37}"/>
                </a:ext>
              </a:extLst>
            </p:cNvPr>
            <p:cNvSpPr/>
            <p:nvPr/>
          </p:nvSpPr>
          <p:spPr>
            <a:xfrm>
              <a:off x="4723985" y="4124617"/>
              <a:ext cx="266248" cy="154017"/>
            </a:xfrm>
            <a:custGeom>
              <a:avLst/>
              <a:gdLst/>
              <a:ahLst/>
              <a:cxnLst/>
              <a:rect l="l" t="t" r="r" b="b"/>
              <a:pathLst>
                <a:path w="266248" h="154017" extrusionOk="0">
                  <a:moveTo>
                    <a:pt x="116638"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2" y="87903"/>
                  </a:cubicBezTo>
                  <a:lnTo>
                    <a:pt x="151996" y="149053"/>
                  </a:lnTo>
                  <a:cubicBezTo>
                    <a:pt x="141103" y="155130"/>
                    <a:pt x="127977" y="155654"/>
                    <a:pt x="11663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2686;p47">
              <a:extLst>
                <a:ext uri="{FF2B5EF4-FFF2-40B4-BE49-F238E27FC236}">
                  <a16:creationId xmlns:a16="http://schemas.microsoft.com/office/drawing/2014/main" id="{6B36CF46-23CA-4916-8F8E-0B7D18A67E91}"/>
                </a:ext>
              </a:extLst>
            </p:cNvPr>
            <p:cNvSpPr/>
            <p:nvPr/>
          </p:nvSpPr>
          <p:spPr>
            <a:xfrm>
              <a:off x="4880346" y="4215112"/>
              <a:ext cx="266334" cy="154040"/>
            </a:xfrm>
            <a:custGeom>
              <a:avLst/>
              <a:gdLst/>
              <a:ahLst/>
              <a:cxnLst/>
              <a:rect l="l" t="t" r="r" b="b"/>
              <a:pathLst>
                <a:path w="266334" h="154040" extrusionOk="0">
                  <a:moveTo>
                    <a:pt x="116819" y="150570"/>
                  </a:moveTo>
                  <a:lnTo>
                    <a:pt x="6090" y="86466"/>
                  </a:lnTo>
                  <a:cubicBezTo>
                    <a:pt x="-2940" y="81228"/>
                    <a:pt x="-1799" y="72179"/>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27" y="155122"/>
                    <a:pt x="128149" y="155685"/>
                    <a:pt x="11681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2687;p47">
              <a:extLst>
                <a:ext uri="{FF2B5EF4-FFF2-40B4-BE49-F238E27FC236}">
                  <a16:creationId xmlns:a16="http://schemas.microsoft.com/office/drawing/2014/main" id="{F4D14B29-0190-4DA9-B644-6016BC0BBE21}"/>
                </a:ext>
              </a:extLst>
            </p:cNvPr>
            <p:cNvSpPr/>
            <p:nvPr/>
          </p:nvSpPr>
          <p:spPr>
            <a:xfrm>
              <a:off x="5036888" y="4305687"/>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2688;p47">
              <a:extLst>
                <a:ext uri="{FF2B5EF4-FFF2-40B4-BE49-F238E27FC236}">
                  <a16:creationId xmlns:a16="http://schemas.microsoft.com/office/drawing/2014/main" id="{D7E84E2A-AA86-4DFE-863B-6FE8A090DBD9}"/>
                </a:ext>
              </a:extLst>
            </p:cNvPr>
            <p:cNvSpPr/>
            <p:nvPr/>
          </p:nvSpPr>
          <p:spPr>
            <a:xfrm>
              <a:off x="5193145" y="4396270"/>
              <a:ext cx="266239" cy="154284"/>
            </a:xfrm>
            <a:custGeom>
              <a:avLst/>
              <a:gdLst/>
              <a:ahLst/>
              <a:cxnLst/>
              <a:rect l="l" t="t" r="r" b="b"/>
              <a:pathLst>
                <a:path w="266239" h="154284" extrusionOk="0">
                  <a:moveTo>
                    <a:pt x="116724" y="150482"/>
                  </a:moveTo>
                  <a:lnTo>
                    <a:pt x="6089" y="86474"/>
                  </a:lnTo>
                  <a:cubicBezTo>
                    <a:pt x="-2940" y="81235"/>
                    <a:pt x="-1799" y="72091"/>
                    <a:pt x="8656" y="66090"/>
                  </a:cubicBezTo>
                  <a:lnTo>
                    <a:pt x="114253" y="4940"/>
                  </a:lnTo>
                  <a:cubicBezTo>
                    <a:pt x="125088" y="-1099"/>
                    <a:pt x="138138" y="-1632"/>
                    <a:pt x="149420" y="3511"/>
                  </a:cubicBezTo>
                  <a:lnTo>
                    <a:pt x="260150" y="67519"/>
                  </a:lnTo>
                  <a:cubicBezTo>
                    <a:pt x="269180" y="72758"/>
                    <a:pt x="268039" y="81902"/>
                    <a:pt x="257584" y="87903"/>
                  </a:cubicBezTo>
                  <a:lnTo>
                    <a:pt x="152272" y="149529"/>
                  </a:lnTo>
                  <a:cubicBezTo>
                    <a:pt x="141256" y="155511"/>
                    <a:pt x="128044" y="155873"/>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2689;p47">
              <a:extLst>
                <a:ext uri="{FF2B5EF4-FFF2-40B4-BE49-F238E27FC236}">
                  <a16:creationId xmlns:a16="http://schemas.microsoft.com/office/drawing/2014/main" id="{9865C05E-1FF8-4920-B046-5289FB1081AE}"/>
                </a:ext>
              </a:extLst>
            </p:cNvPr>
            <p:cNvSpPr/>
            <p:nvPr/>
          </p:nvSpPr>
          <p:spPr>
            <a:xfrm>
              <a:off x="3196776" y="3241078"/>
              <a:ext cx="384874" cy="222382"/>
            </a:xfrm>
            <a:custGeom>
              <a:avLst/>
              <a:gdLst/>
              <a:ahLst/>
              <a:cxnLst/>
              <a:rect l="l" t="t" r="r" b="b"/>
              <a:pathLst>
                <a:path w="384874" h="222382" extrusionOk="0">
                  <a:moveTo>
                    <a:pt x="235252" y="218871"/>
                  </a:moveTo>
                  <a:lnTo>
                    <a:pt x="6284" y="86474"/>
                  </a:lnTo>
                  <a:cubicBezTo>
                    <a:pt x="-3221" y="81235"/>
                    <a:pt x="-1605" y="72091"/>
                    <a:pt x="8850" y="66090"/>
                  </a:cubicBezTo>
                  <a:lnTo>
                    <a:pt x="114447" y="4940"/>
                  </a:lnTo>
                  <a:cubicBezTo>
                    <a:pt x="125311" y="-1099"/>
                    <a:pt x="138389" y="-1632"/>
                    <a:pt x="149709" y="3511"/>
                  </a:cubicBezTo>
                  <a:lnTo>
                    <a:pt x="378582" y="135909"/>
                  </a:lnTo>
                  <a:cubicBezTo>
                    <a:pt x="388087" y="141147"/>
                    <a:pt x="386471" y="150291"/>
                    <a:pt x="376111" y="156292"/>
                  </a:cubicBezTo>
                  <a:lnTo>
                    <a:pt x="270419" y="217443"/>
                  </a:lnTo>
                  <a:cubicBezTo>
                    <a:pt x="259584" y="223482"/>
                    <a:pt x="246534" y="224015"/>
                    <a:pt x="235252" y="21887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2690;p47">
              <a:extLst>
                <a:ext uri="{FF2B5EF4-FFF2-40B4-BE49-F238E27FC236}">
                  <a16:creationId xmlns:a16="http://schemas.microsoft.com/office/drawing/2014/main" id="{94CEC41D-22CD-4515-9D9E-9D304676712F}"/>
                </a:ext>
              </a:extLst>
            </p:cNvPr>
            <p:cNvSpPr/>
            <p:nvPr/>
          </p:nvSpPr>
          <p:spPr>
            <a:xfrm>
              <a:off x="3242171" y="3443016"/>
              <a:ext cx="266280" cy="153882"/>
            </a:xfrm>
            <a:custGeom>
              <a:avLst/>
              <a:gdLst/>
              <a:ahLst/>
              <a:cxnLst/>
              <a:rect l="l" t="t" r="r" b="b"/>
              <a:pathLst>
                <a:path w="266280" h="153882" extrusionOk="0">
                  <a:moveTo>
                    <a:pt x="116765" y="150284"/>
                  </a:moveTo>
                  <a:lnTo>
                    <a:pt x="6131" y="86466"/>
                  </a:lnTo>
                  <a:cubicBezTo>
                    <a:pt x="-2899" y="81228"/>
                    <a:pt x="-1853" y="72179"/>
                    <a:pt x="8602" y="66083"/>
                  </a:cubicBezTo>
                  <a:lnTo>
                    <a:pt x="114199" y="5028"/>
                  </a:lnTo>
                  <a:cubicBezTo>
                    <a:pt x="125034" y="-1087"/>
                    <a:pt x="138141" y="-1659"/>
                    <a:pt x="149461" y="3504"/>
                  </a:cubicBezTo>
                  <a:lnTo>
                    <a:pt x="260191" y="67607"/>
                  </a:lnTo>
                  <a:cubicBezTo>
                    <a:pt x="269220" y="72750"/>
                    <a:pt x="268080" y="81894"/>
                    <a:pt x="257625" y="87990"/>
                  </a:cubicBezTo>
                  <a:lnTo>
                    <a:pt x="152028" y="149046"/>
                  </a:lnTo>
                  <a:cubicBezTo>
                    <a:pt x="141135" y="155027"/>
                    <a:pt x="128057" y="155484"/>
                    <a:pt x="116765" y="15028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2691;p47">
              <a:extLst>
                <a:ext uri="{FF2B5EF4-FFF2-40B4-BE49-F238E27FC236}">
                  <a16:creationId xmlns:a16="http://schemas.microsoft.com/office/drawing/2014/main" id="{ABF68D95-56DA-4A7D-91D3-9D56082FCA73}"/>
                </a:ext>
              </a:extLst>
            </p:cNvPr>
            <p:cNvSpPr/>
            <p:nvPr/>
          </p:nvSpPr>
          <p:spPr>
            <a:xfrm>
              <a:off x="3398660" y="3533591"/>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2692;p47">
              <a:extLst>
                <a:ext uri="{FF2B5EF4-FFF2-40B4-BE49-F238E27FC236}">
                  <a16:creationId xmlns:a16="http://schemas.microsoft.com/office/drawing/2014/main" id="{AC299B70-54AD-4C10-A6F4-5A0DE6BA4675}"/>
                </a:ext>
              </a:extLst>
            </p:cNvPr>
            <p:cNvSpPr/>
            <p:nvPr/>
          </p:nvSpPr>
          <p:spPr>
            <a:xfrm>
              <a:off x="3554723" y="3624118"/>
              <a:ext cx="266722" cy="153784"/>
            </a:xfrm>
            <a:custGeom>
              <a:avLst/>
              <a:gdLst/>
              <a:ahLst/>
              <a:cxnLst/>
              <a:rect l="l" t="t" r="r" b="b"/>
              <a:pathLst>
                <a:path w="266722" h="153784" extrusionOk="0">
                  <a:moveTo>
                    <a:pt x="117203" y="150156"/>
                  </a:moveTo>
                  <a:lnTo>
                    <a:pt x="6284" y="86434"/>
                  </a:lnTo>
                  <a:cubicBezTo>
                    <a:pt x="-3221" y="81195"/>
                    <a:pt x="-1605" y="72147"/>
                    <a:pt x="8850" y="66051"/>
                  </a:cubicBezTo>
                  <a:lnTo>
                    <a:pt x="114447" y="4995"/>
                  </a:lnTo>
                  <a:cubicBezTo>
                    <a:pt x="125301" y="-1081"/>
                    <a:pt x="138380" y="-1644"/>
                    <a:pt x="149709" y="3471"/>
                  </a:cubicBezTo>
                  <a:lnTo>
                    <a:pt x="260439" y="67575"/>
                  </a:lnTo>
                  <a:cubicBezTo>
                    <a:pt x="269944" y="72813"/>
                    <a:pt x="268328" y="81862"/>
                    <a:pt x="257873" y="87958"/>
                  </a:cubicBezTo>
                  <a:lnTo>
                    <a:pt x="152276" y="149013"/>
                  </a:lnTo>
                  <a:cubicBezTo>
                    <a:pt x="141431" y="154947"/>
                    <a:pt x="128409" y="155367"/>
                    <a:pt x="117203" y="15015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2693;p47">
              <a:extLst>
                <a:ext uri="{FF2B5EF4-FFF2-40B4-BE49-F238E27FC236}">
                  <a16:creationId xmlns:a16="http://schemas.microsoft.com/office/drawing/2014/main" id="{5956546E-27AB-410C-890B-36A319E756E8}"/>
                </a:ext>
              </a:extLst>
            </p:cNvPr>
            <p:cNvSpPr/>
            <p:nvPr/>
          </p:nvSpPr>
          <p:spPr>
            <a:xfrm>
              <a:off x="3711455" y="3714661"/>
              <a:ext cx="266433" cy="153993"/>
            </a:xfrm>
            <a:custGeom>
              <a:avLst/>
              <a:gdLst/>
              <a:ahLst/>
              <a:cxnLst/>
              <a:rect l="l" t="t" r="r" b="b"/>
              <a:pathLst>
                <a:path w="266433" h="153993" extrusionOk="0">
                  <a:moveTo>
                    <a:pt x="116918" y="150482"/>
                  </a:moveTo>
                  <a:lnTo>
                    <a:pt x="6284" y="86474"/>
                  </a:lnTo>
                  <a:cubicBezTo>
                    <a:pt x="-3221" y="81235"/>
                    <a:pt x="-1605" y="72091"/>
                    <a:pt x="8850" y="66090"/>
                  </a:cubicBezTo>
                  <a:lnTo>
                    <a:pt x="114447" y="4940"/>
                  </a:lnTo>
                  <a:cubicBezTo>
                    <a:pt x="125282" y="-1099"/>
                    <a:pt x="138332" y="-1632"/>
                    <a:pt x="149614" y="3511"/>
                  </a:cubicBezTo>
                  <a:lnTo>
                    <a:pt x="260344" y="67519"/>
                  </a:lnTo>
                  <a:cubicBezTo>
                    <a:pt x="269373" y="72758"/>
                    <a:pt x="268233" y="81902"/>
                    <a:pt x="257778" y="87903"/>
                  </a:cubicBezTo>
                  <a:lnTo>
                    <a:pt x="152181" y="149053"/>
                  </a:lnTo>
                  <a:cubicBezTo>
                    <a:pt x="141317" y="155092"/>
                    <a:pt x="128238" y="155625"/>
                    <a:pt x="11691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2694;p47">
              <a:extLst>
                <a:ext uri="{FF2B5EF4-FFF2-40B4-BE49-F238E27FC236}">
                  <a16:creationId xmlns:a16="http://schemas.microsoft.com/office/drawing/2014/main" id="{A0B06CC7-D2CD-4728-AE42-311577A3E73E}"/>
                </a:ext>
              </a:extLst>
            </p:cNvPr>
            <p:cNvSpPr/>
            <p:nvPr/>
          </p:nvSpPr>
          <p:spPr>
            <a:xfrm>
              <a:off x="3868572" y="3805244"/>
              <a:ext cx="266280" cy="154106"/>
            </a:xfrm>
            <a:custGeom>
              <a:avLst/>
              <a:gdLst/>
              <a:ahLst/>
              <a:cxnLst/>
              <a:rect l="l" t="t" r="r" b="b"/>
              <a:pathLst>
                <a:path w="266280" h="154106" extrusionOk="0">
                  <a:moveTo>
                    <a:pt x="116344"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134" y="81902"/>
                    <a:pt x="257679" y="87903"/>
                  </a:cubicBezTo>
                  <a:lnTo>
                    <a:pt x="152082" y="148958"/>
                  </a:lnTo>
                  <a:cubicBezTo>
                    <a:pt x="141123" y="155235"/>
                    <a:pt x="127797" y="155807"/>
                    <a:pt x="11634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2695;p47">
              <a:extLst>
                <a:ext uri="{FF2B5EF4-FFF2-40B4-BE49-F238E27FC236}">
                  <a16:creationId xmlns:a16="http://schemas.microsoft.com/office/drawing/2014/main" id="{8C13E36D-816F-419E-91DE-3A3484E0CF8C}"/>
                </a:ext>
              </a:extLst>
            </p:cNvPr>
            <p:cNvSpPr/>
            <p:nvPr/>
          </p:nvSpPr>
          <p:spPr>
            <a:xfrm>
              <a:off x="4024630" y="3895731"/>
              <a:ext cx="266248" cy="153993"/>
            </a:xfrm>
            <a:custGeom>
              <a:avLst/>
              <a:gdLst/>
              <a:ahLst/>
              <a:cxnLst/>
              <a:rect l="l" t="t" r="r" b="b"/>
              <a:pathLst>
                <a:path w="266248" h="153993" extrusionOk="0">
                  <a:moveTo>
                    <a:pt x="116733"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3" y="87903"/>
                  </a:cubicBezTo>
                  <a:lnTo>
                    <a:pt x="151996"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2696;p47">
              <a:extLst>
                <a:ext uri="{FF2B5EF4-FFF2-40B4-BE49-F238E27FC236}">
                  <a16:creationId xmlns:a16="http://schemas.microsoft.com/office/drawing/2014/main" id="{D2F025AB-F42B-4AE8-915F-6F9436303A77}"/>
                </a:ext>
              </a:extLst>
            </p:cNvPr>
            <p:cNvSpPr/>
            <p:nvPr/>
          </p:nvSpPr>
          <p:spPr>
            <a:xfrm>
              <a:off x="4181086" y="3986314"/>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2697;p47">
              <a:extLst>
                <a:ext uri="{FF2B5EF4-FFF2-40B4-BE49-F238E27FC236}">
                  <a16:creationId xmlns:a16="http://schemas.microsoft.com/office/drawing/2014/main" id="{537D6AA3-1690-459B-A59C-FFF5A2713322}"/>
                </a:ext>
              </a:extLst>
            </p:cNvPr>
            <p:cNvSpPr/>
            <p:nvPr/>
          </p:nvSpPr>
          <p:spPr>
            <a:xfrm>
              <a:off x="4337714" y="4076809"/>
              <a:ext cx="266248" cy="154040"/>
            </a:xfrm>
            <a:custGeom>
              <a:avLst/>
              <a:gdLst/>
              <a:ahLst/>
              <a:cxnLst/>
              <a:rect l="l" t="t" r="r" b="b"/>
              <a:pathLst>
                <a:path w="266248" h="154040" extrusionOk="0">
                  <a:moveTo>
                    <a:pt x="116733" y="150570"/>
                  </a:moveTo>
                  <a:lnTo>
                    <a:pt x="6098" y="86466"/>
                  </a:lnTo>
                  <a:cubicBezTo>
                    <a:pt x="-2931" y="81228"/>
                    <a:pt x="-1790" y="72179"/>
                    <a:pt x="8570" y="66083"/>
                  </a:cubicBezTo>
                  <a:lnTo>
                    <a:pt x="114262" y="5028"/>
                  </a:lnTo>
                  <a:cubicBezTo>
                    <a:pt x="125069" y="-1087"/>
                    <a:pt x="138138" y="-1659"/>
                    <a:pt x="149429" y="3504"/>
                  </a:cubicBezTo>
                  <a:lnTo>
                    <a:pt x="260159" y="67607"/>
                  </a:lnTo>
                  <a:cubicBezTo>
                    <a:pt x="269188" y="72750"/>
                    <a:pt x="268048" y="81894"/>
                    <a:pt x="257593" y="87990"/>
                  </a:cubicBezTo>
                  <a:lnTo>
                    <a:pt x="151995" y="149046"/>
                  </a:lnTo>
                  <a:cubicBezTo>
                    <a:pt x="141141" y="155122"/>
                    <a:pt x="128063" y="155684"/>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2698;p47">
              <a:extLst>
                <a:ext uri="{FF2B5EF4-FFF2-40B4-BE49-F238E27FC236}">
                  <a16:creationId xmlns:a16="http://schemas.microsoft.com/office/drawing/2014/main" id="{B5ED1293-0E84-4003-A49F-ED87E59161DC}"/>
                </a:ext>
              </a:extLst>
            </p:cNvPr>
            <p:cNvSpPr/>
            <p:nvPr/>
          </p:nvSpPr>
          <p:spPr>
            <a:xfrm>
              <a:off x="4494075" y="4167384"/>
              <a:ext cx="266248" cy="153993"/>
            </a:xfrm>
            <a:custGeom>
              <a:avLst/>
              <a:gdLst/>
              <a:ahLst/>
              <a:cxnLst/>
              <a:rect l="l" t="t" r="r" b="b"/>
              <a:pathLst>
                <a:path w="266248" h="153993" extrusionOk="0">
                  <a:moveTo>
                    <a:pt x="116819" y="150482"/>
                  </a:moveTo>
                  <a:lnTo>
                    <a:pt x="6090" y="86474"/>
                  </a:lnTo>
                  <a:cubicBezTo>
                    <a:pt x="-2940" y="81235"/>
                    <a:pt x="-1799" y="72091"/>
                    <a:pt x="8656" y="66090"/>
                  </a:cubicBezTo>
                  <a:lnTo>
                    <a:pt x="114253" y="4940"/>
                  </a:lnTo>
                  <a:cubicBezTo>
                    <a:pt x="125117" y="-1099"/>
                    <a:pt x="138196" y="-1632"/>
                    <a:pt x="149515" y="3511"/>
                  </a:cubicBezTo>
                  <a:lnTo>
                    <a:pt x="260150" y="67519"/>
                  </a:lnTo>
                  <a:cubicBezTo>
                    <a:pt x="269179" y="72758"/>
                    <a:pt x="268039" y="81902"/>
                    <a:pt x="257679"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2699;p47">
              <a:extLst>
                <a:ext uri="{FF2B5EF4-FFF2-40B4-BE49-F238E27FC236}">
                  <a16:creationId xmlns:a16="http://schemas.microsoft.com/office/drawing/2014/main" id="{EC7088D2-5B68-42C6-82BD-DF6680EA6E01}"/>
                </a:ext>
              </a:extLst>
            </p:cNvPr>
            <p:cNvSpPr/>
            <p:nvPr/>
          </p:nvSpPr>
          <p:spPr>
            <a:xfrm>
              <a:off x="4650609" y="4257915"/>
              <a:ext cx="266153" cy="154012"/>
            </a:xfrm>
            <a:custGeom>
              <a:avLst/>
              <a:gdLst/>
              <a:ahLst/>
              <a:cxnLst/>
              <a:rect l="l" t="t" r="r" b="b"/>
              <a:pathLst>
                <a:path w="266153" h="154012" extrusionOk="0">
                  <a:moveTo>
                    <a:pt x="116733" y="150534"/>
                  </a:moveTo>
                  <a:lnTo>
                    <a:pt x="6098" y="86431"/>
                  </a:lnTo>
                  <a:cubicBezTo>
                    <a:pt x="-2931" y="81287"/>
                    <a:pt x="-1790" y="72144"/>
                    <a:pt x="8570" y="66047"/>
                  </a:cubicBezTo>
                  <a:lnTo>
                    <a:pt x="114262" y="4992"/>
                  </a:lnTo>
                  <a:cubicBezTo>
                    <a:pt x="125078" y="-1075"/>
                    <a:pt x="138128" y="-1647"/>
                    <a:pt x="149429" y="3468"/>
                  </a:cubicBezTo>
                  <a:lnTo>
                    <a:pt x="260064" y="67571"/>
                  </a:lnTo>
                  <a:cubicBezTo>
                    <a:pt x="269093" y="72810"/>
                    <a:pt x="267953" y="81859"/>
                    <a:pt x="257498" y="87955"/>
                  </a:cubicBezTo>
                  <a:lnTo>
                    <a:pt x="151900" y="149010"/>
                  </a:lnTo>
                  <a:cubicBezTo>
                    <a:pt x="141084" y="155097"/>
                    <a:pt x="128034" y="155659"/>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2700;p47">
              <a:extLst>
                <a:ext uri="{FF2B5EF4-FFF2-40B4-BE49-F238E27FC236}">
                  <a16:creationId xmlns:a16="http://schemas.microsoft.com/office/drawing/2014/main" id="{A9C650AA-41D1-4B35-BDA2-26B0C082C0F1}"/>
                </a:ext>
              </a:extLst>
            </p:cNvPr>
            <p:cNvSpPr/>
            <p:nvPr/>
          </p:nvSpPr>
          <p:spPr>
            <a:xfrm>
              <a:off x="4807065" y="4348454"/>
              <a:ext cx="266248" cy="153993"/>
            </a:xfrm>
            <a:custGeom>
              <a:avLst/>
              <a:gdLst/>
              <a:ahLst/>
              <a:cxnLst/>
              <a:rect l="l" t="t" r="r" b="b"/>
              <a:pathLst>
                <a:path w="266248" h="153993" extrusionOk="0">
                  <a:moveTo>
                    <a:pt x="116819" y="150482"/>
                  </a:moveTo>
                  <a:lnTo>
                    <a:pt x="6089" y="86474"/>
                  </a:lnTo>
                  <a:cubicBezTo>
                    <a:pt x="-2940" y="81235"/>
                    <a:pt x="-1799" y="72091"/>
                    <a:pt x="8656" y="66091"/>
                  </a:cubicBezTo>
                  <a:lnTo>
                    <a:pt x="114253" y="4940"/>
                  </a:lnTo>
                  <a:cubicBezTo>
                    <a:pt x="125117" y="-1099"/>
                    <a:pt x="138195" y="-1632"/>
                    <a:pt x="149515" y="3511"/>
                  </a:cubicBezTo>
                  <a:lnTo>
                    <a:pt x="260150" y="67519"/>
                  </a:lnTo>
                  <a:cubicBezTo>
                    <a:pt x="269180"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2701;p47">
              <a:extLst>
                <a:ext uri="{FF2B5EF4-FFF2-40B4-BE49-F238E27FC236}">
                  <a16:creationId xmlns:a16="http://schemas.microsoft.com/office/drawing/2014/main" id="{0E481F69-0425-4006-BBE7-0CD44E22ECD2}"/>
                </a:ext>
              </a:extLst>
            </p:cNvPr>
            <p:cNvSpPr/>
            <p:nvPr/>
          </p:nvSpPr>
          <p:spPr>
            <a:xfrm>
              <a:off x="4963756" y="4439037"/>
              <a:ext cx="459701" cy="266038"/>
            </a:xfrm>
            <a:custGeom>
              <a:avLst/>
              <a:gdLst/>
              <a:ahLst/>
              <a:cxnLst/>
              <a:rect l="l" t="t" r="r" b="b"/>
              <a:pathLst>
                <a:path w="459701" h="266038" extrusionOk="0">
                  <a:moveTo>
                    <a:pt x="310281" y="262591"/>
                  </a:moveTo>
                  <a:lnTo>
                    <a:pt x="6131" y="86474"/>
                  </a:lnTo>
                  <a:cubicBezTo>
                    <a:pt x="-2899" y="81235"/>
                    <a:pt x="-1853" y="72091"/>
                    <a:pt x="8602" y="66091"/>
                  </a:cubicBezTo>
                  <a:lnTo>
                    <a:pt x="114199" y="4940"/>
                  </a:lnTo>
                  <a:cubicBezTo>
                    <a:pt x="125063" y="-1099"/>
                    <a:pt x="138141" y="-1632"/>
                    <a:pt x="149461" y="3511"/>
                  </a:cubicBezTo>
                  <a:lnTo>
                    <a:pt x="453611" y="179629"/>
                  </a:lnTo>
                  <a:cubicBezTo>
                    <a:pt x="462641" y="184772"/>
                    <a:pt x="461500" y="193916"/>
                    <a:pt x="451045" y="200012"/>
                  </a:cubicBezTo>
                  <a:lnTo>
                    <a:pt x="345448" y="261067"/>
                  </a:lnTo>
                  <a:cubicBezTo>
                    <a:pt x="334622" y="267106"/>
                    <a:pt x="321582" y="267678"/>
                    <a:pt x="310281" y="2625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2702;p47">
              <a:extLst>
                <a:ext uri="{FF2B5EF4-FFF2-40B4-BE49-F238E27FC236}">
                  <a16:creationId xmlns:a16="http://schemas.microsoft.com/office/drawing/2014/main" id="{6A9E79D3-99C8-420F-A23E-97B37576BEE9}"/>
                </a:ext>
              </a:extLst>
            </p:cNvPr>
            <p:cNvSpPr/>
            <p:nvPr/>
          </p:nvSpPr>
          <p:spPr>
            <a:xfrm>
              <a:off x="3045263" y="3329192"/>
              <a:ext cx="306655" cy="177371"/>
            </a:xfrm>
            <a:custGeom>
              <a:avLst/>
              <a:gdLst/>
              <a:ahLst/>
              <a:cxnLst/>
              <a:rect l="l" t="t" r="r" b="b"/>
              <a:pathLst>
                <a:path w="306655" h="177371" extrusionOk="0">
                  <a:moveTo>
                    <a:pt x="157227" y="173811"/>
                  </a:moveTo>
                  <a:lnTo>
                    <a:pt x="6292" y="86466"/>
                  </a:lnTo>
                  <a:cubicBezTo>
                    <a:pt x="-3212" y="81228"/>
                    <a:pt x="-1597" y="72084"/>
                    <a:pt x="8763" y="66083"/>
                  </a:cubicBezTo>
                  <a:lnTo>
                    <a:pt x="114456" y="5028"/>
                  </a:lnTo>
                  <a:cubicBezTo>
                    <a:pt x="125262" y="-1088"/>
                    <a:pt x="138331" y="-1659"/>
                    <a:pt x="149623" y="3504"/>
                  </a:cubicBezTo>
                  <a:lnTo>
                    <a:pt x="300557" y="90848"/>
                  </a:lnTo>
                  <a:cubicBezTo>
                    <a:pt x="309587" y="96087"/>
                    <a:pt x="308446" y="105231"/>
                    <a:pt x="298086" y="111232"/>
                  </a:cubicBezTo>
                  <a:lnTo>
                    <a:pt x="192584" y="172382"/>
                  </a:lnTo>
                  <a:cubicBezTo>
                    <a:pt x="181701" y="178487"/>
                    <a:pt x="168566" y="179021"/>
                    <a:pt x="157227" y="1738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2703;p47">
              <a:extLst>
                <a:ext uri="{FF2B5EF4-FFF2-40B4-BE49-F238E27FC236}">
                  <a16:creationId xmlns:a16="http://schemas.microsoft.com/office/drawing/2014/main" id="{1D151C6F-66CE-4955-91AD-D5C241CE7454}"/>
                </a:ext>
              </a:extLst>
            </p:cNvPr>
            <p:cNvSpPr/>
            <p:nvPr/>
          </p:nvSpPr>
          <p:spPr>
            <a:xfrm>
              <a:off x="3658039" y="3005282"/>
              <a:ext cx="2325529" cy="1345328"/>
            </a:xfrm>
            <a:custGeom>
              <a:avLst/>
              <a:gdLst/>
              <a:ahLst/>
              <a:cxnLst/>
              <a:rect l="l" t="t" r="r" b="b"/>
              <a:pathLst>
                <a:path w="2325529" h="1345328" extrusionOk="0">
                  <a:moveTo>
                    <a:pt x="2228861" y="1341731"/>
                  </a:moveTo>
                  <a:lnTo>
                    <a:pt x="6284" y="55856"/>
                  </a:lnTo>
                  <a:cubicBezTo>
                    <a:pt x="-3221" y="50712"/>
                    <a:pt x="-1605" y="41568"/>
                    <a:pt x="8850" y="35472"/>
                  </a:cubicBezTo>
                  <a:lnTo>
                    <a:pt x="61696" y="4992"/>
                  </a:lnTo>
                  <a:cubicBezTo>
                    <a:pt x="72512" y="-1075"/>
                    <a:pt x="85562" y="-1647"/>
                    <a:pt x="96863" y="3468"/>
                  </a:cubicBezTo>
                  <a:lnTo>
                    <a:pt x="2319440" y="1289343"/>
                  </a:lnTo>
                  <a:cubicBezTo>
                    <a:pt x="2328470" y="1294582"/>
                    <a:pt x="2327329" y="1303631"/>
                    <a:pt x="2316874" y="1309727"/>
                  </a:cubicBezTo>
                  <a:lnTo>
                    <a:pt x="2264123" y="1340492"/>
                  </a:lnTo>
                  <a:cubicBezTo>
                    <a:pt x="2253231" y="1346474"/>
                    <a:pt x="2240152" y="1346931"/>
                    <a:pt x="2228861" y="134173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2704;p47">
              <a:extLst>
                <a:ext uri="{FF2B5EF4-FFF2-40B4-BE49-F238E27FC236}">
                  <a16:creationId xmlns:a16="http://schemas.microsoft.com/office/drawing/2014/main" id="{4F6DA959-A28B-43F4-B1FD-5EF8CE13750A}"/>
                </a:ext>
              </a:extLst>
            </p:cNvPr>
            <p:cNvSpPr/>
            <p:nvPr/>
          </p:nvSpPr>
          <p:spPr>
            <a:xfrm>
              <a:off x="2758377" y="3858961"/>
              <a:ext cx="1752611" cy="1013632"/>
            </a:xfrm>
            <a:custGeom>
              <a:avLst/>
              <a:gdLst/>
              <a:ahLst/>
              <a:cxnLst/>
              <a:rect l="l" t="t" r="r" b="b"/>
              <a:pathLst>
                <a:path w="1752611" h="1013632" extrusionOk="0">
                  <a:moveTo>
                    <a:pt x="1751672" y="634261"/>
                  </a:moveTo>
                  <a:cubicBezTo>
                    <a:pt x="1748498" y="641186"/>
                    <a:pt x="1743071" y="646834"/>
                    <a:pt x="1736275" y="650263"/>
                  </a:cubicBezTo>
                  <a:lnTo>
                    <a:pt x="1124743" y="1004117"/>
                  </a:lnTo>
                  <a:cubicBezTo>
                    <a:pt x="1103871" y="1015747"/>
                    <a:pt x="1078721" y="1016775"/>
                    <a:pt x="1056974" y="1006879"/>
                  </a:cubicBezTo>
                  <a:lnTo>
                    <a:pt x="11458" y="402136"/>
                  </a:lnTo>
                  <a:cubicBezTo>
                    <a:pt x="6990" y="399812"/>
                    <a:pt x="3390" y="396107"/>
                    <a:pt x="1193" y="391564"/>
                  </a:cubicBezTo>
                  <a:cubicBezTo>
                    <a:pt x="-2609" y="382039"/>
                    <a:pt x="2714" y="371466"/>
                    <a:pt x="16591" y="363465"/>
                  </a:cubicBezTo>
                  <a:lnTo>
                    <a:pt x="628218" y="9516"/>
                  </a:lnTo>
                  <a:cubicBezTo>
                    <a:pt x="649090" y="-2114"/>
                    <a:pt x="674240" y="-3143"/>
                    <a:pt x="695986" y="6754"/>
                  </a:cubicBezTo>
                  <a:lnTo>
                    <a:pt x="1741502" y="611496"/>
                  </a:lnTo>
                  <a:cubicBezTo>
                    <a:pt x="1750266" y="615306"/>
                    <a:pt x="1754676" y="625174"/>
                    <a:pt x="1751672" y="63426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2705;p47">
              <a:extLst>
                <a:ext uri="{FF2B5EF4-FFF2-40B4-BE49-F238E27FC236}">
                  <a16:creationId xmlns:a16="http://schemas.microsoft.com/office/drawing/2014/main" id="{DD3B5826-E45C-4BE9-9BA6-DEC1374F80AE}"/>
                </a:ext>
              </a:extLst>
            </p:cNvPr>
            <p:cNvSpPr/>
            <p:nvPr/>
          </p:nvSpPr>
          <p:spPr>
            <a:xfrm>
              <a:off x="2759571" y="3871207"/>
              <a:ext cx="1750478" cy="1001386"/>
            </a:xfrm>
            <a:custGeom>
              <a:avLst/>
              <a:gdLst/>
              <a:ahLst/>
              <a:cxnLst/>
              <a:rect l="l" t="t" r="r" b="b"/>
              <a:pathLst>
                <a:path w="1750478" h="1001386" extrusionOk="0">
                  <a:moveTo>
                    <a:pt x="1750479" y="622015"/>
                  </a:moveTo>
                  <a:cubicBezTo>
                    <a:pt x="1747304" y="628939"/>
                    <a:pt x="1741877" y="634588"/>
                    <a:pt x="1735081" y="638017"/>
                  </a:cubicBezTo>
                  <a:lnTo>
                    <a:pt x="1123550" y="991870"/>
                  </a:lnTo>
                  <a:cubicBezTo>
                    <a:pt x="1102677" y="1003501"/>
                    <a:pt x="1077528" y="1004529"/>
                    <a:pt x="1055781" y="994633"/>
                  </a:cubicBezTo>
                  <a:lnTo>
                    <a:pt x="10265" y="389890"/>
                  </a:lnTo>
                  <a:cubicBezTo>
                    <a:pt x="5797" y="387566"/>
                    <a:pt x="2197" y="383861"/>
                    <a:pt x="0" y="379318"/>
                  </a:cubicBezTo>
                  <a:cubicBezTo>
                    <a:pt x="3240" y="372460"/>
                    <a:pt x="8654" y="366869"/>
                    <a:pt x="15398" y="363411"/>
                  </a:cubicBezTo>
                  <a:lnTo>
                    <a:pt x="627024" y="9557"/>
                  </a:lnTo>
                  <a:cubicBezTo>
                    <a:pt x="647887" y="-2092"/>
                    <a:pt x="673027" y="-3149"/>
                    <a:pt x="694793" y="6700"/>
                  </a:cubicBezTo>
                  <a:lnTo>
                    <a:pt x="1740309" y="611537"/>
                  </a:lnTo>
                  <a:cubicBezTo>
                    <a:pt x="1744748" y="613823"/>
                    <a:pt x="1748321" y="617509"/>
                    <a:pt x="1750479" y="62201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2706;p47">
              <a:extLst>
                <a:ext uri="{FF2B5EF4-FFF2-40B4-BE49-F238E27FC236}">
                  <a16:creationId xmlns:a16="http://schemas.microsoft.com/office/drawing/2014/main" id="{5657AFF7-392B-43BE-86D4-D1F58FAF7744}"/>
                </a:ext>
              </a:extLst>
            </p:cNvPr>
            <p:cNvSpPr/>
            <p:nvPr/>
          </p:nvSpPr>
          <p:spPr>
            <a:xfrm>
              <a:off x="3817633" y="2891711"/>
              <a:ext cx="2255273" cy="1359741"/>
            </a:xfrm>
            <a:custGeom>
              <a:avLst/>
              <a:gdLst/>
              <a:ahLst/>
              <a:cxnLst/>
              <a:rect l="l" t="t" r="r" b="b"/>
              <a:pathLst>
                <a:path w="2255273" h="1359741" extrusionOk="0">
                  <a:moveTo>
                    <a:pt x="2238450" y="1357766"/>
                  </a:moveTo>
                  <a:lnTo>
                    <a:pt x="15873" y="71891"/>
                  </a:lnTo>
                  <a:cubicBezTo>
                    <a:pt x="5950" y="64538"/>
                    <a:pt x="67" y="52927"/>
                    <a:pt x="0" y="40554"/>
                  </a:cubicBezTo>
                  <a:lnTo>
                    <a:pt x="0" y="14360"/>
                  </a:lnTo>
                  <a:cubicBezTo>
                    <a:pt x="0" y="2263"/>
                    <a:pt x="7319" y="-3261"/>
                    <a:pt x="16348" y="1978"/>
                  </a:cubicBezTo>
                  <a:lnTo>
                    <a:pt x="2238925" y="1287852"/>
                  </a:lnTo>
                  <a:cubicBezTo>
                    <a:pt x="2249028" y="1295063"/>
                    <a:pt x="2255092" y="1306664"/>
                    <a:pt x="2255273" y="1319094"/>
                  </a:cubicBezTo>
                  <a:lnTo>
                    <a:pt x="2255273" y="1345288"/>
                  </a:lnTo>
                  <a:cubicBezTo>
                    <a:pt x="2254798" y="1357480"/>
                    <a:pt x="2247479" y="1363005"/>
                    <a:pt x="2238450" y="13577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2707;p47">
              <a:extLst>
                <a:ext uri="{FF2B5EF4-FFF2-40B4-BE49-F238E27FC236}">
                  <a16:creationId xmlns:a16="http://schemas.microsoft.com/office/drawing/2014/main" id="{A76E18C9-E20C-4C5E-A65F-883410A2D64D}"/>
                </a:ext>
              </a:extLst>
            </p:cNvPr>
            <p:cNvSpPr/>
            <p:nvPr/>
          </p:nvSpPr>
          <p:spPr>
            <a:xfrm>
              <a:off x="3899944" y="2334804"/>
              <a:ext cx="319167" cy="507819"/>
            </a:xfrm>
            <a:custGeom>
              <a:avLst/>
              <a:gdLst/>
              <a:ahLst/>
              <a:cxnLst/>
              <a:rect l="l" t="t" r="r" b="b"/>
              <a:pathLst>
                <a:path w="319167" h="507819" extrusionOk="0">
                  <a:moveTo>
                    <a:pt x="269363" y="501829"/>
                  </a:moveTo>
                  <a:lnTo>
                    <a:pt x="49804" y="375052"/>
                  </a:lnTo>
                  <a:cubicBezTo>
                    <a:pt x="22336" y="359145"/>
                    <a:pt x="0" y="316378"/>
                    <a:pt x="0" y="279802"/>
                  </a:cubicBezTo>
                  <a:lnTo>
                    <a:pt x="0" y="43867"/>
                  </a:lnTo>
                  <a:cubicBezTo>
                    <a:pt x="0" y="7101"/>
                    <a:pt x="22336" y="-9758"/>
                    <a:pt x="49804" y="5767"/>
                  </a:cubicBezTo>
                  <a:lnTo>
                    <a:pt x="269363" y="132926"/>
                  </a:lnTo>
                  <a:cubicBezTo>
                    <a:pt x="296926" y="148833"/>
                    <a:pt x="319168" y="191600"/>
                    <a:pt x="319168" y="228176"/>
                  </a:cubicBezTo>
                  <a:lnTo>
                    <a:pt x="319168" y="464110"/>
                  </a:lnTo>
                  <a:cubicBezTo>
                    <a:pt x="318787" y="500877"/>
                    <a:pt x="296546" y="517736"/>
                    <a:pt x="269363" y="5018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2708;p47">
              <a:extLst>
                <a:ext uri="{FF2B5EF4-FFF2-40B4-BE49-F238E27FC236}">
                  <a16:creationId xmlns:a16="http://schemas.microsoft.com/office/drawing/2014/main" id="{6C2B4A89-188D-4C47-990D-D5FA99946F34}"/>
                </a:ext>
              </a:extLst>
            </p:cNvPr>
            <p:cNvSpPr/>
            <p:nvPr/>
          </p:nvSpPr>
          <p:spPr>
            <a:xfrm>
              <a:off x="3899468" y="1737396"/>
              <a:ext cx="318787" cy="562544"/>
            </a:xfrm>
            <a:custGeom>
              <a:avLst/>
              <a:gdLst/>
              <a:ahLst/>
              <a:cxnLst/>
              <a:rect l="l" t="t" r="r" b="b"/>
              <a:pathLst>
                <a:path w="318787" h="562544" extrusionOk="0">
                  <a:moveTo>
                    <a:pt x="268983" y="558884"/>
                  </a:moveTo>
                  <a:lnTo>
                    <a:pt x="49805" y="432106"/>
                  </a:lnTo>
                  <a:cubicBezTo>
                    <a:pt x="22336" y="416200"/>
                    <a:pt x="0" y="351144"/>
                    <a:pt x="0" y="319330"/>
                  </a:cubicBezTo>
                  <a:lnTo>
                    <a:pt x="0" y="43867"/>
                  </a:lnTo>
                  <a:cubicBezTo>
                    <a:pt x="0" y="7101"/>
                    <a:pt x="22336" y="-9758"/>
                    <a:pt x="49805" y="5767"/>
                  </a:cubicBezTo>
                  <a:lnTo>
                    <a:pt x="268983" y="132545"/>
                  </a:lnTo>
                  <a:cubicBezTo>
                    <a:pt x="296546" y="148452"/>
                    <a:pt x="318787" y="191219"/>
                    <a:pt x="318787" y="227795"/>
                  </a:cubicBezTo>
                  <a:lnTo>
                    <a:pt x="318787" y="503258"/>
                  </a:lnTo>
                  <a:cubicBezTo>
                    <a:pt x="318787" y="535643"/>
                    <a:pt x="296546" y="574791"/>
                    <a:pt x="268983" y="558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2709;p47">
              <a:extLst>
                <a:ext uri="{FF2B5EF4-FFF2-40B4-BE49-F238E27FC236}">
                  <a16:creationId xmlns:a16="http://schemas.microsoft.com/office/drawing/2014/main" id="{375C3D5D-9E32-49B2-8AEC-855C2E5B3E11}"/>
                </a:ext>
              </a:extLst>
            </p:cNvPr>
            <p:cNvSpPr/>
            <p:nvPr/>
          </p:nvSpPr>
          <p:spPr>
            <a:xfrm>
              <a:off x="3979213" y="1913870"/>
              <a:ext cx="161864" cy="209418"/>
            </a:xfrm>
            <a:custGeom>
              <a:avLst/>
              <a:gdLst/>
              <a:ahLst/>
              <a:cxnLst/>
              <a:rect l="l" t="t" r="r" b="b"/>
              <a:pathLst>
                <a:path w="161864" h="209418" extrusionOk="0">
                  <a:moveTo>
                    <a:pt x="80885" y="198388"/>
                  </a:moveTo>
                  <a:cubicBezTo>
                    <a:pt x="36308" y="172575"/>
                    <a:pt x="0" y="109519"/>
                    <a:pt x="0" y="57894"/>
                  </a:cubicBezTo>
                  <a:cubicBezTo>
                    <a:pt x="0" y="6268"/>
                    <a:pt x="36308" y="-14782"/>
                    <a:pt x="80885" y="11031"/>
                  </a:cubicBezTo>
                  <a:cubicBezTo>
                    <a:pt x="125462" y="36844"/>
                    <a:pt x="161865" y="99899"/>
                    <a:pt x="161865" y="151525"/>
                  </a:cubicBezTo>
                  <a:cubicBezTo>
                    <a:pt x="161865" y="203150"/>
                    <a:pt x="125557" y="224200"/>
                    <a:pt x="80885" y="198388"/>
                  </a:cubicBezTo>
                  <a:close/>
                  <a:moveTo>
                    <a:pt x="80885" y="35034"/>
                  </a:moveTo>
                  <a:cubicBezTo>
                    <a:pt x="47714" y="15984"/>
                    <a:pt x="20720" y="31510"/>
                    <a:pt x="20720" y="69895"/>
                  </a:cubicBezTo>
                  <a:cubicBezTo>
                    <a:pt x="22916" y="112443"/>
                    <a:pt x="45280" y="151382"/>
                    <a:pt x="80885" y="174670"/>
                  </a:cubicBezTo>
                  <a:cubicBezTo>
                    <a:pt x="114151" y="193720"/>
                    <a:pt x="141145" y="178290"/>
                    <a:pt x="141145" y="139904"/>
                  </a:cubicBezTo>
                  <a:cubicBezTo>
                    <a:pt x="138949" y="97299"/>
                    <a:pt x="116556" y="58322"/>
                    <a:pt x="80885" y="350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2710;p47">
              <a:extLst>
                <a:ext uri="{FF2B5EF4-FFF2-40B4-BE49-F238E27FC236}">
                  <a16:creationId xmlns:a16="http://schemas.microsoft.com/office/drawing/2014/main" id="{78D2F6ED-D327-46D4-952E-B0E267DCD50B}"/>
                </a:ext>
              </a:extLst>
            </p:cNvPr>
            <p:cNvSpPr/>
            <p:nvPr/>
          </p:nvSpPr>
          <p:spPr>
            <a:xfrm>
              <a:off x="4045651" y="1966906"/>
              <a:ext cx="50374" cy="107156"/>
            </a:xfrm>
            <a:custGeom>
              <a:avLst/>
              <a:gdLst/>
              <a:ahLst/>
              <a:cxnLst/>
              <a:rect l="l" t="t" r="r" b="b"/>
              <a:pathLst>
                <a:path w="50374" h="107156" extrusionOk="0">
                  <a:moveTo>
                    <a:pt x="36688" y="107156"/>
                  </a:moveTo>
                  <a:lnTo>
                    <a:pt x="0" y="48673"/>
                  </a:lnTo>
                  <a:lnTo>
                    <a:pt x="0" y="0"/>
                  </a:lnTo>
                  <a:lnTo>
                    <a:pt x="20720" y="12001"/>
                  </a:lnTo>
                  <a:lnTo>
                    <a:pt x="20720" y="49816"/>
                  </a:lnTo>
                  <a:lnTo>
                    <a:pt x="50375" y="96964"/>
                  </a:lnTo>
                  <a:lnTo>
                    <a:pt x="36688" y="1071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2711;p47">
              <a:extLst>
                <a:ext uri="{FF2B5EF4-FFF2-40B4-BE49-F238E27FC236}">
                  <a16:creationId xmlns:a16="http://schemas.microsoft.com/office/drawing/2014/main" id="{AE1B3035-CF7C-4D96-88E6-30362949B4D8}"/>
                </a:ext>
              </a:extLst>
            </p:cNvPr>
            <p:cNvSpPr/>
            <p:nvPr/>
          </p:nvSpPr>
          <p:spPr>
            <a:xfrm>
              <a:off x="3899183" y="1178204"/>
              <a:ext cx="318787" cy="538687"/>
            </a:xfrm>
            <a:custGeom>
              <a:avLst/>
              <a:gdLst/>
              <a:ahLst/>
              <a:cxnLst/>
              <a:rect l="l" t="t" r="r" b="b"/>
              <a:pathLst>
                <a:path w="318787" h="538687" extrusionOk="0">
                  <a:moveTo>
                    <a:pt x="268983" y="535432"/>
                  </a:moveTo>
                  <a:lnTo>
                    <a:pt x="49805" y="408655"/>
                  </a:lnTo>
                  <a:cubicBezTo>
                    <a:pt x="22336" y="392653"/>
                    <a:pt x="0" y="321025"/>
                    <a:pt x="0" y="289116"/>
                  </a:cubicBezTo>
                  <a:lnTo>
                    <a:pt x="0" y="35560"/>
                  </a:lnTo>
                  <a:cubicBezTo>
                    <a:pt x="0" y="3747"/>
                    <a:pt x="22336" y="-9207"/>
                    <a:pt x="49805" y="6985"/>
                  </a:cubicBezTo>
                  <a:lnTo>
                    <a:pt x="268983" y="133858"/>
                  </a:lnTo>
                  <a:cubicBezTo>
                    <a:pt x="298400" y="153033"/>
                    <a:pt x="316905" y="185135"/>
                    <a:pt x="318787" y="220250"/>
                  </a:cubicBezTo>
                  <a:lnTo>
                    <a:pt x="318787" y="473901"/>
                  </a:lnTo>
                  <a:cubicBezTo>
                    <a:pt x="318787" y="505429"/>
                    <a:pt x="296546" y="551339"/>
                    <a:pt x="268983" y="5354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2712;p47">
              <a:extLst>
                <a:ext uri="{FF2B5EF4-FFF2-40B4-BE49-F238E27FC236}">
                  <a16:creationId xmlns:a16="http://schemas.microsoft.com/office/drawing/2014/main" id="{83F2C6E8-CC9C-44AF-B406-8ED85A3A0C7A}"/>
                </a:ext>
              </a:extLst>
            </p:cNvPr>
            <p:cNvSpPr/>
            <p:nvPr/>
          </p:nvSpPr>
          <p:spPr>
            <a:xfrm>
              <a:off x="3979213" y="1338206"/>
              <a:ext cx="159393" cy="203465"/>
            </a:xfrm>
            <a:custGeom>
              <a:avLst/>
              <a:gdLst/>
              <a:ahLst/>
              <a:cxnLst/>
              <a:rect l="l" t="t" r="r" b="b"/>
              <a:pathLst>
                <a:path w="159393" h="203465" extrusionOk="0">
                  <a:moveTo>
                    <a:pt x="79364" y="71487"/>
                  </a:moveTo>
                  <a:cubicBezTo>
                    <a:pt x="66153" y="63867"/>
                    <a:pt x="55507" y="70059"/>
                    <a:pt x="55507" y="85394"/>
                  </a:cubicBezTo>
                  <a:cubicBezTo>
                    <a:pt x="56401" y="102231"/>
                    <a:pt x="65259" y="117629"/>
                    <a:pt x="79364" y="126828"/>
                  </a:cubicBezTo>
                  <a:cubicBezTo>
                    <a:pt x="92576" y="134448"/>
                    <a:pt x="103316" y="128256"/>
                    <a:pt x="103316" y="113016"/>
                  </a:cubicBezTo>
                  <a:cubicBezTo>
                    <a:pt x="102356" y="96150"/>
                    <a:pt x="93469" y="80738"/>
                    <a:pt x="79364" y="71487"/>
                  </a:cubicBezTo>
                  <a:close/>
                  <a:moveTo>
                    <a:pt x="143141" y="81012"/>
                  </a:moveTo>
                  <a:lnTo>
                    <a:pt x="124131" y="69963"/>
                  </a:lnTo>
                  <a:cubicBezTo>
                    <a:pt x="121052" y="67857"/>
                    <a:pt x="118828" y="64715"/>
                    <a:pt x="117858" y="61105"/>
                  </a:cubicBezTo>
                  <a:lnTo>
                    <a:pt x="112916" y="41007"/>
                  </a:lnTo>
                  <a:cubicBezTo>
                    <a:pt x="111880" y="37405"/>
                    <a:pt x="109627" y="34274"/>
                    <a:pt x="106548" y="32149"/>
                  </a:cubicBezTo>
                  <a:lnTo>
                    <a:pt x="52371" y="812"/>
                  </a:lnTo>
                  <a:cubicBezTo>
                    <a:pt x="49709" y="-712"/>
                    <a:pt x="46953" y="-45"/>
                    <a:pt x="46098" y="2431"/>
                  </a:cubicBezTo>
                  <a:lnTo>
                    <a:pt x="41155" y="16719"/>
                  </a:lnTo>
                  <a:cubicBezTo>
                    <a:pt x="40271" y="18799"/>
                    <a:pt x="37867" y="19765"/>
                    <a:pt x="35795" y="18876"/>
                  </a:cubicBezTo>
                  <a:cubicBezTo>
                    <a:pt x="35462" y="18737"/>
                    <a:pt x="35158" y="18556"/>
                    <a:pt x="34882" y="18338"/>
                  </a:cubicBezTo>
                  <a:lnTo>
                    <a:pt x="15873" y="7289"/>
                  </a:lnTo>
                  <a:cubicBezTo>
                    <a:pt x="7129" y="2145"/>
                    <a:pt x="0" y="6336"/>
                    <a:pt x="0" y="16814"/>
                  </a:cubicBezTo>
                  <a:lnTo>
                    <a:pt x="0" y="99872"/>
                  </a:lnTo>
                  <a:cubicBezTo>
                    <a:pt x="608" y="111084"/>
                    <a:pt x="6501" y="121337"/>
                    <a:pt x="15873" y="127494"/>
                  </a:cubicBezTo>
                  <a:lnTo>
                    <a:pt x="143426" y="201313"/>
                  </a:lnTo>
                  <a:cubicBezTo>
                    <a:pt x="152170" y="206361"/>
                    <a:pt x="159394" y="202266"/>
                    <a:pt x="159394" y="191788"/>
                  </a:cubicBezTo>
                  <a:lnTo>
                    <a:pt x="159394" y="108444"/>
                  </a:lnTo>
                  <a:cubicBezTo>
                    <a:pt x="158700" y="97136"/>
                    <a:pt x="152655" y="86841"/>
                    <a:pt x="143141" y="80727"/>
                  </a:cubicBezTo>
                  <a:close/>
                  <a:moveTo>
                    <a:pt x="79364" y="145592"/>
                  </a:moveTo>
                  <a:cubicBezTo>
                    <a:pt x="55878" y="130194"/>
                    <a:pt x="41089" y="104524"/>
                    <a:pt x="39540" y="76440"/>
                  </a:cubicBezTo>
                  <a:cubicBezTo>
                    <a:pt x="39540" y="50913"/>
                    <a:pt x="57408" y="40626"/>
                    <a:pt x="79364" y="53390"/>
                  </a:cubicBezTo>
                  <a:cubicBezTo>
                    <a:pt x="102907" y="68733"/>
                    <a:pt x="117716" y="94435"/>
                    <a:pt x="119189" y="122541"/>
                  </a:cubicBezTo>
                  <a:cubicBezTo>
                    <a:pt x="119189" y="147687"/>
                    <a:pt x="101415" y="158070"/>
                    <a:pt x="79364" y="145306"/>
                  </a:cubicBezTo>
                  <a:close/>
                  <a:moveTo>
                    <a:pt x="137533" y="109111"/>
                  </a:moveTo>
                  <a:cubicBezTo>
                    <a:pt x="134292" y="106996"/>
                    <a:pt x="132239" y="103459"/>
                    <a:pt x="132020" y="99586"/>
                  </a:cubicBezTo>
                  <a:cubicBezTo>
                    <a:pt x="132020" y="95967"/>
                    <a:pt x="134491" y="94538"/>
                    <a:pt x="137533" y="96348"/>
                  </a:cubicBezTo>
                  <a:cubicBezTo>
                    <a:pt x="140812" y="98441"/>
                    <a:pt x="142903" y="101982"/>
                    <a:pt x="143141" y="105873"/>
                  </a:cubicBezTo>
                  <a:cubicBezTo>
                    <a:pt x="143141" y="109206"/>
                    <a:pt x="140669" y="110635"/>
                    <a:pt x="137533" y="1088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2713;p47">
              <a:extLst>
                <a:ext uri="{FF2B5EF4-FFF2-40B4-BE49-F238E27FC236}">
                  <a16:creationId xmlns:a16="http://schemas.microsoft.com/office/drawing/2014/main" id="{7F522114-5ABC-419A-AF5D-F26A21A55465}"/>
                </a:ext>
              </a:extLst>
            </p:cNvPr>
            <p:cNvSpPr/>
            <p:nvPr/>
          </p:nvSpPr>
          <p:spPr>
            <a:xfrm>
              <a:off x="3993280" y="2480040"/>
              <a:ext cx="134491" cy="224767"/>
            </a:xfrm>
            <a:custGeom>
              <a:avLst/>
              <a:gdLst/>
              <a:ahLst/>
              <a:cxnLst/>
              <a:rect l="l" t="t" r="r" b="b"/>
              <a:pathLst>
                <a:path w="134491" h="224767" extrusionOk="0">
                  <a:moveTo>
                    <a:pt x="134491" y="125994"/>
                  </a:moveTo>
                  <a:cubicBezTo>
                    <a:pt x="134491" y="168951"/>
                    <a:pt x="67293" y="224768"/>
                    <a:pt x="67293" y="224768"/>
                  </a:cubicBezTo>
                  <a:cubicBezTo>
                    <a:pt x="67293" y="224768"/>
                    <a:pt x="0" y="91418"/>
                    <a:pt x="0" y="48174"/>
                  </a:cubicBezTo>
                  <a:cubicBezTo>
                    <a:pt x="0" y="4931"/>
                    <a:pt x="30130" y="-12214"/>
                    <a:pt x="67293" y="9217"/>
                  </a:cubicBezTo>
                  <a:cubicBezTo>
                    <a:pt x="106975" y="35192"/>
                    <a:pt x="131935" y="78559"/>
                    <a:pt x="134491" y="1259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2714;p47">
              <a:extLst>
                <a:ext uri="{FF2B5EF4-FFF2-40B4-BE49-F238E27FC236}">
                  <a16:creationId xmlns:a16="http://schemas.microsoft.com/office/drawing/2014/main" id="{41C02D46-8F21-4823-A1CE-4F4CC2AAF62B}"/>
                </a:ext>
              </a:extLst>
            </p:cNvPr>
            <p:cNvSpPr/>
            <p:nvPr/>
          </p:nvSpPr>
          <p:spPr>
            <a:xfrm rot="-1801764">
              <a:off x="4024636" y="2501896"/>
              <a:ext cx="71791" cy="124475"/>
            </a:xfrm>
            <a:custGeom>
              <a:avLst/>
              <a:gdLst/>
              <a:ahLst/>
              <a:cxnLst/>
              <a:rect l="l" t="t" r="r" b="b"/>
              <a:pathLst>
                <a:path w="71855" h="124586" extrusionOk="0">
                  <a:moveTo>
                    <a:pt x="71855" y="62293"/>
                  </a:moveTo>
                  <a:cubicBezTo>
                    <a:pt x="71855" y="96697"/>
                    <a:pt x="55770" y="124587"/>
                    <a:pt x="35928" y="124587"/>
                  </a:cubicBezTo>
                  <a:cubicBezTo>
                    <a:pt x="16085" y="124587"/>
                    <a:pt x="0" y="96697"/>
                    <a:pt x="0" y="62293"/>
                  </a:cubicBezTo>
                  <a:cubicBezTo>
                    <a:pt x="0" y="27890"/>
                    <a:pt x="16085" y="0"/>
                    <a:pt x="35928" y="0"/>
                  </a:cubicBezTo>
                  <a:cubicBezTo>
                    <a:pt x="55770" y="0"/>
                    <a:pt x="71855" y="27890"/>
                    <a:pt x="71855" y="6229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2715;p47">
              <a:extLst>
                <a:ext uri="{FF2B5EF4-FFF2-40B4-BE49-F238E27FC236}">
                  <a16:creationId xmlns:a16="http://schemas.microsoft.com/office/drawing/2014/main" id="{050A81AB-F1FF-4A75-AE21-567762F9B376}"/>
                </a:ext>
              </a:extLst>
            </p:cNvPr>
            <p:cNvSpPr/>
            <p:nvPr/>
          </p:nvSpPr>
          <p:spPr>
            <a:xfrm>
              <a:off x="4492846" y="2048739"/>
              <a:ext cx="559351" cy="469824"/>
            </a:xfrm>
            <a:custGeom>
              <a:avLst/>
              <a:gdLst/>
              <a:ahLst/>
              <a:cxnLst/>
              <a:rect l="l" t="t" r="r" b="b"/>
              <a:pathLst>
                <a:path w="559351" h="469824" extrusionOk="0">
                  <a:moveTo>
                    <a:pt x="514299" y="464425"/>
                  </a:moveTo>
                  <a:lnTo>
                    <a:pt x="45147" y="192963"/>
                  </a:lnTo>
                  <a:cubicBezTo>
                    <a:pt x="20245" y="178580"/>
                    <a:pt x="0" y="139908"/>
                    <a:pt x="0" y="106571"/>
                  </a:cubicBezTo>
                  <a:lnTo>
                    <a:pt x="0" y="39610"/>
                  </a:lnTo>
                  <a:cubicBezTo>
                    <a:pt x="0" y="6273"/>
                    <a:pt x="20245" y="-8968"/>
                    <a:pt x="45147" y="5415"/>
                  </a:cubicBezTo>
                  <a:lnTo>
                    <a:pt x="514299" y="276878"/>
                  </a:lnTo>
                  <a:cubicBezTo>
                    <a:pt x="539201" y="291261"/>
                    <a:pt x="559351" y="329932"/>
                    <a:pt x="559351" y="363270"/>
                  </a:cubicBezTo>
                  <a:lnTo>
                    <a:pt x="559351" y="430135"/>
                  </a:lnTo>
                  <a:cubicBezTo>
                    <a:pt x="559351" y="463473"/>
                    <a:pt x="539201" y="478808"/>
                    <a:pt x="514299" y="4644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2716;p47">
              <a:extLst>
                <a:ext uri="{FF2B5EF4-FFF2-40B4-BE49-F238E27FC236}">
                  <a16:creationId xmlns:a16="http://schemas.microsoft.com/office/drawing/2014/main" id="{4F1BD6CF-89F9-4D68-957D-38D29B39AC6F}"/>
                </a:ext>
              </a:extLst>
            </p:cNvPr>
            <p:cNvSpPr/>
            <p:nvPr/>
          </p:nvSpPr>
          <p:spPr>
            <a:xfrm>
              <a:off x="4353888" y="2645824"/>
              <a:ext cx="1638988" cy="1231605"/>
            </a:xfrm>
            <a:custGeom>
              <a:avLst/>
              <a:gdLst/>
              <a:ahLst/>
              <a:cxnLst/>
              <a:rect l="l" t="t" r="r" b="b"/>
              <a:pathLst>
                <a:path w="1638988" h="1231605" extrusionOk="0">
                  <a:moveTo>
                    <a:pt x="1638989" y="734496"/>
                  </a:moveTo>
                  <a:cubicBezTo>
                    <a:pt x="1638989" y="734496"/>
                    <a:pt x="1138757" y="844986"/>
                    <a:pt x="734332" y="394835"/>
                  </a:cubicBezTo>
                  <a:cubicBezTo>
                    <a:pt x="329908" y="-55317"/>
                    <a:pt x="0" y="2405"/>
                    <a:pt x="0" y="2405"/>
                  </a:cubicBezTo>
                  <a:lnTo>
                    <a:pt x="0" y="283392"/>
                  </a:lnTo>
                  <a:lnTo>
                    <a:pt x="1638989" y="1231606"/>
                  </a:ln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2717;p47">
              <a:extLst>
                <a:ext uri="{FF2B5EF4-FFF2-40B4-BE49-F238E27FC236}">
                  <a16:creationId xmlns:a16="http://schemas.microsoft.com/office/drawing/2014/main" id="{BEB928AA-2337-4694-B2BF-88390C8D7FAD}"/>
                </a:ext>
              </a:extLst>
            </p:cNvPr>
            <p:cNvSpPr/>
            <p:nvPr/>
          </p:nvSpPr>
          <p:spPr>
            <a:xfrm>
              <a:off x="4353888" y="2645824"/>
              <a:ext cx="1638988" cy="746475"/>
            </a:xfrm>
            <a:custGeom>
              <a:avLst/>
              <a:gdLst/>
              <a:ahLst/>
              <a:cxnLst/>
              <a:rect l="l" t="t" r="r" b="b"/>
              <a:pathLst>
                <a:path w="1638988" h="746475" extrusionOk="0">
                  <a:moveTo>
                    <a:pt x="1638989" y="734496"/>
                  </a:moveTo>
                  <a:cubicBezTo>
                    <a:pt x="1638989" y="734496"/>
                    <a:pt x="1138757" y="844986"/>
                    <a:pt x="734332" y="394835"/>
                  </a:cubicBezTo>
                  <a:cubicBezTo>
                    <a:pt x="329908" y="-55317"/>
                    <a:pt x="0" y="2405"/>
                    <a:pt x="0" y="2405"/>
                  </a:cubicBezTo>
                </a:path>
              </a:pathLst>
            </a:custGeom>
            <a:noFill/>
            <a:ln w="10075" cap="flat" cmpd="sng">
              <a:solidFill>
                <a:srgbClr val="CCCED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2718;p47">
              <a:extLst>
                <a:ext uri="{FF2B5EF4-FFF2-40B4-BE49-F238E27FC236}">
                  <a16:creationId xmlns:a16="http://schemas.microsoft.com/office/drawing/2014/main" id="{8B6B2DDF-600F-47D9-9D7C-6094F1E6609A}"/>
                </a:ext>
              </a:extLst>
            </p:cNvPr>
            <p:cNvSpPr/>
            <p:nvPr/>
          </p:nvSpPr>
          <p:spPr>
            <a:xfrm>
              <a:off x="4257005" y="773645"/>
              <a:ext cx="165344" cy="325643"/>
            </a:xfrm>
            <a:custGeom>
              <a:avLst/>
              <a:gdLst/>
              <a:ahLst/>
              <a:cxnLst/>
              <a:rect l="l" t="t" r="r" b="b"/>
              <a:pathLst>
                <a:path w="165344" h="325643" extrusionOk="0">
                  <a:moveTo>
                    <a:pt x="94696" y="251714"/>
                  </a:moveTo>
                  <a:cubicBezTo>
                    <a:pt x="80068" y="277923"/>
                    <a:pt x="62295" y="302235"/>
                    <a:pt x="41755" y="324104"/>
                  </a:cubicBezTo>
                  <a:cubicBezTo>
                    <a:pt x="36052" y="330772"/>
                    <a:pt x="-7955" y="313912"/>
                    <a:pt x="1265" y="309150"/>
                  </a:cubicBezTo>
                  <a:cubicBezTo>
                    <a:pt x="10485" y="304387"/>
                    <a:pt x="39284" y="264192"/>
                    <a:pt x="53731" y="237331"/>
                  </a:cubicBezTo>
                  <a:cubicBezTo>
                    <a:pt x="65821" y="205263"/>
                    <a:pt x="76095" y="172541"/>
                    <a:pt x="84526" y="139319"/>
                  </a:cubicBezTo>
                  <a:cubicBezTo>
                    <a:pt x="93556" y="106458"/>
                    <a:pt x="101349" y="58261"/>
                    <a:pt x="108003" y="35592"/>
                  </a:cubicBezTo>
                  <a:cubicBezTo>
                    <a:pt x="111481" y="18487"/>
                    <a:pt x="124655" y="5022"/>
                    <a:pt x="141649" y="1207"/>
                  </a:cubicBezTo>
                  <a:cubicBezTo>
                    <a:pt x="157522" y="-2508"/>
                    <a:pt x="167787" y="1873"/>
                    <a:pt x="164841" y="21114"/>
                  </a:cubicBezTo>
                  <a:cubicBezTo>
                    <a:pt x="159423" y="54642"/>
                    <a:pt x="133475" y="185515"/>
                    <a:pt x="94696" y="2517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2719;p47">
              <a:extLst>
                <a:ext uri="{FF2B5EF4-FFF2-40B4-BE49-F238E27FC236}">
                  <a16:creationId xmlns:a16="http://schemas.microsoft.com/office/drawing/2014/main" id="{A096AE71-B067-467B-9D71-261546345570}"/>
                </a:ext>
              </a:extLst>
            </p:cNvPr>
            <p:cNvSpPr/>
            <p:nvPr/>
          </p:nvSpPr>
          <p:spPr>
            <a:xfrm>
              <a:off x="4272441" y="1538278"/>
              <a:ext cx="113451" cy="88273"/>
            </a:xfrm>
            <a:custGeom>
              <a:avLst/>
              <a:gdLst/>
              <a:ahLst/>
              <a:cxnLst/>
              <a:rect l="l" t="t" r="r" b="b"/>
              <a:pathLst>
                <a:path w="113451" h="88273" extrusionOk="0">
                  <a:moveTo>
                    <a:pt x="104448" y="2"/>
                  </a:moveTo>
                  <a:cubicBezTo>
                    <a:pt x="90856" y="11146"/>
                    <a:pt x="70706" y="955"/>
                    <a:pt x="69660" y="2002"/>
                  </a:cubicBezTo>
                  <a:cubicBezTo>
                    <a:pt x="53645" y="16871"/>
                    <a:pt x="36860" y="30892"/>
                    <a:pt x="19381" y="44008"/>
                  </a:cubicBezTo>
                  <a:cubicBezTo>
                    <a:pt x="10827" y="50675"/>
                    <a:pt x="-2385" y="59629"/>
                    <a:pt x="371" y="72583"/>
                  </a:cubicBezTo>
                  <a:cubicBezTo>
                    <a:pt x="4648" y="95538"/>
                    <a:pt x="41432" y="88490"/>
                    <a:pt x="55308" y="81441"/>
                  </a:cubicBezTo>
                  <a:cubicBezTo>
                    <a:pt x="69185" y="74392"/>
                    <a:pt x="80591" y="62391"/>
                    <a:pt x="93327" y="54581"/>
                  </a:cubicBezTo>
                  <a:cubicBezTo>
                    <a:pt x="102832" y="48675"/>
                    <a:pt x="112337" y="45722"/>
                    <a:pt x="113382" y="33816"/>
                  </a:cubicBezTo>
                  <a:cubicBezTo>
                    <a:pt x="114238" y="26672"/>
                    <a:pt x="106919" y="-283"/>
                    <a:pt x="10444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2720;p47">
              <a:extLst>
                <a:ext uri="{FF2B5EF4-FFF2-40B4-BE49-F238E27FC236}">
                  <a16:creationId xmlns:a16="http://schemas.microsoft.com/office/drawing/2014/main" id="{EE7D9C96-5CA2-4946-882A-FA6C00AFC849}"/>
                </a:ext>
              </a:extLst>
            </p:cNvPr>
            <p:cNvSpPr/>
            <p:nvPr/>
          </p:nvSpPr>
          <p:spPr>
            <a:xfrm>
              <a:off x="4272622" y="1567332"/>
              <a:ext cx="113035" cy="59179"/>
            </a:xfrm>
            <a:custGeom>
              <a:avLst/>
              <a:gdLst/>
              <a:ahLst/>
              <a:cxnLst/>
              <a:rect l="l" t="t" r="r" b="b"/>
              <a:pathLst>
                <a:path w="113035" h="59179" extrusionOk="0">
                  <a:moveTo>
                    <a:pt x="113011" y="0"/>
                  </a:moveTo>
                  <a:cubicBezTo>
                    <a:pt x="111205" y="11335"/>
                    <a:pt x="102080" y="14478"/>
                    <a:pt x="92766" y="20288"/>
                  </a:cubicBezTo>
                  <a:cubicBezTo>
                    <a:pt x="79459" y="28575"/>
                    <a:pt x="67674" y="40576"/>
                    <a:pt x="53797" y="47625"/>
                  </a:cubicBezTo>
                  <a:cubicBezTo>
                    <a:pt x="39920" y="54673"/>
                    <a:pt x="9030" y="60579"/>
                    <a:pt x="0" y="44101"/>
                  </a:cubicBezTo>
                  <a:cubicBezTo>
                    <a:pt x="4847" y="66294"/>
                    <a:pt x="41060" y="59341"/>
                    <a:pt x="54747" y="52388"/>
                  </a:cubicBezTo>
                  <a:cubicBezTo>
                    <a:pt x="68434" y="45434"/>
                    <a:pt x="80029" y="33338"/>
                    <a:pt x="92766" y="25527"/>
                  </a:cubicBezTo>
                  <a:cubicBezTo>
                    <a:pt x="102271" y="19621"/>
                    <a:pt x="111775" y="16669"/>
                    <a:pt x="112821" y="4763"/>
                  </a:cubicBezTo>
                  <a:cubicBezTo>
                    <a:pt x="113011" y="3181"/>
                    <a:pt x="113077" y="1591"/>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2721;p47">
              <a:extLst>
                <a:ext uri="{FF2B5EF4-FFF2-40B4-BE49-F238E27FC236}">
                  <a16:creationId xmlns:a16="http://schemas.microsoft.com/office/drawing/2014/main" id="{E08FFDD8-D192-4F31-8A62-F49B6867F9FE}"/>
                </a:ext>
              </a:extLst>
            </p:cNvPr>
            <p:cNvSpPr/>
            <p:nvPr/>
          </p:nvSpPr>
          <p:spPr>
            <a:xfrm>
              <a:off x="4135669" y="1458312"/>
              <a:ext cx="113522" cy="85076"/>
            </a:xfrm>
            <a:custGeom>
              <a:avLst/>
              <a:gdLst/>
              <a:ahLst/>
              <a:cxnLst/>
              <a:rect l="l" t="t" r="r" b="b"/>
              <a:pathLst>
                <a:path w="113522" h="85076" extrusionOk="0">
                  <a:moveTo>
                    <a:pt x="102832" y="54"/>
                  </a:moveTo>
                  <a:cubicBezTo>
                    <a:pt x="89240" y="11198"/>
                    <a:pt x="65383" y="-898"/>
                    <a:pt x="64338" y="54"/>
                  </a:cubicBezTo>
                  <a:cubicBezTo>
                    <a:pt x="50176" y="14503"/>
                    <a:pt x="35168" y="28084"/>
                    <a:pt x="19381" y="40726"/>
                  </a:cubicBezTo>
                  <a:cubicBezTo>
                    <a:pt x="10827" y="47489"/>
                    <a:pt x="-2385" y="56442"/>
                    <a:pt x="371" y="69301"/>
                  </a:cubicBezTo>
                  <a:cubicBezTo>
                    <a:pt x="4648" y="92351"/>
                    <a:pt x="41432" y="85303"/>
                    <a:pt x="55403" y="78254"/>
                  </a:cubicBezTo>
                  <a:cubicBezTo>
                    <a:pt x="69375" y="71206"/>
                    <a:pt x="80591" y="59204"/>
                    <a:pt x="93422" y="51299"/>
                  </a:cubicBezTo>
                  <a:cubicBezTo>
                    <a:pt x="102927" y="45488"/>
                    <a:pt x="112432" y="42440"/>
                    <a:pt x="113477" y="30629"/>
                  </a:cubicBezTo>
                  <a:cubicBezTo>
                    <a:pt x="114238" y="23486"/>
                    <a:pt x="105303" y="-232"/>
                    <a:pt x="102832" y="5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2722;p47">
              <a:extLst>
                <a:ext uri="{FF2B5EF4-FFF2-40B4-BE49-F238E27FC236}">
                  <a16:creationId xmlns:a16="http://schemas.microsoft.com/office/drawing/2014/main" id="{05D0FED8-E7EC-423D-9CE9-D39ECBA01138}"/>
                </a:ext>
              </a:extLst>
            </p:cNvPr>
            <p:cNvSpPr/>
            <p:nvPr/>
          </p:nvSpPr>
          <p:spPr>
            <a:xfrm>
              <a:off x="4135660" y="1485798"/>
              <a:ext cx="113035" cy="59179"/>
            </a:xfrm>
            <a:custGeom>
              <a:avLst/>
              <a:gdLst/>
              <a:ahLst/>
              <a:cxnLst/>
              <a:rect l="l" t="t" r="r" b="b"/>
              <a:pathLst>
                <a:path w="113035" h="59179" extrusionOk="0">
                  <a:moveTo>
                    <a:pt x="113011" y="0"/>
                  </a:moveTo>
                  <a:cubicBezTo>
                    <a:pt x="111205" y="11335"/>
                    <a:pt x="102080" y="14478"/>
                    <a:pt x="92766" y="20288"/>
                  </a:cubicBezTo>
                  <a:cubicBezTo>
                    <a:pt x="79459" y="28575"/>
                    <a:pt x="67673" y="40577"/>
                    <a:pt x="53796" y="47625"/>
                  </a:cubicBezTo>
                  <a:cubicBezTo>
                    <a:pt x="39920" y="54674"/>
                    <a:pt x="8934" y="60579"/>
                    <a:pt x="0" y="44101"/>
                  </a:cubicBezTo>
                  <a:cubicBezTo>
                    <a:pt x="4847" y="66294"/>
                    <a:pt x="40965" y="59341"/>
                    <a:pt x="54747" y="52388"/>
                  </a:cubicBezTo>
                  <a:cubicBezTo>
                    <a:pt x="68529" y="45434"/>
                    <a:pt x="79934" y="33338"/>
                    <a:pt x="92766" y="25432"/>
                  </a:cubicBezTo>
                  <a:cubicBezTo>
                    <a:pt x="102270" y="19622"/>
                    <a:pt x="111775" y="16669"/>
                    <a:pt x="112821" y="4763"/>
                  </a:cubicBezTo>
                  <a:cubicBezTo>
                    <a:pt x="113011" y="3183"/>
                    <a:pt x="113077" y="1590"/>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2723;p47">
              <a:extLst>
                <a:ext uri="{FF2B5EF4-FFF2-40B4-BE49-F238E27FC236}">
                  <a16:creationId xmlns:a16="http://schemas.microsoft.com/office/drawing/2014/main" id="{6EF1479D-B42C-4B44-B2E1-5F1F18772444}"/>
                </a:ext>
              </a:extLst>
            </p:cNvPr>
            <p:cNvSpPr/>
            <p:nvPr/>
          </p:nvSpPr>
          <p:spPr>
            <a:xfrm>
              <a:off x="4163850" y="1066881"/>
              <a:ext cx="398264" cy="482949"/>
            </a:xfrm>
            <a:custGeom>
              <a:avLst/>
              <a:gdLst/>
              <a:ahLst/>
              <a:cxnLst/>
              <a:rect l="l" t="t" r="r" b="b"/>
              <a:pathLst>
                <a:path w="398264" h="482949" extrusionOk="0">
                  <a:moveTo>
                    <a:pt x="395149" y="33155"/>
                  </a:moveTo>
                  <a:cubicBezTo>
                    <a:pt x="410261" y="127833"/>
                    <a:pt x="368346" y="163171"/>
                    <a:pt x="313789" y="183269"/>
                  </a:cubicBezTo>
                  <a:cubicBezTo>
                    <a:pt x="274630" y="197747"/>
                    <a:pt x="218742" y="220035"/>
                    <a:pt x="218742" y="220035"/>
                  </a:cubicBezTo>
                  <a:cubicBezTo>
                    <a:pt x="218742" y="220035"/>
                    <a:pt x="219502" y="240800"/>
                    <a:pt x="219882" y="287377"/>
                  </a:cubicBezTo>
                  <a:cubicBezTo>
                    <a:pt x="219882" y="328430"/>
                    <a:pt x="214940" y="477877"/>
                    <a:pt x="214940" y="477877"/>
                  </a:cubicBezTo>
                  <a:cubicBezTo>
                    <a:pt x="201814" y="484641"/>
                    <a:pt x="186245" y="484641"/>
                    <a:pt x="173119" y="477877"/>
                  </a:cubicBezTo>
                  <a:cubicBezTo>
                    <a:pt x="173119" y="477877"/>
                    <a:pt x="151164" y="363101"/>
                    <a:pt x="146506" y="311285"/>
                  </a:cubicBezTo>
                  <a:cubicBezTo>
                    <a:pt x="140138" y="241085"/>
                    <a:pt x="129398" y="195080"/>
                    <a:pt x="133010" y="179935"/>
                  </a:cubicBezTo>
                  <a:cubicBezTo>
                    <a:pt x="136146" y="166600"/>
                    <a:pt x="212754" y="128881"/>
                    <a:pt x="237086" y="108688"/>
                  </a:cubicBezTo>
                  <a:lnTo>
                    <a:pt x="76552" y="162599"/>
                  </a:lnTo>
                  <a:cubicBezTo>
                    <a:pt x="79745" y="180037"/>
                    <a:pt x="81304" y="197735"/>
                    <a:pt x="81209" y="215463"/>
                  </a:cubicBezTo>
                  <a:cubicBezTo>
                    <a:pt x="79783" y="271184"/>
                    <a:pt x="76647" y="391866"/>
                    <a:pt x="76647" y="391866"/>
                  </a:cubicBezTo>
                  <a:cubicBezTo>
                    <a:pt x="76647" y="391866"/>
                    <a:pt x="54691" y="407773"/>
                    <a:pt x="35872" y="391866"/>
                  </a:cubicBezTo>
                  <a:cubicBezTo>
                    <a:pt x="35872" y="391866"/>
                    <a:pt x="-4523" y="153074"/>
                    <a:pt x="419" y="121451"/>
                  </a:cubicBezTo>
                  <a:cubicBezTo>
                    <a:pt x="5077" y="91448"/>
                    <a:pt x="146506" y="30107"/>
                    <a:pt x="171504" y="8961"/>
                  </a:cubicBezTo>
                  <a:cubicBezTo>
                    <a:pt x="180286" y="1807"/>
                    <a:pt x="191692" y="-1275"/>
                    <a:pt x="202869" y="4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2724;p47">
              <a:extLst>
                <a:ext uri="{FF2B5EF4-FFF2-40B4-BE49-F238E27FC236}">
                  <a16:creationId xmlns:a16="http://schemas.microsoft.com/office/drawing/2014/main" id="{9101DF1A-DDCB-4EF2-8EB1-BB46BF866BFB}"/>
                </a:ext>
              </a:extLst>
            </p:cNvPr>
            <p:cNvSpPr/>
            <p:nvPr/>
          </p:nvSpPr>
          <p:spPr>
            <a:xfrm>
              <a:off x="4403391" y="743705"/>
              <a:ext cx="125692" cy="122150"/>
            </a:xfrm>
            <a:custGeom>
              <a:avLst/>
              <a:gdLst/>
              <a:ahLst/>
              <a:cxnLst/>
              <a:rect l="l" t="t" r="r" b="b"/>
              <a:pathLst>
                <a:path w="125692" h="122150" extrusionOk="0">
                  <a:moveTo>
                    <a:pt x="100101" y="0"/>
                  </a:moveTo>
                  <a:cubicBezTo>
                    <a:pt x="100101" y="0"/>
                    <a:pt x="97725" y="45053"/>
                    <a:pt x="98770" y="49054"/>
                  </a:cubicBezTo>
                  <a:cubicBezTo>
                    <a:pt x="99816" y="53054"/>
                    <a:pt x="119395" y="66294"/>
                    <a:pt x="125098" y="71057"/>
                  </a:cubicBezTo>
                  <a:cubicBezTo>
                    <a:pt x="130801" y="75819"/>
                    <a:pt x="94018" y="112205"/>
                    <a:pt x="76149" y="120396"/>
                  </a:cubicBezTo>
                  <a:cubicBezTo>
                    <a:pt x="58280" y="128588"/>
                    <a:pt x="1442" y="106966"/>
                    <a:pt x="112" y="78962"/>
                  </a:cubicBezTo>
                  <a:cubicBezTo>
                    <a:pt x="-1219" y="50959"/>
                    <a:pt x="9616" y="27622"/>
                    <a:pt x="18550" y="26384"/>
                  </a:cubicBezTo>
                  <a:cubicBezTo>
                    <a:pt x="27485" y="25146"/>
                    <a:pt x="100101" y="0"/>
                    <a:pt x="10010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2725;p47">
              <a:extLst>
                <a:ext uri="{FF2B5EF4-FFF2-40B4-BE49-F238E27FC236}">
                  <a16:creationId xmlns:a16="http://schemas.microsoft.com/office/drawing/2014/main" id="{D7A13D90-D40F-47A4-896E-6F938C678FC9}"/>
                </a:ext>
              </a:extLst>
            </p:cNvPr>
            <p:cNvSpPr/>
            <p:nvPr/>
          </p:nvSpPr>
          <p:spPr>
            <a:xfrm>
              <a:off x="4358991" y="760843"/>
              <a:ext cx="203859" cy="398340"/>
            </a:xfrm>
            <a:custGeom>
              <a:avLst/>
              <a:gdLst/>
              <a:ahLst/>
              <a:cxnLst/>
              <a:rect l="l" t="t" r="r" b="b"/>
              <a:pathLst>
                <a:path w="203859" h="398340" extrusionOk="0">
                  <a:moveTo>
                    <a:pt x="149443" y="39726"/>
                  </a:moveTo>
                  <a:cubicBezTo>
                    <a:pt x="149443" y="39726"/>
                    <a:pt x="116842" y="88494"/>
                    <a:pt x="71315" y="93066"/>
                  </a:cubicBezTo>
                  <a:cubicBezTo>
                    <a:pt x="56963" y="78874"/>
                    <a:pt x="55632" y="28392"/>
                    <a:pt x="75497" y="12294"/>
                  </a:cubicBezTo>
                  <a:cubicBezTo>
                    <a:pt x="75497" y="12294"/>
                    <a:pt x="57248" y="-2565"/>
                    <a:pt x="44702" y="388"/>
                  </a:cubicBezTo>
                  <a:cubicBezTo>
                    <a:pt x="31110" y="8435"/>
                    <a:pt x="20959" y="21220"/>
                    <a:pt x="16187" y="36297"/>
                  </a:cubicBezTo>
                  <a:cubicBezTo>
                    <a:pt x="4525" y="69955"/>
                    <a:pt x="-912" y="105459"/>
                    <a:pt x="125" y="141073"/>
                  </a:cubicBezTo>
                  <a:cubicBezTo>
                    <a:pt x="885" y="188697"/>
                    <a:pt x="125" y="309760"/>
                    <a:pt x="125" y="309760"/>
                  </a:cubicBezTo>
                  <a:cubicBezTo>
                    <a:pt x="5533" y="338651"/>
                    <a:pt x="22993" y="363848"/>
                    <a:pt x="48123" y="379007"/>
                  </a:cubicBezTo>
                  <a:cubicBezTo>
                    <a:pt x="81028" y="397713"/>
                    <a:pt x="119827" y="403098"/>
                    <a:pt x="156572" y="394057"/>
                  </a:cubicBezTo>
                  <a:cubicBezTo>
                    <a:pt x="179668" y="388627"/>
                    <a:pt x="188222" y="375769"/>
                    <a:pt x="196206" y="358909"/>
                  </a:cubicBezTo>
                  <a:cubicBezTo>
                    <a:pt x="194115" y="325476"/>
                    <a:pt x="180904" y="256420"/>
                    <a:pt x="186702" y="214224"/>
                  </a:cubicBezTo>
                  <a:cubicBezTo>
                    <a:pt x="192499" y="172029"/>
                    <a:pt x="201149" y="140596"/>
                    <a:pt x="203430" y="106592"/>
                  </a:cubicBezTo>
                  <a:cubicBezTo>
                    <a:pt x="205711" y="72588"/>
                    <a:pt x="198963" y="73159"/>
                    <a:pt x="181854" y="60967"/>
                  </a:cubicBezTo>
                  <a:cubicBezTo>
                    <a:pt x="171580" y="53111"/>
                    <a:pt x="160744" y="46012"/>
                    <a:pt x="149443" y="39726"/>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2726;p47">
              <a:extLst>
                <a:ext uri="{FF2B5EF4-FFF2-40B4-BE49-F238E27FC236}">
                  <a16:creationId xmlns:a16="http://schemas.microsoft.com/office/drawing/2014/main" id="{5D8501DE-4092-44EE-9775-9DCA5D3A7F1A}"/>
                </a:ext>
              </a:extLst>
            </p:cNvPr>
            <p:cNvSpPr/>
            <p:nvPr/>
          </p:nvSpPr>
          <p:spPr>
            <a:xfrm>
              <a:off x="4398650" y="616917"/>
              <a:ext cx="135166" cy="164844"/>
            </a:xfrm>
            <a:custGeom>
              <a:avLst/>
              <a:gdLst/>
              <a:ahLst/>
              <a:cxnLst/>
              <a:rect l="l" t="t" r="r" b="b"/>
              <a:pathLst>
                <a:path w="135166" h="164844" extrusionOk="0">
                  <a:moveTo>
                    <a:pt x="2951" y="59542"/>
                  </a:moveTo>
                  <a:lnTo>
                    <a:pt x="2951" y="59542"/>
                  </a:lnTo>
                  <a:cubicBezTo>
                    <a:pt x="8369" y="24585"/>
                    <a:pt x="33556" y="-1894"/>
                    <a:pt x="69484" y="106"/>
                  </a:cubicBezTo>
                  <a:cubicBezTo>
                    <a:pt x="107645" y="2052"/>
                    <a:pt x="137015" y="34634"/>
                    <a:pt x="135076" y="72881"/>
                  </a:cubicBezTo>
                  <a:cubicBezTo>
                    <a:pt x="133974" y="94625"/>
                    <a:pt x="122739" y="114587"/>
                    <a:pt x="104747" y="126789"/>
                  </a:cubicBezTo>
                  <a:cubicBezTo>
                    <a:pt x="103473" y="132100"/>
                    <a:pt x="101591" y="137245"/>
                    <a:pt x="99139" y="142124"/>
                  </a:cubicBezTo>
                  <a:cubicBezTo>
                    <a:pt x="86498" y="156983"/>
                    <a:pt x="48003" y="166508"/>
                    <a:pt x="36788" y="164603"/>
                  </a:cubicBezTo>
                  <a:cubicBezTo>
                    <a:pt x="23358" y="163381"/>
                    <a:pt x="12047" y="154047"/>
                    <a:pt x="8274" y="141076"/>
                  </a:cubicBezTo>
                  <a:cubicBezTo>
                    <a:pt x="-3702" y="113644"/>
                    <a:pt x="5" y="76878"/>
                    <a:pt x="2951" y="595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2727;p47">
              <a:extLst>
                <a:ext uri="{FF2B5EF4-FFF2-40B4-BE49-F238E27FC236}">
                  <a16:creationId xmlns:a16="http://schemas.microsoft.com/office/drawing/2014/main" id="{ADFEF88E-7BE6-4067-ACCA-84D65BF52BA2}"/>
                </a:ext>
              </a:extLst>
            </p:cNvPr>
            <p:cNvSpPr/>
            <p:nvPr/>
          </p:nvSpPr>
          <p:spPr>
            <a:xfrm>
              <a:off x="4403852" y="602477"/>
              <a:ext cx="142520" cy="141227"/>
            </a:xfrm>
            <a:custGeom>
              <a:avLst/>
              <a:gdLst/>
              <a:ahLst/>
              <a:cxnLst/>
              <a:rect l="l" t="t" r="r" b="b"/>
              <a:pathLst>
                <a:path w="142520" h="141227" extrusionOk="0">
                  <a:moveTo>
                    <a:pt x="99640" y="141228"/>
                  </a:moveTo>
                  <a:lnTo>
                    <a:pt x="99640" y="141228"/>
                  </a:lnTo>
                  <a:lnTo>
                    <a:pt x="96313" y="110653"/>
                  </a:lnTo>
                  <a:cubicBezTo>
                    <a:pt x="96313" y="110653"/>
                    <a:pt x="121215" y="46073"/>
                    <a:pt x="62381" y="58456"/>
                  </a:cubicBezTo>
                  <a:cubicBezTo>
                    <a:pt x="23602" y="66647"/>
                    <a:pt x="13812" y="70267"/>
                    <a:pt x="2027" y="44168"/>
                  </a:cubicBezTo>
                  <a:cubicBezTo>
                    <a:pt x="-9759" y="18070"/>
                    <a:pt x="31586" y="-5457"/>
                    <a:pt x="81296" y="1115"/>
                  </a:cubicBezTo>
                  <a:cubicBezTo>
                    <a:pt x="116615" y="4775"/>
                    <a:pt x="143238" y="34972"/>
                    <a:pt x="142506" y="70552"/>
                  </a:cubicBezTo>
                  <a:cubicBezTo>
                    <a:pt x="141270" y="89793"/>
                    <a:pt x="136138" y="128655"/>
                    <a:pt x="99640" y="14122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2728;p47">
              <a:extLst>
                <a:ext uri="{FF2B5EF4-FFF2-40B4-BE49-F238E27FC236}">
                  <a16:creationId xmlns:a16="http://schemas.microsoft.com/office/drawing/2014/main" id="{818C72B6-FC8E-42B5-BB00-1014A1D9A48A}"/>
                </a:ext>
              </a:extLst>
            </p:cNvPr>
            <p:cNvSpPr/>
            <p:nvPr/>
          </p:nvSpPr>
          <p:spPr>
            <a:xfrm>
              <a:off x="4338015" y="761231"/>
              <a:ext cx="65677" cy="95630"/>
            </a:xfrm>
            <a:custGeom>
              <a:avLst/>
              <a:gdLst/>
              <a:ahLst/>
              <a:cxnLst/>
              <a:rect l="l" t="t" r="r" b="b"/>
              <a:pathLst>
                <a:path w="65677" h="95630" extrusionOk="0">
                  <a:moveTo>
                    <a:pt x="23762" y="95631"/>
                  </a:moveTo>
                  <a:cubicBezTo>
                    <a:pt x="14780" y="95307"/>
                    <a:pt x="6264" y="91519"/>
                    <a:pt x="0" y="85058"/>
                  </a:cubicBezTo>
                  <a:cubicBezTo>
                    <a:pt x="1331" y="68294"/>
                    <a:pt x="22716" y="4667"/>
                    <a:pt x="65677" y="0"/>
                  </a:cubicBezTo>
                  <a:cubicBezTo>
                    <a:pt x="53987" y="8214"/>
                    <a:pt x="44729" y="19435"/>
                    <a:pt x="38874" y="32480"/>
                  </a:cubicBezTo>
                  <a:cubicBezTo>
                    <a:pt x="32192" y="53100"/>
                    <a:pt x="27136" y="74216"/>
                    <a:pt x="23762" y="9563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2729;p47">
              <a:extLst>
                <a:ext uri="{FF2B5EF4-FFF2-40B4-BE49-F238E27FC236}">
                  <a16:creationId xmlns:a16="http://schemas.microsoft.com/office/drawing/2014/main" id="{BE164E9F-297E-4DDA-A9BB-6C9E3D8AE0A7}"/>
                </a:ext>
              </a:extLst>
            </p:cNvPr>
            <p:cNvSpPr/>
            <p:nvPr/>
          </p:nvSpPr>
          <p:spPr>
            <a:xfrm>
              <a:off x="5408528" y="1603174"/>
              <a:ext cx="974325" cy="1973896"/>
            </a:xfrm>
            <a:custGeom>
              <a:avLst/>
              <a:gdLst/>
              <a:ahLst/>
              <a:cxnLst/>
              <a:rect l="l" t="t" r="r" b="b"/>
              <a:pathLst>
                <a:path w="974325" h="1973896" extrusionOk="0">
                  <a:moveTo>
                    <a:pt x="884126" y="1962979"/>
                  </a:moveTo>
                  <a:lnTo>
                    <a:pt x="90295" y="1503684"/>
                  </a:lnTo>
                  <a:cubicBezTo>
                    <a:pt x="40395" y="1475109"/>
                    <a:pt x="0" y="1397480"/>
                    <a:pt x="0" y="1330900"/>
                  </a:cubicBezTo>
                  <a:lnTo>
                    <a:pt x="0" y="79220"/>
                  </a:lnTo>
                  <a:cubicBezTo>
                    <a:pt x="0" y="12545"/>
                    <a:pt x="40395" y="-17935"/>
                    <a:pt x="90295" y="10831"/>
                  </a:cubicBezTo>
                  <a:lnTo>
                    <a:pt x="884126" y="470221"/>
                  </a:lnTo>
                  <a:cubicBezTo>
                    <a:pt x="933931" y="498796"/>
                    <a:pt x="974326" y="576425"/>
                    <a:pt x="974326" y="643005"/>
                  </a:cubicBezTo>
                  <a:lnTo>
                    <a:pt x="974326" y="1894876"/>
                  </a:lnTo>
                  <a:cubicBezTo>
                    <a:pt x="974326" y="1961551"/>
                    <a:pt x="933931" y="1991840"/>
                    <a:pt x="884126" y="1962979"/>
                  </a:cubicBez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2730;p47">
              <a:extLst>
                <a:ext uri="{FF2B5EF4-FFF2-40B4-BE49-F238E27FC236}">
                  <a16:creationId xmlns:a16="http://schemas.microsoft.com/office/drawing/2014/main" id="{33C326E8-5455-4748-B889-74B42562106D}"/>
                </a:ext>
              </a:extLst>
            </p:cNvPr>
            <p:cNvSpPr/>
            <p:nvPr/>
          </p:nvSpPr>
          <p:spPr>
            <a:xfrm>
              <a:off x="6324400" y="3534911"/>
              <a:ext cx="27183" cy="49530"/>
            </a:xfrm>
            <a:custGeom>
              <a:avLst/>
              <a:gdLst/>
              <a:ahLst/>
              <a:cxnLst/>
              <a:rect l="l" t="t" r="r" b="b"/>
              <a:pathLst>
                <a:path w="27183" h="49530" extrusionOk="0">
                  <a:moveTo>
                    <a:pt x="0" y="49530"/>
                  </a:moveTo>
                  <a:lnTo>
                    <a:pt x="27184" y="36100"/>
                  </a:lnTo>
                  <a:lnTo>
                    <a:pt x="8840" y="0"/>
                  </a:lnTo>
                  <a:lnTo>
                    <a:pt x="0" y="4953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2731;p47">
              <a:extLst>
                <a:ext uri="{FF2B5EF4-FFF2-40B4-BE49-F238E27FC236}">
                  <a16:creationId xmlns:a16="http://schemas.microsoft.com/office/drawing/2014/main" id="{4205233A-500E-4E93-9201-C662F06B2DE1}"/>
                </a:ext>
              </a:extLst>
            </p:cNvPr>
            <p:cNvSpPr/>
            <p:nvPr/>
          </p:nvSpPr>
          <p:spPr>
            <a:xfrm>
              <a:off x="5423355" y="1605432"/>
              <a:ext cx="45242" cy="39909"/>
            </a:xfrm>
            <a:custGeom>
              <a:avLst/>
              <a:gdLst/>
              <a:ahLst/>
              <a:cxnLst/>
              <a:rect l="l" t="t" r="r" b="b"/>
              <a:pathLst>
                <a:path w="45242" h="39909" extrusionOk="0">
                  <a:moveTo>
                    <a:pt x="0" y="12097"/>
                  </a:moveTo>
                  <a:cubicBezTo>
                    <a:pt x="7993" y="7334"/>
                    <a:pt x="16396" y="3286"/>
                    <a:pt x="25092" y="0"/>
                  </a:cubicBezTo>
                  <a:lnTo>
                    <a:pt x="45242" y="3991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2732;p47">
              <a:extLst>
                <a:ext uri="{FF2B5EF4-FFF2-40B4-BE49-F238E27FC236}">
                  <a16:creationId xmlns:a16="http://schemas.microsoft.com/office/drawing/2014/main" id="{30C63998-49B7-4310-9704-FD75A8F11F00}"/>
                </a:ext>
              </a:extLst>
            </p:cNvPr>
            <p:cNvSpPr/>
            <p:nvPr/>
          </p:nvSpPr>
          <p:spPr>
            <a:xfrm>
              <a:off x="5387713" y="1613611"/>
              <a:ext cx="974325" cy="1973876"/>
            </a:xfrm>
            <a:custGeom>
              <a:avLst/>
              <a:gdLst/>
              <a:ahLst/>
              <a:cxnLst/>
              <a:rect l="l" t="t" r="r" b="b"/>
              <a:pathLst>
                <a:path w="974325" h="1973876" extrusionOk="0">
                  <a:moveTo>
                    <a:pt x="884126" y="1963020"/>
                  </a:moveTo>
                  <a:lnTo>
                    <a:pt x="90199" y="1503439"/>
                  </a:lnTo>
                  <a:cubicBezTo>
                    <a:pt x="40395" y="1474864"/>
                    <a:pt x="0" y="1397235"/>
                    <a:pt x="0" y="1330655"/>
                  </a:cubicBezTo>
                  <a:lnTo>
                    <a:pt x="0" y="79261"/>
                  </a:lnTo>
                  <a:cubicBezTo>
                    <a:pt x="0" y="12586"/>
                    <a:pt x="40395" y="-17990"/>
                    <a:pt x="90199" y="10871"/>
                  </a:cubicBezTo>
                  <a:lnTo>
                    <a:pt x="884126" y="470262"/>
                  </a:lnTo>
                  <a:cubicBezTo>
                    <a:pt x="933931" y="498837"/>
                    <a:pt x="974326" y="576370"/>
                    <a:pt x="974326" y="642950"/>
                  </a:cubicBezTo>
                  <a:lnTo>
                    <a:pt x="974326" y="1894630"/>
                  </a:lnTo>
                  <a:cubicBezTo>
                    <a:pt x="974326" y="1961210"/>
                    <a:pt x="933931" y="1991881"/>
                    <a:pt x="884126" y="1963020"/>
                  </a:cubicBezTo>
                  <a:close/>
                </a:path>
              </a:pathLst>
            </a:custGeom>
            <a:solidFill>
              <a:srgbClr val="2E24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2733;p47">
              <a:extLst>
                <a:ext uri="{FF2B5EF4-FFF2-40B4-BE49-F238E27FC236}">
                  <a16:creationId xmlns:a16="http://schemas.microsoft.com/office/drawing/2014/main" id="{C941D6B5-B575-4A41-B433-943239AAEA5E}"/>
                </a:ext>
              </a:extLst>
            </p:cNvPr>
            <p:cNvSpPr/>
            <p:nvPr/>
          </p:nvSpPr>
          <p:spPr>
            <a:xfrm>
              <a:off x="5477912" y="174973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2734;p47">
              <a:extLst>
                <a:ext uri="{FF2B5EF4-FFF2-40B4-BE49-F238E27FC236}">
                  <a16:creationId xmlns:a16="http://schemas.microsoft.com/office/drawing/2014/main" id="{821E9C4A-201E-4DC6-942C-0EC4EA3B827E}"/>
                </a:ext>
              </a:extLst>
            </p:cNvPr>
            <p:cNvSpPr/>
            <p:nvPr/>
          </p:nvSpPr>
          <p:spPr>
            <a:xfrm>
              <a:off x="5649377" y="1848986"/>
              <a:ext cx="613432" cy="407098"/>
            </a:xfrm>
            <a:custGeom>
              <a:avLst/>
              <a:gdLst/>
              <a:ahLst/>
              <a:cxnLst/>
              <a:rect l="l" t="t" r="r" b="b"/>
              <a:pathLst>
                <a:path w="613432" h="407098" extrusionOk="0">
                  <a:moveTo>
                    <a:pt x="613433" y="407099"/>
                  </a:moveTo>
                  <a:lnTo>
                    <a:pt x="0" y="52102"/>
                  </a:lnTo>
                  <a:lnTo>
                    <a:pt x="0" y="0"/>
                  </a:lnTo>
                  <a:lnTo>
                    <a:pt x="613433" y="354902"/>
                  </a:lnTo>
                  <a:lnTo>
                    <a:pt x="613433" y="40709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2735;p47">
              <a:extLst>
                <a:ext uri="{FF2B5EF4-FFF2-40B4-BE49-F238E27FC236}">
                  <a16:creationId xmlns:a16="http://schemas.microsoft.com/office/drawing/2014/main" id="{3E919E2D-78E7-4975-B77A-BD10FDC204B1}"/>
                </a:ext>
              </a:extLst>
            </p:cNvPr>
            <p:cNvSpPr/>
            <p:nvPr/>
          </p:nvSpPr>
          <p:spPr>
            <a:xfrm>
              <a:off x="5477912" y="191680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2736;p47">
              <a:extLst>
                <a:ext uri="{FF2B5EF4-FFF2-40B4-BE49-F238E27FC236}">
                  <a16:creationId xmlns:a16="http://schemas.microsoft.com/office/drawing/2014/main" id="{F7058502-5074-4780-B1F2-C5DD6464D12D}"/>
                </a:ext>
              </a:extLst>
            </p:cNvPr>
            <p:cNvSpPr/>
            <p:nvPr/>
          </p:nvSpPr>
          <p:spPr>
            <a:xfrm>
              <a:off x="5649377" y="2015959"/>
              <a:ext cx="405945" cy="287083"/>
            </a:xfrm>
            <a:custGeom>
              <a:avLst/>
              <a:gdLst/>
              <a:ahLst/>
              <a:cxnLst/>
              <a:rect l="l" t="t" r="r" b="b"/>
              <a:pathLst>
                <a:path w="405945" h="287083" extrusionOk="0">
                  <a:moveTo>
                    <a:pt x="405945" y="287084"/>
                  </a:moveTo>
                  <a:lnTo>
                    <a:pt x="0" y="52197"/>
                  </a:lnTo>
                  <a:lnTo>
                    <a:pt x="0" y="0"/>
                  </a:lnTo>
                  <a:lnTo>
                    <a:pt x="405945" y="234887"/>
                  </a:lnTo>
                  <a:lnTo>
                    <a:pt x="405945" y="287084"/>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2737;p47">
              <a:extLst>
                <a:ext uri="{FF2B5EF4-FFF2-40B4-BE49-F238E27FC236}">
                  <a16:creationId xmlns:a16="http://schemas.microsoft.com/office/drawing/2014/main" id="{1620D155-5DC2-47D6-8B71-7A983D0932F7}"/>
                </a:ext>
              </a:extLst>
            </p:cNvPr>
            <p:cNvSpPr/>
            <p:nvPr/>
          </p:nvSpPr>
          <p:spPr>
            <a:xfrm>
              <a:off x="5477912" y="2000338"/>
              <a:ext cx="144376" cy="135636"/>
            </a:xfrm>
            <a:custGeom>
              <a:avLst/>
              <a:gdLst/>
              <a:ahLst/>
              <a:cxnLst/>
              <a:rect l="l" t="t" r="r" b="b"/>
              <a:pathLst>
                <a:path w="144376" h="135636" extrusionOk="0">
                  <a:moveTo>
                    <a:pt x="144376" y="135636"/>
                  </a:moveTo>
                  <a:lnTo>
                    <a:pt x="0" y="52197"/>
                  </a:lnTo>
                  <a:lnTo>
                    <a:pt x="0" y="0"/>
                  </a:lnTo>
                  <a:lnTo>
                    <a:pt x="144376" y="83439"/>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2738;p47">
              <a:extLst>
                <a:ext uri="{FF2B5EF4-FFF2-40B4-BE49-F238E27FC236}">
                  <a16:creationId xmlns:a16="http://schemas.microsoft.com/office/drawing/2014/main" id="{1DAC1736-1B9A-4C9F-BDCB-4F3A12AE23E9}"/>
                </a:ext>
              </a:extLst>
            </p:cNvPr>
            <p:cNvSpPr/>
            <p:nvPr/>
          </p:nvSpPr>
          <p:spPr>
            <a:xfrm>
              <a:off x="5649377" y="2099494"/>
              <a:ext cx="505174" cy="344519"/>
            </a:xfrm>
            <a:custGeom>
              <a:avLst/>
              <a:gdLst/>
              <a:ahLst/>
              <a:cxnLst/>
              <a:rect l="l" t="t" r="r" b="b"/>
              <a:pathLst>
                <a:path w="505174" h="344519" extrusionOk="0">
                  <a:moveTo>
                    <a:pt x="505174" y="344519"/>
                  </a:moveTo>
                  <a:lnTo>
                    <a:pt x="0" y="52197"/>
                  </a:lnTo>
                  <a:lnTo>
                    <a:pt x="0" y="0"/>
                  </a:lnTo>
                  <a:lnTo>
                    <a:pt x="505174" y="292322"/>
                  </a:lnTo>
                  <a:lnTo>
                    <a:pt x="505174" y="344519"/>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2739;p47">
              <a:extLst>
                <a:ext uri="{FF2B5EF4-FFF2-40B4-BE49-F238E27FC236}">
                  <a16:creationId xmlns:a16="http://schemas.microsoft.com/office/drawing/2014/main" id="{EEA43F7A-2F00-4B27-88EE-81236FF1A0D4}"/>
                </a:ext>
              </a:extLst>
            </p:cNvPr>
            <p:cNvSpPr/>
            <p:nvPr/>
          </p:nvSpPr>
          <p:spPr>
            <a:xfrm>
              <a:off x="5477912" y="208377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2740;p47">
              <a:extLst>
                <a:ext uri="{FF2B5EF4-FFF2-40B4-BE49-F238E27FC236}">
                  <a16:creationId xmlns:a16="http://schemas.microsoft.com/office/drawing/2014/main" id="{ECF18300-3184-4484-AC3C-385E32729E62}"/>
                </a:ext>
              </a:extLst>
            </p:cNvPr>
            <p:cNvSpPr/>
            <p:nvPr/>
          </p:nvSpPr>
          <p:spPr>
            <a:xfrm>
              <a:off x="5649377" y="2183028"/>
              <a:ext cx="351863" cy="255746"/>
            </a:xfrm>
            <a:custGeom>
              <a:avLst/>
              <a:gdLst/>
              <a:ahLst/>
              <a:cxnLst/>
              <a:rect l="l" t="t" r="r" b="b"/>
              <a:pathLst>
                <a:path w="351863" h="255746" extrusionOk="0">
                  <a:moveTo>
                    <a:pt x="351864" y="255746"/>
                  </a:moveTo>
                  <a:lnTo>
                    <a:pt x="0" y="52197"/>
                  </a:lnTo>
                  <a:lnTo>
                    <a:pt x="0" y="0"/>
                  </a:lnTo>
                  <a:lnTo>
                    <a:pt x="351864" y="203549"/>
                  </a:lnTo>
                  <a:lnTo>
                    <a:pt x="351864" y="25574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2741;p47">
              <a:extLst>
                <a:ext uri="{FF2B5EF4-FFF2-40B4-BE49-F238E27FC236}">
                  <a16:creationId xmlns:a16="http://schemas.microsoft.com/office/drawing/2014/main" id="{F16DA4FF-AC4E-4CC9-885A-1AF828C55189}"/>
                </a:ext>
              </a:extLst>
            </p:cNvPr>
            <p:cNvSpPr/>
            <p:nvPr/>
          </p:nvSpPr>
          <p:spPr>
            <a:xfrm>
              <a:off x="5477912" y="1833270"/>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2742;p47">
              <a:extLst>
                <a:ext uri="{FF2B5EF4-FFF2-40B4-BE49-F238E27FC236}">
                  <a16:creationId xmlns:a16="http://schemas.microsoft.com/office/drawing/2014/main" id="{283DC943-42EB-4D88-BAAE-C295627FD898}"/>
                </a:ext>
              </a:extLst>
            </p:cNvPr>
            <p:cNvSpPr/>
            <p:nvPr/>
          </p:nvSpPr>
          <p:spPr>
            <a:xfrm>
              <a:off x="5649377" y="1932425"/>
              <a:ext cx="306716" cy="229742"/>
            </a:xfrm>
            <a:custGeom>
              <a:avLst/>
              <a:gdLst/>
              <a:ahLst/>
              <a:cxnLst/>
              <a:rect l="l" t="t" r="r" b="b"/>
              <a:pathLst>
                <a:path w="306716" h="229742" extrusionOk="0">
                  <a:moveTo>
                    <a:pt x="306716" y="229743"/>
                  </a:moveTo>
                  <a:lnTo>
                    <a:pt x="0" y="52197"/>
                  </a:lnTo>
                  <a:lnTo>
                    <a:pt x="0" y="0"/>
                  </a:lnTo>
                  <a:lnTo>
                    <a:pt x="306716" y="177451"/>
                  </a:lnTo>
                  <a:lnTo>
                    <a:pt x="306716" y="229743"/>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2743;p47">
              <a:extLst>
                <a:ext uri="{FF2B5EF4-FFF2-40B4-BE49-F238E27FC236}">
                  <a16:creationId xmlns:a16="http://schemas.microsoft.com/office/drawing/2014/main" id="{2DD7E9FC-1A55-4630-89F8-6443DD7BD8B5}"/>
                </a:ext>
              </a:extLst>
            </p:cNvPr>
            <p:cNvSpPr/>
            <p:nvPr/>
          </p:nvSpPr>
          <p:spPr>
            <a:xfrm>
              <a:off x="5477912" y="216731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2744;p47">
              <a:extLst>
                <a:ext uri="{FF2B5EF4-FFF2-40B4-BE49-F238E27FC236}">
                  <a16:creationId xmlns:a16="http://schemas.microsoft.com/office/drawing/2014/main" id="{244A7696-7709-4051-90AE-2C083CD2A1F6}"/>
                </a:ext>
              </a:extLst>
            </p:cNvPr>
            <p:cNvSpPr/>
            <p:nvPr/>
          </p:nvSpPr>
          <p:spPr>
            <a:xfrm>
              <a:off x="5649377" y="2266467"/>
              <a:ext cx="180399" cy="156591"/>
            </a:xfrm>
            <a:custGeom>
              <a:avLst/>
              <a:gdLst/>
              <a:ahLst/>
              <a:cxnLst/>
              <a:rect l="l" t="t" r="r" b="b"/>
              <a:pathLst>
                <a:path w="180399" h="156591" extrusionOk="0">
                  <a:moveTo>
                    <a:pt x="180399" y="156591"/>
                  </a:moveTo>
                  <a:lnTo>
                    <a:pt x="0" y="52197"/>
                  </a:lnTo>
                  <a:lnTo>
                    <a:pt x="0" y="0"/>
                  </a:lnTo>
                  <a:lnTo>
                    <a:pt x="180399" y="104394"/>
                  </a:lnTo>
                  <a:lnTo>
                    <a:pt x="180399" y="15659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2745;p47">
              <a:extLst>
                <a:ext uri="{FF2B5EF4-FFF2-40B4-BE49-F238E27FC236}">
                  <a16:creationId xmlns:a16="http://schemas.microsoft.com/office/drawing/2014/main" id="{150DD7F6-D42A-4673-8D56-F9A527A9BC11}"/>
                </a:ext>
              </a:extLst>
            </p:cNvPr>
            <p:cNvSpPr/>
            <p:nvPr/>
          </p:nvSpPr>
          <p:spPr>
            <a:xfrm>
              <a:off x="5477912" y="2334380"/>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2746;p47">
              <a:extLst>
                <a:ext uri="{FF2B5EF4-FFF2-40B4-BE49-F238E27FC236}">
                  <a16:creationId xmlns:a16="http://schemas.microsoft.com/office/drawing/2014/main" id="{C3EA04B8-D13F-4455-9264-B72312EB6E9E}"/>
                </a:ext>
              </a:extLst>
            </p:cNvPr>
            <p:cNvSpPr/>
            <p:nvPr/>
          </p:nvSpPr>
          <p:spPr>
            <a:xfrm>
              <a:off x="5649377" y="2433536"/>
              <a:ext cx="568380" cy="381000"/>
            </a:xfrm>
            <a:custGeom>
              <a:avLst/>
              <a:gdLst/>
              <a:ahLst/>
              <a:cxnLst/>
              <a:rect l="l" t="t" r="r" b="b"/>
              <a:pathLst>
                <a:path w="568380" h="381000" extrusionOk="0">
                  <a:moveTo>
                    <a:pt x="568380" y="381000"/>
                  </a:moveTo>
                  <a:lnTo>
                    <a:pt x="0" y="52197"/>
                  </a:lnTo>
                  <a:lnTo>
                    <a:pt x="0" y="0"/>
                  </a:lnTo>
                  <a:lnTo>
                    <a:pt x="568380" y="328803"/>
                  </a:lnTo>
                  <a:lnTo>
                    <a:pt x="568380" y="38100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2747;p47">
              <a:extLst>
                <a:ext uri="{FF2B5EF4-FFF2-40B4-BE49-F238E27FC236}">
                  <a16:creationId xmlns:a16="http://schemas.microsoft.com/office/drawing/2014/main" id="{FFDF7ADA-8F6D-477E-B9A4-C716124F2989}"/>
                </a:ext>
              </a:extLst>
            </p:cNvPr>
            <p:cNvSpPr/>
            <p:nvPr/>
          </p:nvSpPr>
          <p:spPr>
            <a:xfrm>
              <a:off x="5477912" y="241781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2748;p47">
              <a:extLst>
                <a:ext uri="{FF2B5EF4-FFF2-40B4-BE49-F238E27FC236}">
                  <a16:creationId xmlns:a16="http://schemas.microsoft.com/office/drawing/2014/main" id="{50C62F48-7444-46E6-87E8-4527140DEAC8}"/>
                </a:ext>
              </a:extLst>
            </p:cNvPr>
            <p:cNvSpPr/>
            <p:nvPr/>
          </p:nvSpPr>
          <p:spPr>
            <a:xfrm>
              <a:off x="5649377" y="2517070"/>
              <a:ext cx="171369" cy="151352"/>
            </a:xfrm>
            <a:custGeom>
              <a:avLst/>
              <a:gdLst/>
              <a:ahLst/>
              <a:cxnLst/>
              <a:rect l="l" t="t" r="r" b="b"/>
              <a:pathLst>
                <a:path w="171369" h="151352" extrusionOk="0">
                  <a:moveTo>
                    <a:pt x="171370" y="151352"/>
                  </a:moveTo>
                  <a:lnTo>
                    <a:pt x="0" y="52197"/>
                  </a:lnTo>
                  <a:lnTo>
                    <a:pt x="0" y="0"/>
                  </a:lnTo>
                  <a:lnTo>
                    <a:pt x="171370" y="99155"/>
                  </a:lnTo>
                  <a:lnTo>
                    <a:pt x="171370" y="151352"/>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2749;p47">
              <a:extLst>
                <a:ext uri="{FF2B5EF4-FFF2-40B4-BE49-F238E27FC236}">
                  <a16:creationId xmlns:a16="http://schemas.microsoft.com/office/drawing/2014/main" id="{F4170FA8-FB99-420E-93BE-C83BCC2E570F}"/>
                </a:ext>
              </a:extLst>
            </p:cNvPr>
            <p:cNvSpPr/>
            <p:nvPr/>
          </p:nvSpPr>
          <p:spPr>
            <a:xfrm>
              <a:off x="5477912" y="250135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2750;p47">
              <a:extLst>
                <a:ext uri="{FF2B5EF4-FFF2-40B4-BE49-F238E27FC236}">
                  <a16:creationId xmlns:a16="http://schemas.microsoft.com/office/drawing/2014/main" id="{43A28095-6242-434B-8183-C17830DAE11A}"/>
                </a:ext>
              </a:extLst>
            </p:cNvPr>
            <p:cNvSpPr/>
            <p:nvPr/>
          </p:nvSpPr>
          <p:spPr>
            <a:xfrm>
              <a:off x="5649377" y="2600604"/>
              <a:ext cx="505174" cy="344424"/>
            </a:xfrm>
            <a:custGeom>
              <a:avLst/>
              <a:gdLst/>
              <a:ahLst/>
              <a:cxnLst/>
              <a:rect l="l" t="t" r="r" b="b"/>
              <a:pathLst>
                <a:path w="505174" h="344424" extrusionOk="0">
                  <a:moveTo>
                    <a:pt x="505174" y="344424"/>
                  </a:moveTo>
                  <a:lnTo>
                    <a:pt x="0" y="52102"/>
                  </a:lnTo>
                  <a:lnTo>
                    <a:pt x="0" y="0"/>
                  </a:lnTo>
                  <a:lnTo>
                    <a:pt x="505174" y="292227"/>
                  </a:lnTo>
                  <a:lnTo>
                    <a:pt x="505174" y="344424"/>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2751;p47">
              <a:extLst>
                <a:ext uri="{FF2B5EF4-FFF2-40B4-BE49-F238E27FC236}">
                  <a16:creationId xmlns:a16="http://schemas.microsoft.com/office/drawing/2014/main" id="{96BF5AAF-66A8-4141-AA49-D16AEB91EB84}"/>
                </a:ext>
              </a:extLst>
            </p:cNvPr>
            <p:cNvSpPr/>
            <p:nvPr/>
          </p:nvSpPr>
          <p:spPr>
            <a:xfrm>
              <a:off x="5477912" y="225084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2752;p47">
              <a:extLst>
                <a:ext uri="{FF2B5EF4-FFF2-40B4-BE49-F238E27FC236}">
                  <a16:creationId xmlns:a16="http://schemas.microsoft.com/office/drawing/2014/main" id="{AB662BCA-6EEA-4CE7-8256-73E8A3F7ABD2}"/>
                </a:ext>
              </a:extLst>
            </p:cNvPr>
            <p:cNvSpPr/>
            <p:nvPr/>
          </p:nvSpPr>
          <p:spPr>
            <a:xfrm>
              <a:off x="5649377" y="2350001"/>
              <a:ext cx="478085" cy="328898"/>
            </a:xfrm>
            <a:custGeom>
              <a:avLst/>
              <a:gdLst/>
              <a:ahLst/>
              <a:cxnLst/>
              <a:rect l="l" t="t" r="r" b="b"/>
              <a:pathLst>
                <a:path w="478085" h="328898" extrusionOk="0">
                  <a:moveTo>
                    <a:pt x="478086" y="328898"/>
                  </a:moveTo>
                  <a:lnTo>
                    <a:pt x="0" y="52197"/>
                  </a:lnTo>
                  <a:lnTo>
                    <a:pt x="0" y="0"/>
                  </a:lnTo>
                  <a:lnTo>
                    <a:pt x="478086" y="276701"/>
                  </a:lnTo>
                  <a:lnTo>
                    <a:pt x="478086" y="328898"/>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2753;p47">
              <a:extLst>
                <a:ext uri="{FF2B5EF4-FFF2-40B4-BE49-F238E27FC236}">
                  <a16:creationId xmlns:a16="http://schemas.microsoft.com/office/drawing/2014/main" id="{79850FEA-E495-4C53-B734-1BE1C2AFC48F}"/>
                </a:ext>
              </a:extLst>
            </p:cNvPr>
            <p:cNvSpPr/>
            <p:nvPr/>
          </p:nvSpPr>
          <p:spPr>
            <a:xfrm>
              <a:off x="5477912" y="258488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2754;p47">
              <a:extLst>
                <a:ext uri="{FF2B5EF4-FFF2-40B4-BE49-F238E27FC236}">
                  <a16:creationId xmlns:a16="http://schemas.microsoft.com/office/drawing/2014/main" id="{6417DA29-C738-434A-B400-1C1E3F241BC7}"/>
                </a:ext>
              </a:extLst>
            </p:cNvPr>
            <p:cNvSpPr/>
            <p:nvPr/>
          </p:nvSpPr>
          <p:spPr>
            <a:xfrm>
              <a:off x="5649377" y="2684043"/>
              <a:ext cx="63110" cy="88773"/>
            </a:xfrm>
            <a:custGeom>
              <a:avLst/>
              <a:gdLst/>
              <a:ahLst/>
              <a:cxnLst/>
              <a:rect l="l" t="t" r="r" b="b"/>
              <a:pathLst>
                <a:path w="63110" h="88773" extrusionOk="0">
                  <a:moveTo>
                    <a:pt x="63111" y="88773"/>
                  </a:moveTo>
                  <a:lnTo>
                    <a:pt x="0" y="52197"/>
                  </a:lnTo>
                  <a:lnTo>
                    <a:pt x="0" y="0"/>
                  </a:lnTo>
                  <a:lnTo>
                    <a:pt x="63111" y="36576"/>
                  </a:lnTo>
                  <a:lnTo>
                    <a:pt x="63111" y="887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2755;p47">
              <a:extLst>
                <a:ext uri="{FF2B5EF4-FFF2-40B4-BE49-F238E27FC236}">
                  <a16:creationId xmlns:a16="http://schemas.microsoft.com/office/drawing/2014/main" id="{8AA4F7E1-E317-487B-B08E-B769C80DF250}"/>
                </a:ext>
              </a:extLst>
            </p:cNvPr>
            <p:cNvSpPr/>
            <p:nvPr/>
          </p:nvSpPr>
          <p:spPr>
            <a:xfrm>
              <a:off x="5477912" y="2751956"/>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2756;p47">
              <a:extLst>
                <a:ext uri="{FF2B5EF4-FFF2-40B4-BE49-F238E27FC236}">
                  <a16:creationId xmlns:a16="http://schemas.microsoft.com/office/drawing/2014/main" id="{074A525E-7517-4429-86AC-89983D940B5F}"/>
                </a:ext>
              </a:extLst>
            </p:cNvPr>
            <p:cNvSpPr/>
            <p:nvPr/>
          </p:nvSpPr>
          <p:spPr>
            <a:xfrm>
              <a:off x="5649377" y="2851112"/>
              <a:ext cx="117287" cy="120014"/>
            </a:xfrm>
            <a:custGeom>
              <a:avLst/>
              <a:gdLst/>
              <a:ahLst/>
              <a:cxnLst/>
              <a:rect l="l" t="t" r="r" b="b"/>
              <a:pathLst>
                <a:path w="117287" h="120014" extrusionOk="0">
                  <a:moveTo>
                    <a:pt x="117288" y="120015"/>
                  </a:moveTo>
                  <a:lnTo>
                    <a:pt x="0" y="52197"/>
                  </a:lnTo>
                  <a:lnTo>
                    <a:pt x="0" y="0"/>
                  </a:lnTo>
                  <a:lnTo>
                    <a:pt x="117288" y="67818"/>
                  </a:lnTo>
                  <a:lnTo>
                    <a:pt x="117288" y="120015"/>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2757;p47">
              <a:extLst>
                <a:ext uri="{FF2B5EF4-FFF2-40B4-BE49-F238E27FC236}">
                  <a16:creationId xmlns:a16="http://schemas.microsoft.com/office/drawing/2014/main" id="{5423E83F-1DE6-4A08-B019-412CD29B38A1}"/>
                </a:ext>
              </a:extLst>
            </p:cNvPr>
            <p:cNvSpPr/>
            <p:nvPr/>
          </p:nvSpPr>
          <p:spPr>
            <a:xfrm>
              <a:off x="5477912" y="2835395"/>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2758;p47">
              <a:extLst>
                <a:ext uri="{FF2B5EF4-FFF2-40B4-BE49-F238E27FC236}">
                  <a16:creationId xmlns:a16="http://schemas.microsoft.com/office/drawing/2014/main" id="{D66755AE-5D36-483C-9532-4C85DD03D2B1}"/>
                </a:ext>
              </a:extLst>
            </p:cNvPr>
            <p:cNvSpPr/>
            <p:nvPr/>
          </p:nvSpPr>
          <p:spPr>
            <a:xfrm>
              <a:off x="5649377" y="2934646"/>
              <a:ext cx="306716" cy="229647"/>
            </a:xfrm>
            <a:custGeom>
              <a:avLst/>
              <a:gdLst/>
              <a:ahLst/>
              <a:cxnLst/>
              <a:rect l="l" t="t" r="r" b="b"/>
              <a:pathLst>
                <a:path w="306716" h="229647" extrusionOk="0">
                  <a:moveTo>
                    <a:pt x="306716" y="229648"/>
                  </a:moveTo>
                  <a:lnTo>
                    <a:pt x="0" y="52197"/>
                  </a:lnTo>
                  <a:lnTo>
                    <a:pt x="0" y="0"/>
                  </a:lnTo>
                  <a:lnTo>
                    <a:pt x="306716" y="177451"/>
                  </a:lnTo>
                  <a:lnTo>
                    <a:pt x="306716" y="229648"/>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2759;p47">
              <a:extLst>
                <a:ext uri="{FF2B5EF4-FFF2-40B4-BE49-F238E27FC236}">
                  <a16:creationId xmlns:a16="http://schemas.microsoft.com/office/drawing/2014/main" id="{A46BA933-9B51-4132-8B33-4E4B3C23B71B}"/>
                </a:ext>
              </a:extLst>
            </p:cNvPr>
            <p:cNvSpPr/>
            <p:nvPr/>
          </p:nvSpPr>
          <p:spPr>
            <a:xfrm>
              <a:off x="5477912" y="291892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2760;p47">
              <a:extLst>
                <a:ext uri="{FF2B5EF4-FFF2-40B4-BE49-F238E27FC236}">
                  <a16:creationId xmlns:a16="http://schemas.microsoft.com/office/drawing/2014/main" id="{D607C92F-0838-4CC4-B9E8-F9807DD1FF76}"/>
                </a:ext>
              </a:extLst>
            </p:cNvPr>
            <p:cNvSpPr/>
            <p:nvPr/>
          </p:nvSpPr>
          <p:spPr>
            <a:xfrm>
              <a:off x="5649377" y="3018085"/>
              <a:ext cx="487115" cy="334137"/>
            </a:xfrm>
            <a:custGeom>
              <a:avLst/>
              <a:gdLst/>
              <a:ahLst/>
              <a:cxnLst/>
              <a:rect l="l" t="t" r="r" b="b"/>
              <a:pathLst>
                <a:path w="487115" h="334137" extrusionOk="0">
                  <a:moveTo>
                    <a:pt x="487115" y="334137"/>
                  </a:moveTo>
                  <a:lnTo>
                    <a:pt x="0" y="52197"/>
                  </a:lnTo>
                  <a:lnTo>
                    <a:pt x="0" y="0"/>
                  </a:lnTo>
                  <a:lnTo>
                    <a:pt x="487115" y="281940"/>
                  </a:lnTo>
                  <a:lnTo>
                    <a:pt x="487115" y="334137"/>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2761;p47">
              <a:extLst>
                <a:ext uri="{FF2B5EF4-FFF2-40B4-BE49-F238E27FC236}">
                  <a16:creationId xmlns:a16="http://schemas.microsoft.com/office/drawing/2014/main" id="{2DB9D569-5E17-451F-AA4D-43D64FC07A6F}"/>
                </a:ext>
              </a:extLst>
            </p:cNvPr>
            <p:cNvSpPr/>
            <p:nvPr/>
          </p:nvSpPr>
          <p:spPr>
            <a:xfrm>
              <a:off x="5477912" y="266842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2762;p47">
              <a:extLst>
                <a:ext uri="{FF2B5EF4-FFF2-40B4-BE49-F238E27FC236}">
                  <a16:creationId xmlns:a16="http://schemas.microsoft.com/office/drawing/2014/main" id="{F88A4F67-2190-4BC9-8A19-7FD2A0AB2235}"/>
                </a:ext>
              </a:extLst>
            </p:cNvPr>
            <p:cNvSpPr/>
            <p:nvPr/>
          </p:nvSpPr>
          <p:spPr>
            <a:xfrm>
              <a:off x="5649377" y="2767577"/>
              <a:ext cx="613432" cy="407193"/>
            </a:xfrm>
            <a:custGeom>
              <a:avLst/>
              <a:gdLst/>
              <a:ahLst/>
              <a:cxnLst/>
              <a:rect l="l" t="t" r="r" b="b"/>
              <a:pathLst>
                <a:path w="613432" h="407193" extrusionOk="0">
                  <a:moveTo>
                    <a:pt x="613433" y="407194"/>
                  </a:moveTo>
                  <a:lnTo>
                    <a:pt x="0" y="52197"/>
                  </a:lnTo>
                  <a:lnTo>
                    <a:pt x="0" y="0"/>
                  </a:lnTo>
                  <a:lnTo>
                    <a:pt x="613433" y="354902"/>
                  </a:lnTo>
                  <a:lnTo>
                    <a:pt x="613433" y="407194"/>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2763;p47">
              <a:extLst>
                <a:ext uri="{FF2B5EF4-FFF2-40B4-BE49-F238E27FC236}">
                  <a16:creationId xmlns:a16="http://schemas.microsoft.com/office/drawing/2014/main" id="{CFA45CF1-ACAB-4379-8EDD-BE40B9474780}"/>
                </a:ext>
              </a:extLst>
            </p:cNvPr>
            <p:cNvSpPr/>
            <p:nvPr/>
          </p:nvSpPr>
          <p:spPr>
            <a:xfrm>
              <a:off x="1926580" y="1674106"/>
              <a:ext cx="1230952" cy="1017480"/>
            </a:xfrm>
            <a:custGeom>
              <a:avLst/>
              <a:gdLst/>
              <a:ahLst/>
              <a:cxnLst/>
              <a:rect l="l" t="t" r="r" b="b"/>
              <a:pathLst>
                <a:path w="1230952" h="1017480" extrusionOk="0">
                  <a:moveTo>
                    <a:pt x="342929" y="947072"/>
                  </a:moveTo>
                  <a:lnTo>
                    <a:pt x="256246" y="902495"/>
                  </a:lnTo>
                  <a:lnTo>
                    <a:pt x="74612" y="1007270"/>
                  </a:lnTo>
                  <a:cubicBezTo>
                    <a:pt x="33457" y="1031082"/>
                    <a:pt x="0" y="1011842"/>
                    <a:pt x="0" y="964122"/>
                  </a:cubicBezTo>
                  <a:lnTo>
                    <a:pt x="0" y="765811"/>
                  </a:lnTo>
                  <a:cubicBezTo>
                    <a:pt x="2848" y="713186"/>
                    <a:pt x="30561" y="665065"/>
                    <a:pt x="74612" y="636271"/>
                  </a:cubicBezTo>
                  <a:lnTo>
                    <a:pt x="1156341" y="10193"/>
                  </a:lnTo>
                  <a:cubicBezTo>
                    <a:pt x="1197496" y="-13620"/>
                    <a:pt x="1230953" y="5716"/>
                    <a:pt x="1230953" y="53341"/>
                  </a:cubicBezTo>
                  <a:lnTo>
                    <a:pt x="1230953" y="252318"/>
                  </a:lnTo>
                  <a:cubicBezTo>
                    <a:pt x="1228101" y="304944"/>
                    <a:pt x="1200395" y="353064"/>
                    <a:pt x="1156341" y="381859"/>
                  </a:cubicBezTo>
                  <a:lnTo>
                    <a:pt x="429042" y="802292"/>
                  </a:lnTo>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2764;p47">
              <a:extLst>
                <a:ext uri="{FF2B5EF4-FFF2-40B4-BE49-F238E27FC236}">
                  <a16:creationId xmlns:a16="http://schemas.microsoft.com/office/drawing/2014/main" id="{A0DE6903-C847-43F7-80F3-6A8062F732E1}"/>
                </a:ext>
              </a:extLst>
            </p:cNvPr>
            <p:cNvSpPr/>
            <p:nvPr/>
          </p:nvSpPr>
          <p:spPr>
            <a:xfrm>
              <a:off x="3112195" y="1676584"/>
              <a:ext cx="59119" cy="52197"/>
            </a:xfrm>
            <a:custGeom>
              <a:avLst/>
              <a:gdLst/>
              <a:ahLst/>
              <a:cxnLst/>
              <a:rect l="l" t="t" r="r" b="b"/>
              <a:pathLst>
                <a:path w="59119" h="52197" extrusionOk="0">
                  <a:moveTo>
                    <a:pt x="18249" y="0"/>
                  </a:moveTo>
                  <a:lnTo>
                    <a:pt x="59119" y="16574"/>
                  </a:lnTo>
                  <a:lnTo>
                    <a:pt x="24522" y="52197"/>
                  </a:lnTo>
                  <a:lnTo>
                    <a:pt x="0" y="12859"/>
                  </a:lnTo>
                  <a:lnTo>
                    <a:pt x="18249"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2765;p47">
              <a:extLst>
                <a:ext uri="{FF2B5EF4-FFF2-40B4-BE49-F238E27FC236}">
                  <a16:creationId xmlns:a16="http://schemas.microsoft.com/office/drawing/2014/main" id="{DEDDF901-18BA-4459-AF32-79408869E27B}"/>
                </a:ext>
              </a:extLst>
            </p:cNvPr>
            <p:cNvSpPr/>
            <p:nvPr/>
          </p:nvSpPr>
          <p:spPr>
            <a:xfrm>
              <a:off x="2269509" y="2593746"/>
              <a:ext cx="43151" cy="44767"/>
            </a:xfrm>
            <a:custGeom>
              <a:avLst/>
              <a:gdLst/>
              <a:ahLst/>
              <a:cxnLst/>
              <a:rect l="l" t="t" r="r" b="b"/>
              <a:pathLst>
                <a:path w="43151" h="44767" extrusionOk="0">
                  <a:moveTo>
                    <a:pt x="0" y="27432"/>
                  </a:moveTo>
                  <a:lnTo>
                    <a:pt x="43056" y="44767"/>
                  </a:lnTo>
                  <a:lnTo>
                    <a:pt x="43151" y="7620"/>
                  </a:lnTo>
                  <a:lnTo>
                    <a:pt x="5038" y="0"/>
                  </a:lnTo>
                  <a:lnTo>
                    <a:pt x="0" y="2743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2766;p47">
              <a:extLst>
                <a:ext uri="{FF2B5EF4-FFF2-40B4-BE49-F238E27FC236}">
                  <a16:creationId xmlns:a16="http://schemas.microsoft.com/office/drawing/2014/main" id="{C06DADDD-8FBB-4F95-9973-7A695D7FD165}"/>
                </a:ext>
              </a:extLst>
            </p:cNvPr>
            <p:cNvSpPr/>
            <p:nvPr/>
          </p:nvSpPr>
          <p:spPr>
            <a:xfrm>
              <a:off x="1950116" y="2650325"/>
              <a:ext cx="58584" cy="57547"/>
            </a:xfrm>
            <a:custGeom>
              <a:avLst/>
              <a:gdLst/>
              <a:ahLst/>
              <a:cxnLst/>
              <a:rect l="l" t="t" r="r" b="b"/>
              <a:pathLst>
                <a:path w="58584" h="57547" extrusionOk="0">
                  <a:moveTo>
                    <a:pt x="48415" y="57150"/>
                  </a:moveTo>
                  <a:cubicBezTo>
                    <a:pt x="50030" y="60579"/>
                    <a:pt x="1747" y="40767"/>
                    <a:pt x="36" y="38100"/>
                  </a:cubicBezTo>
                  <a:cubicBezTo>
                    <a:pt x="-1675" y="35433"/>
                    <a:pt x="58585" y="0"/>
                    <a:pt x="5858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2767;p47">
              <a:extLst>
                <a:ext uri="{FF2B5EF4-FFF2-40B4-BE49-F238E27FC236}">
                  <a16:creationId xmlns:a16="http://schemas.microsoft.com/office/drawing/2014/main" id="{A093BCEE-1580-4EDA-891C-1196F3C1816C}"/>
                </a:ext>
              </a:extLst>
            </p:cNvPr>
            <p:cNvSpPr/>
            <p:nvPr/>
          </p:nvSpPr>
          <p:spPr>
            <a:xfrm>
              <a:off x="1969256" y="1691533"/>
              <a:ext cx="1231332" cy="1017436"/>
            </a:xfrm>
            <a:custGeom>
              <a:avLst/>
              <a:gdLst/>
              <a:ahLst/>
              <a:cxnLst/>
              <a:rect l="l" t="t" r="r" b="b"/>
              <a:pathLst>
                <a:path w="1231332" h="1017436" extrusionOk="0">
                  <a:moveTo>
                    <a:pt x="429422" y="802106"/>
                  </a:moveTo>
                  <a:lnTo>
                    <a:pt x="1156721" y="381386"/>
                  </a:lnTo>
                  <a:cubicBezTo>
                    <a:pt x="1200737" y="352554"/>
                    <a:pt x="1228443" y="304462"/>
                    <a:pt x="1231333" y="251846"/>
                  </a:cubicBezTo>
                  <a:lnTo>
                    <a:pt x="1231333" y="53250"/>
                  </a:lnTo>
                  <a:cubicBezTo>
                    <a:pt x="1231333" y="5625"/>
                    <a:pt x="1197876" y="-13425"/>
                    <a:pt x="1156721" y="10007"/>
                  </a:cubicBezTo>
                  <a:lnTo>
                    <a:pt x="74612" y="636085"/>
                  </a:lnTo>
                  <a:cubicBezTo>
                    <a:pt x="30584" y="664898"/>
                    <a:pt x="2878" y="713009"/>
                    <a:pt x="0" y="765625"/>
                  </a:cubicBezTo>
                  <a:lnTo>
                    <a:pt x="0" y="964221"/>
                  </a:lnTo>
                  <a:cubicBezTo>
                    <a:pt x="0" y="1011846"/>
                    <a:pt x="33457" y="1030896"/>
                    <a:pt x="74612" y="1007369"/>
                  </a:cubicBezTo>
                  <a:lnTo>
                    <a:pt x="256246" y="902594"/>
                  </a:lnTo>
                  <a:lnTo>
                    <a:pt x="343309" y="94726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2768;p47">
              <a:extLst>
                <a:ext uri="{FF2B5EF4-FFF2-40B4-BE49-F238E27FC236}">
                  <a16:creationId xmlns:a16="http://schemas.microsoft.com/office/drawing/2014/main" id="{DDF84E11-A851-4408-9DC9-6F0B38B39AC9}"/>
                </a:ext>
              </a:extLst>
            </p:cNvPr>
            <p:cNvSpPr/>
            <p:nvPr/>
          </p:nvSpPr>
          <p:spPr>
            <a:xfrm>
              <a:off x="2066299" y="1805171"/>
              <a:ext cx="1037246" cy="669226"/>
            </a:xfrm>
            <a:custGeom>
              <a:avLst/>
              <a:gdLst/>
              <a:ahLst/>
              <a:cxnLst/>
              <a:rect l="l" t="t" r="r" b="b"/>
              <a:pathLst>
                <a:path w="1037246" h="669226" extrusionOk="0">
                  <a:moveTo>
                    <a:pt x="1037247" y="69152"/>
                  </a:moveTo>
                  <a:lnTo>
                    <a:pt x="0" y="669227"/>
                  </a:lnTo>
                  <a:lnTo>
                    <a:pt x="0" y="600170"/>
                  </a:lnTo>
                  <a:lnTo>
                    <a:pt x="1037247" y="0"/>
                  </a:lnTo>
                  <a:lnTo>
                    <a:pt x="1037247" y="6915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2769;p47">
              <a:extLst>
                <a:ext uri="{FF2B5EF4-FFF2-40B4-BE49-F238E27FC236}">
                  <a16:creationId xmlns:a16="http://schemas.microsoft.com/office/drawing/2014/main" id="{76A6507C-BBBF-4783-B8CA-170A612AAD68}"/>
                </a:ext>
              </a:extLst>
            </p:cNvPr>
            <p:cNvSpPr/>
            <p:nvPr/>
          </p:nvSpPr>
          <p:spPr>
            <a:xfrm>
              <a:off x="2066299" y="2133308"/>
              <a:ext cx="679110" cy="462057"/>
            </a:xfrm>
            <a:custGeom>
              <a:avLst/>
              <a:gdLst/>
              <a:ahLst/>
              <a:cxnLst/>
              <a:rect l="l" t="t" r="r" b="b"/>
              <a:pathLst>
                <a:path w="679110" h="462057" extrusionOk="0">
                  <a:moveTo>
                    <a:pt x="679110" y="69151"/>
                  </a:moveTo>
                  <a:lnTo>
                    <a:pt x="0" y="462058"/>
                  </a:lnTo>
                  <a:lnTo>
                    <a:pt x="0" y="392906"/>
                  </a:lnTo>
                  <a:lnTo>
                    <a:pt x="679110" y="0"/>
                  </a:lnTo>
                  <a:lnTo>
                    <a:pt x="679110" y="691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82" name="Google Shape;2770;p47">
              <a:extLst>
                <a:ext uri="{FF2B5EF4-FFF2-40B4-BE49-F238E27FC236}">
                  <a16:creationId xmlns:a16="http://schemas.microsoft.com/office/drawing/2014/main" id="{CCBE9A2B-0282-4834-B804-B175B4BA103A}"/>
                </a:ext>
              </a:extLst>
            </p:cNvPr>
            <p:cNvGrpSpPr/>
            <p:nvPr/>
          </p:nvGrpSpPr>
          <p:grpSpPr>
            <a:xfrm>
              <a:off x="4146745" y="1006881"/>
              <a:ext cx="330894" cy="250785"/>
              <a:chOff x="6621095" y="1452181"/>
              <a:chExt cx="330894" cy="250785"/>
            </a:xfrm>
          </p:grpSpPr>
          <p:sp>
            <p:nvSpPr>
              <p:cNvPr id="485" name="Google Shape;2771;p47">
                <a:extLst>
                  <a:ext uri="{FF2B5EF4-FFF2-40B4-BE49-F238E27FC236}">
                    <a16:creationId xmlns:a16="http://schemas.microsoft.com/office/drawing/2014/main" id="{5A601DC8-9C47-4FC8-8D53-3546EB493461}"/>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2772;p47">
                <a:extLst>
                  <a:ext uri="{FF2B5EF4-FFF2-40B4-BE49-F238E27FC236}">
                    <a16:creationId xmlns:a16="http://schemas.microsoft.com/office/drawing/2014/main" id="{8D719D8E-E03C-4FA4-9ABB-0A2408FA51E9}"/>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2773;p47">
                <a:extLst>
                  <a:ext uri="{FF2B5EF4-FFF2-40B4-BE49-F238E27FC236}">
                    <a16:creationId xmlns:a16="http://schemas.microsoft.com/office/drawing/2014/main" id="{B7F1FA55-E5B5-4FF7-B930-7780DD026275}"/>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2774;p47">
                <a:extLst>
                  <a:ext uri="{FF2B5EF4-FFF2-40B4-BE49-F238E27FC236}">
                    <a16:creationId xmlns:a16="http://schemas.microsoft.com/office/drawing/2014/main" id="{7EBF0106-94AF-4525-9E31-F5FE7CFC42B2}"/>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2775;p47">
                <a:extLst>
                  <a:ext uri="{FF2B5EF4-FFF2-40B4-BE49-F238E27FC236}">
                    <a16:creationId xmlns:a16="http://schemas.microsoft.com/office/drawing/2014/main" id="{233BEFDA-BD3D-40FC-8B30-3C34FA86244A}"/>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83" name="Google Shape;2776;p47">
              <a:extLst>
                <a:ext uri="{FF2B5EF4-FFF2-40B4-BE49-F238E27FC236}">
                  <a16:creationId xmlns:a16="http://schemas.microsoft.com/office/drawing/2014/main" id="{B811598A-1097-4002-AEB2-35AED1E89D57}"/>
                </a:ext>
              </a:extLst>
            </p:cNvPr>
            <p:cNvSpPr/>
            <p:nvPr/>
          </p:nvSpPr>
          <p:spPr>
            <a:xfrm>
              <a:off x="4444588" y="826743"/>
              <a:ext cx="153590" cy="431871"/>
            </a:xfrm>
            <a:custGeom>
              <a:avLst/>
              <a:gdLst/>
              <a:ahLst/>
              <a:cxnLst/>
              <a:rect l="l" t="t" r="r" b="b"/>
              <a:pathLst>
                <a:path w="153590" h="431871" extrusionOk="0">
                  <a:moveTo>
                    <a:pt x="11570" y="362351"/>
                  </a:moveTo>
                  <a:cubicBezTo>
                    <a:pt x="19754" y="356891"/>
                    <a:pt x="28299" y="351990"/>
                    <a:pt x="37138" y="347682"/>
                  </a:cubicBezTo>
                  <a:cubicBezTo>
                    <a:pt x="45379" y="345048"/>
                    <a:pt x="52878" y="340475"/>
                    <a:pt x="58999" y="334347"/>
                  </a:cubicBezTo>
                  <a:cubicBezTo>
                    <a:pt x="66983" y="326537"/>
                    <a:pt x="80099" y="296819"/>
                    <a:pt x="89509" y="267672"/>
                  </a:cubicBezTo>
                  <a:cubicBezTo>
                    <a:pt x="98871" y="234986"/>
                    <a:pt x="102568" y="200933"/>
                    <a:pt x="100439" y="166993"/>
                  </a:cubicBezTo>
                  <a:cubicBezTo>
                    <a:pt x="96542" y="126321"/>
                    <a:pt x="81905" y="69457"/>
                    <a:pt x="78198" y="46121"/>
                  </a:cubicBezTo>
                  <a:cubicBezTo>
                    <a:pt x="74491" y="22785"/>
                    <a:pt x="82000" y="13355"/>
                    <a:pt x="92930" y="4782"/>
                  </a:cubicBezTo>
                  <a:cubicBezTo>
                    <a:pt x="105667" y="-5314"/>
                    <a:pt x="123250" y="-837"/>
                    <a:pt x="132660" y="31929"/>
                  </a:cubicBezTo>
                  <a:cubicBezTo>
                    <a:pt x="144779" y="77261"/>
                    <a:pt x="151793" y="123811"/>
                    <a:pt x="153570" y="170708"/>
                  </a:cubicBezTo>
                  <a:cubicBezTo>
                    <a:pt x="153960" y="205545"/>
                    <a:pt x="148599" y="240208"/>
                    <a:pt x="137698" y="273292"/>
                  </a:cubicBezTo>
                  <a:cubicBezTo>
                    <a:pt x="128012" y="301634"/>
                    <a:pt x="114924" y="328691"/>
                    <a:pt x="98728" y="353874"/>
                  </a:cubicBezTo>
                  <a:cubicBezTo>
                    <a:pt x="94261" y="361398"/>
                    <a:pt x="92740" y="368161"/>
                    <a:pt x="85897" y="383592"/>
                  </a:cubicBezTo>
                  <a:cubicBezTo>
                    <a:pt x="79329" y="399096"/>
                    <a:pt x="69083" y="412763"/>
                    <a:pt x="56052" y="423406"/>
                  </a:cubicBezTo>
                  <a:cubicBezTo>
                    <a:pt x="44647" y="431598"/>
                    <a:pt x="39229" y="432931"/>
                    <a:pt x="36473" y="431217"/>
                  </a:cubicBezTo>
                  <a:cubicBezTo>
                    <a:pt x="33716" y="429502"/>
                    <a:pt x="33811" y="425597"/>
                    <a:pt x="38659" y="421692"/>
                  </a:cubicBezTo>
                  <a:cubicBezTo>
                    <a:pt x="46747" y="415317"/>
                    <a:pt x="53638" y="407542"/>
                    <a:pt x="58999" y="398736"/>
                  </a:cubicBezTo>
                  <a:cubicBezTo>
                    <a:pt x="58999" y="398736"/>
                    <a:pt x="49019" y="408833"/>
                    <a:pt x="42461" y="414357"/>
                  </a:cubicBezTo>
                  <a:cubicBezTo>
                    <a:pt x="36691" y="419245"/>
                    <a:pt x="30295" y="423344"/>
                    <a:pt x="23451" y="426549"/>
                  </a:cubicBezTo>
                  <a:cubicBezTo>
                    <a:pt x="16798" y="429502"/>
                    <a:pt x="7483" y="423787"/>
                    <a:pt x="12236" y="419310"/>
                  </a:cubicBezTo>
                  <a:cubicBezTo>
                    <a:pt x="16988" y="414834"/>
                    <a:pt x="21740" y="412548"/>
                    <a:pt x="31245" y="404261"/>
                  </a:cubicBezTo>
                  <a:cubicBezTo>
                    <a:pt x="36359" y="399914"/>
                    <a:pt x="40921" y="394956"/>
                    <a:pt x="44837" y="389497"/>
                  </a:cubicBezTo>
                  <a:cubicBezTo>
                    <a:pt x="38146" y="394658"/>
                    <a:pt x="31064" y="399276"/>
                    <a:pt x="23641" y="403308"/>
                  </a:cubicBezTo>
                  <a:cubicBezTo>
                    <a:pt x="17910" y="406783"/>
                    <a:pt x="11333" y="408597"/>
                    <a:pt x="4632" y="408547"/>
                  </a:cubicBezTo>
                  <a:cubicBezTo>
                    <a:pt x="1115" y="408547"/>
                    <a:pt x="-3162" y="403404"/>
                    <a:pt x="3491" y="399022"/>
                  </a:cubicBezTo>
                  <a:cubicBezTo>
                    <a:pt x="12635" y="394058"/>
                    <a:pt x="21161" y="388014"/>
                    <a:pt x="28869" y="381020"/>
                  </a:cubicBezTo>
                  <a:cubicBezTo>
                    <a:pt x="36187" y="373781"/>
                    <a:pt x="40275" y="367590"/>
                    <a:pt x="38374" y="367494"/>
                  </a:cubicBezTo>
                  <a:cubicBezTo>
                    <a:pt x="36473" y="367399"/>
                    <a:pt x="32290" y="371876"/>
                    <a:pt x="23736" y="374638"/>
                  </a:cubicBezTo>
                  <a:cubicBezTo>
                    <a:pt x="15182" y="377400"/>
                    <a:pt x="5963" y="374638"/>
                    <a:pt x="4727" y="370161"/>
                  </a:cubicBezTo>
                  <a:cubicBezTo>
                    <a:pt x="3491" y="365685"/>
                    <a:pt x="3586" y="366256"/>
                    <a:pt x="11570" y="36235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2777;p47">
              <a:extLst>
                <a:ext uri="{FF2B5EF4-FFF2-40B4-BE49-F238E27FC236}">
                  <a16:creationId xmlns:a16="http://schemas.microsoft.com/office/drawing/2014/main" id="{117BD65E-4BF4-4453-BE6D-B0202B78E95D}"/>
                </a:ext>
              </a:extLst>
            </p:cNvPr>
            <p:cNvSpPr/>
            <p:nvPr/>
          </p:nvSpPr>
          <p:spPr>
            <a:xfrm>
              <a:off x="4515562" y="822838"/>
              <a:ext cx="88583" cy="120566"/>
            </a:xfrm>
            <a:custGeom>
              <a:avLst/>
              <a:gdLst/>
              <a:ahLst/>
              <a:cxnLst/>
              <a:rect l="l" t="t" r="r" b="b"/>
              <a:pathLst>
                <a:path w="88583" h="120566" extrusionOk="0">
                  <a:moveTo>
                    <a:pt x="88584" y="96127"/>
                  </a:moveTo>
                  <a:cubicBezTo>
                    <a:pt x="88584" y="96127"/>
                    <a:pt x="56458" y="128131"/>
                    <a:pt x="18534" y="118892"/>
                  </a:cubicBezTo>
                  <a:cubicBezTo>
                    <a:pt x="13117" y="115177"/>
                    <a:pt x="0" y="40406"/>
                    <a:pt x="0" y="40406"/>
                  </a:cubicBezTo>
                  <a:cubicBezTo>
                    <a:pt x="0" y="40406"/>
                    <a:pt x="0" y="-1028"/>
                    <a:pt x="31746" y="20"/>
                  </a:cubicBezTo>
                  <a:cubicBezTo>
                    <a:pt x="63491" y="1067"/>
                    <a:pt x="88584" y="96127"/>
                    <a:pt x="88584" y="961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 name="Group 3">
            <a:extLst>
              <a:ext uri="{FF2B5EF4-FFF2-40B4-BE49-F238E27FC236}">
                <a16:creationId xmlns:a16="http://schemas.microsoft.com/office/drawing/2014/main" id="{594A6341-21D5-4DD0-B33F-7C0D6AC17F86}"/>
              </a:ext>
            </a:extLst>
          </p:cNvPr>
          <p:cNvGrpSpPr/>
          <p:nvPr/>
        </p:nvGrpSpPr>
        <p:grpSpPr>
          <a:xfrm>
            <a:off x="315953" y="2734340"/>
            <a:ext cx="6221493" cy="920912"/>
            <a:chOff x="315953" y="3680490"/>
            <a:chExt cx="6221493" cy="920912"/>
          </a:xfrm>
        </p:grpSpPr>
        <p:sp>
          <p:nvSpPr>
            <p:cNvPr id="164" name="Google Shape;595;p17">
              <a:extLst>
                <a:ext uri="{FF2B5EF4-FFF2-40B4-BE49-F238E27FC236}">
                  <a16:creationId xmlns:a16="http://schemas.microsoft.com/office/drawing/2014/main" id="{1044FA4D-3D28-41D1-983B-113C481406C8}"/>
                </a:ext>
              </a:extLst>
            </p:cNvPr>
            <p:cNvSpPr txBox="1">
              <a:spLocks/>
            </p:cNvSpPr>
            <p:nvPr/>
          </p:nvSpPr>
          <p:spPr>
            <a:xfrm>
              <a:off x="315953" y="3680490"/>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t>Cross-functional coordination</a:t>
              </a:r>
              <a:endParaRPr lang="en-GB" sz="1600" dirty="0"/>
            </a:p>
          </p:txBody>
        </p:sp>
        <p:sp>
          <p:nvSpPr>
            <p:cNvPr id="165" name="TextBox 164">
              <a:extLst>
                <a:ext uri="{FF2B5EF4-FFF2-40B4-BE49-F238E27FC236}">
                  <a16:creationId xmlns:a16="http://schemas.microsoft.com/office/drawing/2014/main" id="{8C88F7AE-B062-41F9-8D3A-4EFD08CAF57E}"/>
                </a:ext>
              </a:extLst>
            </p:cNvPr>
            <p:cNvSpPr txBox="1"/>
            <p:nvPr/>
          </p:nvSpPr>
          <p:spPr>
            <a:xfrm>
              <a:off x="774699" y="4078182"/>
              <a:ext cx="5762747" cy="52322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To complete projects on time, React Native developers must collaborate with cross-functional teams.</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66" name="Group 165">
            <a:extLst>
              <a:ext uri="{FF2B5EF4-FFF2-40B4-BE49-F238E27FC236}">
                <a16:creationId xmlns:a16="http://schemas.microsoft.com/office/drawing/2014/main" id="{9CD2E7CA-BDB3-4938-BE9D-842F37697C98}"/>
              </a:ext>
            </a:extLst>
          </p:cNvPr>
          <p:cNvGrpSpPr/>
          <p:nvPr/>
        </p:nvGrpSpPr>
        <p:grpSpPr>
          <a:xfrm>
            <a:off x="0" y="4728494"/>
            <a:ext cx="9144000" cy="356855"/>
            <a:chOff x="0" y="406525"/>
            <a:chExt cx="9144000" cy="356855"/>
          </a:xfrm>
        </p:grpSpPr>
        <p:cxnSp>
          <p:nvCxnSpPr>
            <p:cNvPr id="167" name="Straight Connector 166">
              <a:extLst>
                <a:ext uri="{FF2B5EF4-FFF2-40B4-BE49-F238E27FC236}">
                  <a16:creationId xmlns:a16="http://schemas.microsoft.com/office/drawing/2014/main" id="{DC60CE2A-6817-440C-AE0C-0C44BD3CDF7E}"/>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51EC1AB7-71F5-4434-B542-C38A0AB74E44}"/>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169" name="Graphic 168">
              <a:extLst>
                <a:ext uri="{FF2B5EF4-FFF2-40B4-BE49-F238E27FC236}">
                  <a16:creationId xmlns:a16="http://schemas.microsoft.com/office/drawing/2014/main" id="{EE087867-71AC-464C-A068-4C4DF3AD76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199473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The Advantages of Hiring React Native Developers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1390254"/>
            <a:ext cx="6100107" cy="967150"/>
            <a:chOff x="315953" y="2349104"/>
            <a:chExt cx="6100107" cy="967150"/>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A sizable community</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700" y="2793034"/>
              <a:ext cx="5369572" cy="52322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The React Native developer community provides a wealth of support, training materials, and assistance to developers.</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594A6341-21D5-4DD0-B33F-7C0D6AC17F86}"/>
              </a:ext>
            </a:extLst>
          </p:cNvPr>
          <p:cNvGrpSpPr/>
          <p:nvPr/>
        </p:nvGrpSpPr>
        <p:grpSpPr>
          <a:xfrm>
            <a:off x="315953" y="2454940"/>
            <a:ext cx="6221493" cy="920912"/>
            <a:chOff x="315953" y="3680490"/>
            <a:chExt cx="6221493" cy="920912"/>
          </a:xfrm>
        </p:grpSpPr>
        <p:sp>
          <p:nvSpPr>
            <p:cNvPr id="164" name="Google Shape;595;p17">
              <a:extLst>
                <a:ext uri="{FF2B5EF4-FFF2-40B4-BE49-F238E27FC236}">
                  <a16:creationId xmlns:a16="http://schemas.microsoft.com/office/drawing/2014/main" id="{1044FA4D-3D28-41D1-983B-113C481406C8}"/>
                </a:ext>
              </a:extLst>
            </p:cNvPr>
            <p:cNvSpPr txBox="1">
              <a:spLocks/>
            </p:cNvSpPr>
            <p:nvPr/>
          </p:nvSpPr>
          <p:spPr>
            <a:xfrm>
              <a:off x="315953" y="3680490"/>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t>Support for hot reloading</a:t>
              </a:r>
              <a:endParaRPr lang="en-GB" sz="1600" dirty="0"/>
            </a:p>
          </p:txBody>
        </p:sp>
        <p:sp>
          <p:nvSpPr>
            <p:cNvPr id="165" name="TextBox 164">
              <a:extLst>
                <a:ext uri="{FF2B5EF4-FFF2-40B4-BE49-F238E27FC236}">
                  <a16:creationId xmlns:a16="http://schemas.microsoft.com/office/drawing/2014/main" id="{8C88F7AE-B062-41F9-8D3A-4EFD08CAF57E}"/>
                </a:ext>
              </a:extLst>
            </p:cNvPr>
            <p:cNvSpPr txBox="1"/>
            <p:nvPr/>
          </p:nvSpPr>
          <p:spPr>
            <a:xfrm>
              <a:off x="774699" y="4078182"/>
              <a:ext cx="5762747" cy="52322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React Native has a hot reloading plugin that enables React components to load in real-time without losing state.</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66" name="Google Shape;2778;p47">
            <a:extLst>
              <a:ext uri="{FF2B5EF4-FFF2-40B4-BE49-F238E27FC236}">
                <a16:creationId xmlns:a16="http://schemas.microsoft.com/office/drawing/2014/main" id="{C8A065DA-7CC6-4961-8C46-B14FE86A4069}"/>
              </a:ext>
            </a:extLst>
          </p:cNvPr>
          <p:cNvGrpSpPr/>
          <p:nvPr/>
        </p:nvGrpSpPr>
        <p:grpSpPr>
          <a:xfrm>
            <a:off x="6537446" y="1638396"/>
            <a:ext cx="2436120" cy="2476404"/>
            <a:chOff x="2011725" y="44285"/>
            <a:chExt cx="4684870" cy="4762340"/>
          </a:xfrm>
        </p:grpSpPr>
        <p:grpSp>
          <p:nvGrpSpPr>
            <p:cNvPr id="167" name="Google Shape;2779;p47">
              <a:extLst>
                <a:ext uri="{FF2B5EF4-FFF2-40B4-BE49-F238E27FC236}">
                  <a16:creationId xmlns:a16="http://schemas.microsoft.com/office/drawing/2014/main" id="{5682A8F1-95FE-4C85-A679-7EBC21A9900E}"/>
                </a:ext>
              </a:extLst>
            </p:cNvPr>
            <p:cNvGrpSpPr/>
            <p:nvPr/>
          </p:nvGrpSpPr>
          <p:grpSpPr>
            <a:xfrm>
              <a:off x="2119596" y="326448"/>
              <a:ext cx="3544299" cy="3707706"/>
              <a:chOff x="3860721" y="1330073"/>
              <a:chExt cx="3544299" cy="3707706"/>
            </a:xfrm>
          </p:grpSpPr>
          <p:sp>
            <p:nvSpPr>
              <p:cNvPr id="331" name="Google Shape;2780;p47">
                <a:extLst>
                  <a:ext uri="{FF2B5EF4-FFF2-40B4-BE49-F238E27FC236}">
                    <a16:creationId xmlns:a16="http://schemas.microsoft.com/office/drawing/2014/main" id="{82D6AD42-CB13-4687-B84B-8F81B558BD6A}"/>
                  </a:ext>
                </a:extLst>
              </p:cNvPr>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2781;p47">
                <a:extLst>
                  <a:ext uri="{FF2B5EF4-FFF2-40B4-BE49-F238E27FC236}">
                    <a16:creationId xmlns:a16="http://schemas.microsoft.com/office/drawing/2014/main" id="{75AE66C0-3CEA-435F-8827-A1ACC09A60B9}"/>
                  </a:ext>
                </a:extLst>
              </p:cNvPr>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2782;p47">
                <a:extLst>
                  <a:ext uri="{FF2B5EF4-FFF2-40B4-BE49-F238E27FC236}">
                    <a16:creationId xmlns:a16="http://schemas.microsoft.com/office/drawing/2014/main" id="{F6693D0B-92BB-44C5-B5B0-2AEF4B6D636B}"/>
                  </a:ext>
                </a:extLst>
              </p:cNvPr>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2783;p47">
                <a:extLst>
                  <a:ext uri="{FF2B5EF4-FFF2-40B4-BE49-F238E27FC236}">
                    <a16:creationId xmlns:a16="http://schemas.microsoft.com/office/drawing/2014/main" id="{311D3A08-0498-4858-866D-E541BD0A98E7}"/>
                  </a:ext>
                </a:extLst>
              </p:cNvPr>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2784;p47">
                <a:extLst>
                  <a:ext uri="{FF2B5EF4-FFF2-40B4-BE49-F238E27FC236}">
                    <a16:creationId xmlns:a16="http://schemas.microsoft.com/office/drawing/2014/main" id="{E25101F5-33F1-4FCA-A9D8-CA86E52241CD}"/>
                  </a:ext>
                </a:extLst>
              </p:cNvPr>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2785;p47">
                <a:extLst>
                  <a:ext uri="{FF2B5EF4-FFF2-40B4-BE49-F238E27FC236}">
                    <a16:creationId xmlns:a16="http://schemas.microsoft.com/office/drawing/2014/main" id="{144E39E6-B7CA-479F-8877-75558D1E69D1}"/>
                  </a:ext>
                </a:extLst>
              </p:cNvPr>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2786;p47">
                <a:extLst>
                  <a:ext uri="{FF2B5EF4-FFF2-40B4-BE49-F238E27FC236}">
                    <a16:creationId xmlns:a16="http://schemas.microsoft.com/office/drawing/2014/main" id="{5F705E84-F574-4B47-9ACD-F28F56921AE6}"/>
                  </a:ext>
                </a:extLst>
              </p:cNvPr>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2787;p47">
                <a:extLst>
                  <a:ext uri="{FF2B5EF4-FFF2-40B4-BE49-F238E27FC236}">
                    <a16:creationId xmlns:a16="http://schemas.microsoft.com/office/drawing/2014/main" id="{153EA7E6-E049-4EA4-BA73-77314EBE6A4E}"/>
                  </a:ext>
                </a:extLst>
              </p:cNvPr>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2788;p47">
                <a:extLst>
                  <a:ext uri="{FF2B5EF4-FFF2-40B4-BE49-F238E27FC236}">
                    <a16:creationId xmlns:a16="http://schemas.microsoft.com/office/drawing/2014/main" id="{3A7B3E59-F602-4385-97B0-8CB93EE64A9A}"/>
                  </a:ext>
                </a:extLst>
              </p:cNvPr>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2789;p47">
                <a:extLst>
                  <a:ext uri="{FF2B5EF4-FFF2-40B4-BE49-F238E27FC236}">
                    <a16:creationId xmlns:a16="http://schemas.microsoft.com/office/drawing/2014/main" id="{76748F9C-4825-4487-8C0B-876CC9301B54}"/>
                  </a:ext>
                </a:extLst>
              </p:cNvPr>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2790;p47">
                <a:extLst>
                  <a:ext uri="{FF2B5EF4-FFF2-40B4-BE49-F238E27FC236}">
                    <a16:creationId xmlns:a16="http://schemas.microsoft.com/office/drawing/2014/main" id="{9C6A5F57-7F7B-4BD7-A10B-08EE4371A23D}"/>
                  </a:ext>
                </a:extLst>
              </p:cNvPr>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2791;p47">
                <a:extLst>
                  <a:ext uri="{FF2B5EF4-FFF2-40B4-BE49-F238E27FC236}">
                    <a16:creationId xmlns:a16="http://schemas.microsoft.com/office/drawing/2014/main" id="{E37B4EC7-7DB8-46AB-98F9-D783B88894C2}"/>
                  </a:ext>
                </a:extLst>
              </p:cNvPr>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2792;p47">
                <a:extLst>
                  <a:ext uri="{FF2B5EF4-FFF2-40B4-BE49-F238E27FC236}">
                    <a16:creationId xmlns:a16="http://schemas.microsoft.com/office/drawing/2014/main" id="{4FA6D15A-715F-45EF-BD9B-77C3F25E1114}"/>
                  </a:ext>
                </a:extLst>
              </p:cNvPr>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2793;p47">
                <a:extLst>
                  <a:ext uri="{FF2B5EF4-FFF2-40B4-BE49-F238E27FC236}">
                    <a16:creationId xmlns:a16="http://schemas.microsoft.com/office/drawing/2014/main" id="{CF8953B8-A9E3-457D-80CD-461A4F090D26}"/>
                  </a:ext>
                </a:extLst>
              </p:cNvPr>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2794;p47">
                <a:extLst>
                  <a:ext uri="{FF2B5EF4-FFF2-40B4-BE49-F238E27FC236}">
                    <a16:creationId xmlns:a16="http://schemas.microsoft.com/office/drawing/2014/main" id="{B1BF39FE-E557-477D-9E27-74C51ABA86D3}"/>
                  </a:ext>
                </a:extLst>
              </p:cNvPr>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2795;p47">
                <a:extLst>
                  <a:ext uri="{FF2B5EF4-FFF2-40B4-BE49-F238E27FC236}">
                    <a16:creationId xmlns:a16="http://schemas.microsoft.com/office/drawing/2014/main" id="{85E9894F-724F-47DF-BDCF-6354CEE458C7}"/>
                  </a:ext>
                </a:extLst>
              </p:cNvPr>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2796;p47">
                <a:extLst>
                  <a:ext uri="{FF2B5EF4-FFF2-40B4-BE49-F238E27FC236}">
                    <a16:creationId xmlns:a16="http://schemas.microsoft.com/office/drawing/2014/main" id="{AF76FBCD-3552-4DE7-9C4E-7B107D2C4256}"/>
                  </a:ext>
                </a:extLst>
              </p:cNvPr>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2797;p47">
                <a:extLst>
                  <a:ext uri="{FF2B5EF4-FFF2-40B4-BE49-F238E27FC236}">
                    <a16:creationId xmlns:a16="http://schemas.microsoft.com/office/drawing/2014/main" id="{62704D4A-48B9-4F32-A109-B84FFE9C26B3}"/>
                  </a:ext>
                </a:extLst>
              </p:cNvPr>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2798;p47">
                <a:extLst>
                  <a:ext uri="{FF2B5EF4-FFF2-40B4-BE49-F238E27FC236}">
                    <a16:creationId xmlns:a16="http://schemas.microsoft.com/office/drawing/2014/main" id="{7CC0A326-CE94-4598-8C24-FCE5CF6864F3}"/>
                  </a:ext>
                </a:extLst>
              </p:cNvPr>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2799;p47">
                <a:extLst>
                  <a:ext uri="{FF2B5EF4-FFF2-40B4-BE49-F238E27FC236}">
                    <a16:creationId xmlns:a16="http://schemas.microsoft.com/office/drawing/2014/main" id="{BAA55703-6F29-47FD-A1D3-48A61197578D}"/>
                  </a:ext>
                </a:extLst>
              </p:cNvPr>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2800;p47">
                <a:extLst>
                  <a:ext uri="{FF2B5EF4-FFF2-40B4-BE49-F238E27FC236}">
                    <a16:creationId xmlns:a16="http://schemas.microsoft.com/office/drawing/2014/main" id="{1B2F5197-5F64-4D39-AB38-CF471C253844}"/>
                  </a:ext>
                </a:extLst>
              </p:cNvPr>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2801;p47">
                <a:extLst>
                  <a:ext uri="{FF2B5EF4-FFF2-40B4-BE49-F238E27FC236}">
                    <a16:creationId xmlns:a16="http://schemas.microsoft.com/office/drawing/2014/main" id="{43C58A72-24BB-48A8-8769-9F9AF9DCB4FF}"/>
                  </a:ext>
                </a:extLst>
              </p:cNvPr>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2802;p47">
                <a:extLst>
                  <a:ext uri="{FF2B5EF4-FFF2-40B4-BE49-F238E27FC236}">
                    <a16:creationId xmlns:a16="http://schemas.microsoft.com/office/drawing/2014/main" id="{0F41A5D3-46D8-4EB8-A673-D48B0F377A36}"/>
                  </a:ext>
                </a:extLst>
              </p:cNvPr>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2803;p47">
                <a:extLst>
                  <a:ext uri="{FF2B5EF4-FFF2-40B4-BE49-F238E27FC236}">
                    <a16:creationId xmlns:a16="http://schemas.microsoft.com/office/drawing/2014/main" id="{E62C548D-2250-4C3E-99C1-8A3BF403735A}"/>
                  </a:ext>
                </a:extLst>
              </p:cNvPr>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2804;p47">
                <a:extLst>
                  <a:ext uri="{FF2B5EF4-FFF2-40B4-BE49-F238E27FC236}">
                    <a16:creationId xmlns:a16="http://schemas.microsoft.com/office/drawing/2014/main" id="{0C11D104-1634-48ED-A262-4BFB7EFCC67A}"/>
                  </a:ext>
                </a:extLst>
              </p:cNvPr>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2805;p47">
                <a:extLst>
                  <a:ext uri="{FF2B5EF4-FFF2-40B4-BE49-F238E27FC236}">
                    <a16:creationId xmlns:a16="http://schemas.microsoft.com/office/drawing/2014/main" id="{3BD5D015-6D7A-462A-8275-79AAE72249E4}"/>
                  </a:ext>
                </a:extLst>
              </p:cNvPr>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2806;p47">
                <a:extLst>
                  <a:ext uri="{FF2B5EF4-FFF2-40B4-BE49-F238E27FC236}">
                    <a16:creationId xmlns:a16="http://schemas.microsoft.com/office/drawing/2014/main" id="{E27A961A-50E9-450C-A920-02AD2B124EF3}"/>
                  </a:ext>
                </a:extLst>
              </p:cNvPr>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2807;p47">
                <a:extLst>
                  <a:ext uri="{FF2B5EF4-FFF2-40B4-BE49-F238E27FC236}">
                    <a16:creationId xmlns:a16="http://schemas.microsoft.com/office/drawing/2014/main" id="{F83C3361-AD75-441B-919F-5BF7465A2030}"/>
                  </a:ext>
                </a:extLst>
              </p:cNvPr>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2808;p47">
                <a:extLst>
                  <a:ext uri="{FF2B5EF4-FFF2-40B4-BE49-F238E27FC236}">
                    <a16:creationId xmlns:a16="http://schemas.microsoft.com/office/drawing/2014/main" id="{BE704B37-FE7D-47ED-9F27-6971CF17BB35}"/>
                  </a:ext>
                </a:extLst>
              </p:cNvPr>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2809;p47">
                <a:extLst>
                  <a:ext uri="{FF2B5EF4-FFF2-40B4-BE49-F238E27FC236}">
                    <a16:creationId xmlns:a16="http://schemas.microsoft.com/office/drawing/2014/main" id="{EE61750A-15F5-4EB1-8A80-312905C79C39}"/>
                  </a:ext>
                </a:extLst>
              </p:cNvPr>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2810;p47">
                <a:extLst>
                  <a:ext uri="{FF2B5EF4-FFF2-40B4-BE49-F238E27FC236}">
                    <a16:creationId xmlns:a16="http://schemas.microsoft.com/office/drawing/2014/main" id="{A14D567C-D403-4EE1-B0DC-0E82AAEB41F8}"/>
                  </a:ext>
                </a:extLst>
              </p:cNvPr>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2811;p47">
                <a:extLst>
                  <a:ext uri="{FF2B5EF4-FFF2-40B4-BE49-F238E27FC236}">
                    <a16:creationId xmlns:a16="http://schemas.microsoft.com/office/drawing/2014/main" id="{C5BD964B-4D50-4BBC-B8B9-3AEFE8E73E11}"/>
                  </a:ext>
                </a:extLst>
              </p:cNvPr>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2812;p47">
                <a:extLst>
                  <a:ext uri="{FF2B5EF4-FFF2-40B4-BE49-F238E27FC236}">
                    <a16:creationId xmlns:a16="http://schemas.microsoft.com/office/drawing/2014/main" id="{A8192C6B-A04D-46A9-961C-C9E19430D73C}"/>
                  </a:ext>
                </a:extLst>
              </p:cNvPr>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2813;p47">
                <a:extLst>
                  <a:ext uri="{FF2B5EF4-FFF2-40B4-BE49-F238E27FC236}">
                    <a16:creationId xmlns:a16="http://schemas.microsoft.com/office/drawing/2014/main" id="{833390D7-80C4-42A0-A96C-0FB5BA8D3342}"/>
                  </a:ext>
                </a:extLst>
              </p:cNvPr>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2814;p47">
                <a:extLst>
                  <a:ext uri="{FF2B5EF4-FFF2-40B4-BE49-F238E27FC236}">
                    <a16:creationId xmlns:a16="http://schemas.microsoft.com/office/drawing/2014/main" id="{47AA3616-3F0F-406F-996B-4FF2198F278E}"/>
                  </a:ext>
                </a:extLst>
              </p:cNvPr>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2815;p47">
                <a:extLst>
                  <a:ext uri="{FF2B5EF4-FFF2-40B4-BE49-F238E27FC236}">
                    <a16:creationId xmlns:a16="http://schemas.microsoft.com/office/drawing/2014/main" id="{35896164-6E78-432D-AA88-29B52FCB6424}"/>
                  </a:ext>
                </a:extLst>
              </p:cNvPr>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2816;p47">
                <a:extLst>
                  <a:ext uri="{FF2B5EF4-FFF2-40B4-BE49-F238E27FC236}">
                    <a16:creationId xmlns:a16="http://schemas.microsoft.com/office/drawing/2014/main" id="{0A422D20-2F72-43A8-A089-19775BD2A1EF}"/>
                  </a:ext>
                </a:extLst>
              </p:cNvPr>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2817;p47">
                <a:extLst>
                  <a:ext uri="{FF2B5EF4-FFF2-40B4-BE49-F238E27FC236}">
                    <a16:creationId xmlns:a16="http://schemas.microsoft.com/office/drawing/2014/main" id="{B1997B41-53B5-49DD-AA80-3D578F4B31A7}"/>
                  </a:ext>
                </a:extLst>
              </p:cNvPr>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2818;p47">
                <a:extLst>
                  <a:ext uri="{FF2B5EF4-FFF2-40B4-BE49-F238E27FC236}">
                    <a16:creationId xmlns:a16="http://schemas.microsoft.com/office/drawing/2014/main" id="{DA2FFFAB-EE47-42C6-B5B5-6B1F6CE4C94C}"/>
                  </a:ext>
                </a:extLst>
              </p:cNvPr>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2819;p47">
                <a:extLst>
                  <a:ext uri="{FF2B5EF4-FFF2-40B4-BE49-F238E27FC236}">
                    <a16:creationId xmlns:a16="http://schemas.microsoft.com/office/drawing/2014/main" id="{B3ECDACE-AEBB-4603-A3FB-1989F33A7064}"/>
                  </a:ext>
                </a:extLst>
              </p:cNvPr>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2820;p47">
                <a:extLst>
                  <a:ext uri="{FF2B5EF4-FFF2-40B4-BE49-F238E27FC236}">
                    <a16:creationId xmlns:a16="http://schemas.microsoft.com/office/drawing/2014/main" id="{EFC671B0-24AE-4030-83DB-0F92C6B13124}"/>
                  </a:ext>
                </a:extLst>
              </p:cNvPr>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2821;p47">
                <a:extLst>
                  <a:ext uri="{FF2B5EF4-FFF2-40B4-BE49-F238E27FC236}">
                    <a16:creationId xmlns:a16="http://schemas.microsoft.com/office/drawing/2014/main" id="{0B55BEE5-ADFE-4C38-8647-B012406C7EEF}"/>
                  </a:ext>
                </a:extLst>
              </p:cNvPr>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2822;p47">
                <a:extLst>
                  <a:ext uri="{FF2B5EF4-FFF2-40B4-BE49-F238E27FC236}">
                    <a16:creationId xmlns:a16="http://schemas.microsoft.com/office/drawing/2014/main" id="{ABB727C9-74FB-437C-B9EC-3D2441849118}"/>
                  </a:ext>
                </a:extLst>
              </p:cNvPr>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2823;p47">
                <a:extLst>
                  <a:ext uri="{FF2B5EF4-FFF2-40B4-BE49-F238E27FC236}">
                    <a16:creationId xmlns:a16="http://schemas.microsoft.com/office/drawing/2014/main" id="{D3A7F82C-C5C7-4847-95E5-B82237D475AD}"/>
                  </a:ext>
                </a:extLst>
              </p:cNvPr>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2824;p47">
                <a:extLst>
                  <a:ext uri="{FF2B5EF4-FFF2-40B4-BE49-F238E27FC236}">
                    <a16:creationId xmlns:a16="http://schemas.microsoft.com/office/drawing/2014/main" id="{4379CF72-2163-4293-BBEB-FEE762173484}"/>
                  </a:ext>
                </a:extLst>
              </p:cNvPr>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2825;p47">
                <a:extLst>
                  <a:ext uri="{FF2B5EF4-FFF2-40B4-BE49-F238E27FC236}">
                    <a16:creationId xmlns:a16="http://schemas.microsoft.com/office/drawing/2014/main" id="{F13AFDF7-14D8-4359-8AEF-39FCA8D49844}"/>
                  </a:ext>
                </a:extLst>
              </p:cNvPr>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2826;p47">
                <a:extLst>
                  <a:ext uri="{FF2B5EF4-FFF2-40B4-BE49-F238E27FC236}">
                    <a16:creationId xmlns:a16="http://schemas.microsoft.com/office/drawing/2014/main" id="{BC7D38F6-E7C2-4576-8038-B72DBE42FF17}"/>
                  </a:ext>
                </a:extLst>
              </p:cNvPr>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2827;p47">
                <a:extLst>
                  <a:ext uri="{FF2B5EF4-FFF2-40B4-BE49-F238E27FC236}">
                    <a16:creationId xmlns:a16="http://schemas.microsoft.com/office/drawing/2014/main" id="{619073CB-643A-4CC4-973B-27CDE345DC32}"/>
                  </a:ext>
                </a:extLst>
              </p:cNvPr>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2828;p47">
                <a:extLst>
                  <a:ext uri="{FF2B5EF4-FFF2-40B4-BE49-F238E27FC236}">
                    <a16:creationId xmlns:a16="http://schemas.microsoft.com/office/drawing/2014/main" id="{90103CC1-6CA3-4A63-95E2-5B7DE05D1574}"/>
                  </a:ext>
                </a:extLst>
              </p:cNvPr>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2829;p47">
                <a:extLst>
                  <a:ext uri="{FF2B5EF4-FFF2-40B4-BE49-F238E27FC236}">
                    <a16:creationId xmlns:a16="http://schemas.microsoft.com/office/drawing/2014/main" id="{7EA69DD5-F20F-4FA6-BE50-A14A56EB5A6B}"/>
                  </a:ext>
                </a:extLst>
              </p:cNvPr>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2830;p47">
                <a:extLst>
                  <a:ext uri="{FF2B5EF4-FFF2-40B4-BE49-F238E27FC236}">
                    <a16:creationId xmlns:a16="http://schemas.microsoft.com/office/drawing/2014/main" id="{C1AF01B1-C2D1-4026-BE96-D1411750D731}"/>
                  </a:ext>
                </a:extLst>
              </p:cNvPr>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2831;p47">
                <a:extLst>
                  <a:ext uri="{FF2B5EF4-FFF2-40B4-BE49-F238E27FC236}">
                    <a16:creationId xmlns:a16="http://schemas.microsoft.com/office/drawing/2014/main" id="{04531289-51DC-42EC-8994-E8041A809209}"/>
                  </a:ext>
                </a:extLst>
              </p:cNvPr>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2832;p47">
                <a:extLst>
                  <a:ext uri="{FF2B5EF4-FFF2-40B4-BE49-F238E27FC236}">
                    <a16:creationId xmlns:a16="http://schemas.microsoft.com/office/drawing/2014/main" id="{EDEFF1EF-A06F-45E2-BD0D-4E1CF737F4F9}"/>
                  </a:ext>
                </a:extLst>
              </p:cNvPr>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2833;p47">
                <a:extLst>
                  <a:ext uri="{FF2B5EF4-FFF2-40B4-BE49-F238E27FC236}">
                    <a16:creationId xmlns:a16="http://schemas.microsoft.com/office/drawing/2014/main" id="{75C36440-0B41-4504-B04D-DDE2284DD7B3}"/>
                  </a:ext>
                </a:extLst>
              </p:cNvPr>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2834;p47">
                <a:extLst>
                  <a:ext uri="{FF2B5EF4-FFF2-40B4-BE49-F238E27FC236}">
                    <a16:creationId xmlns:a16="http://schemas.microsoft.com/office/drawing/2014/main" id="{01D3B77D-EE4E-49C3-887A-90F8541DDB11}"/>
                  </a:ext>
                </a:extLst>
              </p:cNvPr>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2835;p47">
                <a:extLst>
                  <a:ext uri="{FF2B5EF4-FFF2-40B4-BE49-F238E27FC236}">
                    <a16:creationId xmlns:a16="http://schemas.microsoft.com/office/drawing/2014/main" id="{5C4D1F44-C542-4E3D-91EB-2E9AA75A34E7}"/>
                  </a:ext>
                </a:extLst>
              </p:cNvPr>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2836;p47">
                <a:extLst>
                  <a:ext uri="{FF2B5EF4-FFF2-40B4-BE49-F238E27FC236}">
                    <a16:creationId xmlns:a16="http://schemas.microsoft.com/office/drawing/2014/main" id="{4E159EB9-0175-48EA-840F-24BDB66A5440}"/>
                  </a:ext>
                </a:extLst>
              </p:cNvPr>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2837;p47">
                <a:extLst>
                  <a:ext uri="{FF2B5EF4-FFF2-40B4-BE49-F238E27FC236}">
                    <a16:creationId xmlns:a16="http://schemas.microsoft.com/office/drawing/2014/main" id="{7BB4FBE9-7A9A-478D-9750-C13537A6A85B}"/>
                  </a:ext>
                </a:extLst>
              </p:cNvPr>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2838;p47">
                <a:extLst>
                  <a:ext uri="{FF2B5EF4-FFF2-40B4-BE49-F238E27FC236}">
                    <a16:creationId xmlns:a16="http://schemas.microsoft.com/office/drawing/2014/main" id="{9F243DEB-4B0F-4F8B-B1EC-BB15AE782C20}"/>
                  </a:ext>
                </a:extLst>
              </p:cNvPr>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2839;p47">
                <a:extLst>
                  <a:ext uri="{FF2B5EF4-FFF2-40B4-BE49-F238E27FC236}">
                    <a16:creationId xmlns:a16="http://schemas.microsoft.com/office/drawing/2014/main" id="{623682CC-0006-4BC8-88F0-5B901DF92032}"/>
                  </a:ext>
                </a:extLst>
              </p:cNvPr>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2840;p47">
                <a:extLst>
                  <a:ext uri="{FF2B5EF4-FFF2-40B4-BE49-F238E27FC236}">
                    <a16:creationId xmlns:a16="http://schemas.microsoft.com/office/drawing/2014/main" id="{FCB4169E-265D-4261-ABB1-97B87F6E6975}"/>
                  </a:ext>
                </a:extLst>
              </p:cNvPr>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2841;p47">
                <a:extLst>
                  <a:ext uri="{FF2B5EF4-FFF2-40B4-BE49-F238E27FC236}">
                    <a16:creationId xmlns:a16="http://schemas.microsoft.com/office/drawing/2014/main" id="{D5723615-510F-4DA5-B27A-7415DBA8CB80}"/>
                  </a:ext>
                </a:extLst>
              </p:cNvPr>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2842;p47">
                <a:extLst>
                  <a:ext uri="{FF2B5EF4-FFF2-40B4-BE49-F238E27FC236}">
                    <a16:creationId xmlns:a16="http://schemas.microsoft.com/office/drawing/2014/main" id="{7B556782-18D9-4BF3-93C5-8A4783E90FE7}"/>
                  </a:ext>
                </a:extLst>
              </p:cNvPr>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2843;p47">
                <a:extLst>
                  <a:ext uri="{FF2B5EF4-FFF2-40B4-BE49-F238E27FC236}">
                    <a16:creationId xmlns:a16="http://schemas.microsoft.com/office/drawing/2014/main" id="{79A898A0-1E7B-4FED-A8B9-CC385F62B027}"/>
                  </a:ext>
                </a:extLst>
              </p:cNvPr>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2844;p47">
                <a:extLst>
                  <a:ext uri="{FF2B5EF4-FFF2-40B4-BE49-F238E27FC236}">
                    <a16:creationId xmlns:a16="http://schemas.microsoft.com/office/drawing/2014/main" id="{2DB9D0B6-1CE8-4534-8F4A-8A293A339D06}"/>
                  </a:ext>
                </a:extLst>
              </p:cNvPr>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2845;p47">
                <a:extLst>
                  <a:ext uri="{FF2B5EF4-FFF2-40B4-BE49-F238E27FC236}">
                    <a16:creationId xmlns:a16="http://schemas.microsoft.com/office/drawing/2014/main" id="{8EC93ADA-3D13-440D-9E75-EB5A5224F14E}"/>
                  </a:ext>
                </a:extLst>
              </p:cNvPr>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2846;p47">
                <a:extLst>
                  <a:ext uri="{FF2B5EF4-FFF2-40B4-BE49-F238E27FC236}">
                    <a16:creationId xmlns:a16="http://schemas.microsoft.com/office/drawing/2014/main" id="{D5A1FF04-3367-4A25-BB5D-446FAADDDB8C}"/>
                  </a:ext>
                </a:extLst>
              </p:cNvPr>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2847;p47">
                <a:extLst>
                  <a:ext uri="{FF2B5EF4-FFF2-40B4-BE49-F238E27FC236}">
                    <a16:creationId xmlns:a16="http://schemas.microsoft.com/office/drawing/2014/main" id="{0BC7FA98-D2CD-4D5E-B0F1-E5463DACEA17}"/>
                  </a:ext>
                </a:extLst>
              </p:cNvPr>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2848;p47">
                <a:extLst>
                  <a:ext uri="{FF2B5EF4-FFF2-40B4-BE49-F238E27FC236}">
                    <a16:creationId xmlns:a16="http://schemas.microsoft.com/office/drawing/2014/main" id="{9AAB74C4-7D80-487F-81C2-0C386F348D43}"/>
                  </a:ext>
                </a:extLst>
              </p:cNvPr>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2849;p47">
                <a:extLst>
                  <a:ext uri="{FF2B5EF4-FFF2-40B4-BE49-F238E27FC236}">
                    <a16:creationId xmlns:a16="http://schemas.microsoft.com/office/drawing/2014/main" id="{9E94B33D-E990-44ED-97A5-C4017D3C9E57}"/>
                  </a:ext>
                </a:extLst>
              </p:cNvPr>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2850;p47">
                <a:extLst>
                  <a:ext uri="{FF2B5EF4-FFF2-40B4-BE49-F238E27FC236}">
                    <a16:creationId xmlns:a16="http://schemas.microsoft.com/office/drawing/2014/main" id="{D83EC1E6-786F-4032-AEB6-A40ABF56CA19}"/>
                  </a:ext>
                </a:extLst>
              </p:cNvPr>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2851;p47">
                <a:extLst>
                  <a:ext uri="{FF2B5EF4-FFF2-40B4-BE49-F238E27FC236}">
                    <a16:creationId xmlns:a16="http://schemas.microsoft.com/office/drawing/2014/main" id="{6CBADC98-DAB6-43EB-A5CF-8B1E6F6B2E34}"/>
                  </a:ext>
                </a:extLst>
              </p:cNvPr>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2852;p47">
                <a:extLst>
                  <a:ext uri="{FF2B5EF4-FFF2-40B4-BE49-F238E27FC236}">
                    <a16:creationId xmlns:a16="http://schemas.microsoft.com/office/drawing/2014/main" id="{313FADDC-F93C-4387-8FAD-61B48F9D21B1}"/>
                  </a:ext>
                </a:extLst>
              </p:cNvPr>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2853;p47">
                <a:extLst>
                  <a:ext uri="{FF2B5EF4-FFF2-40B4-BE49-F238E27FC236}">
                    <a16:creationId xmlns:a16="http://schemas.microsoft.com/office/drawing/2014/main" id="{18A5D6DB-3AE6-49FA-AB8B-16E78249D291}"/>
                  </a:ext>
                </a:extLst>
              </p:cNvPr>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2854;p47">
                <a:extLst>
                  <a:ext uri="{FF2B5EF4-FFF2-40B4-BE49-F238E27FC236}">
                    <a16:creationId xmlns:a16="http://schemas.microsoft.com/office/drawing/2014/main" id="{0BA758D5-788A-43AC-AD9B-E6C0697461DF}"/>
                  </a:ext>
                </a:extLst>
              </p:cNvPr>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2855;p47">
                <a:extLst>
                  <a:ext uri="{FF2B5EF4-FFF2-40B4-BE49-F238E27FC236}">
                    <a16:creationId xmlns:a16="http://schemas.microsoft.com/office/drawing/2014/main" id="{60316073-A0FD-485B-9C30-C94DE3917A8B}"/>
                  </a:ext>
                </a:extLst>
              </p:cNvPr>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2856;p47">
                <a:extLst>
                  <a:ext uri="{FF2B5EF4-FFF2-40B4-BE49-F238E27FC236}">
                    <a16:creationId xmlns:a16="http://schemas.microsoft.com/office/drawing/2014/main" id="{D9313947-A186-40AB-A258-4EE6596B47F2}"/>
                  </a:ext>
                </a:extLst>
              </p:cNvPr>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2857;p47">
                <a:extLst>
                  <a:ext uri="{FF2B5EF4-FFF2-40B4-BE49-F238E27FC236}">
                    <a16:creationId xmlns:a16="http://schemas.microsoft.com/office/drawing/2014/main" id="{49D8536C-2EA5-4EE4-A500-6B7E9A98417C}"/>
                  </a:ext>
                </a:extLst>
              </p:cNvPr>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2858;p47">
                <a:extLst>
                  <a:ext uri="{FF2B5EF4-FFF2-40B4-BE49-F238E27FC236}">
                    <a16:creationId xmlns:a16="http://schemas.microsoft.com/office/drawing/2014/main" id="{D0C22E9C-443A-46B6-9047-0873B70564A7}"/>
                  </a:ext>
                </a:extLst>
              </p:cNvPr>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2859;p47">
                <a:extLst>
                  <a:ext uri="{FF2B5EF4-FFF2-40B4-BE49-F238E27FC236}">
                    <a16:creationId xmlns:a16="http://schemas.microsoft.com/office/drawing/2014/main" id="{FDAEED02-90EF-443D-B8CC-E2FE125108E6}"/>
                  </a:ext>
                </a:extLst>
              </p:cNvPr>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2860;p47">
                <a:extLst>
                  <a:ext uri="{FF2B5EF4-FFF2-40B4-BE49-F238E27FC236}">
                    <a16:creationId xmlns:a16="http://schemas.microsoft.com/office/drawing/2014/main" id="{AA8BC6A4-E97B-4762-8043-BBED3D729D77}"/>
                  </a:ext>
                </a:extLst>
              </p:cNvPr>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2861;p47">
                <a:extLst>
                  <a:ext uri="{FF2B5EF4-FFF2-40B4-BE49-F238E27FC236}">
                    <a16:creationId xmlns:a16="http://schemas.microsoft.com/office/drawing/2014/main" id="{ABB4204E-6D70-4A72-BEE6-2E9899422180}"/>
                  </a:ext>
                </a:extLst>
              </p:cNvPr>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2862;p47">
                <a:extLst>
                  <a:ext uri="{FF2B5EF4-FFF2-40B4-BE49-F238E27FC236}">
                    <a16:creationId xmlns:a16="http://schemas.microsoft.com/office/drawing/2014/main" id="{937D67EF-4B01-4884-8DA7-A23A778AE3D5}"/>
                  </a:ext>
                </a:extLst>
              </p:cNvPr>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2863;p47">
                <a:extLst>
                  <a:ext uri="{FF2B5EF4-FFF2-40B4-BE49-F238E27FC236}">
                    <a16:creationId xmlns:a16="http://schemas.microsoft.com/office/drawing/2014/main" id="{310EEC33-7791-4867-A737-1C847E598106}"/>
                  </a:ext>
                </a:extLst>
              </p:cNvPr>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2864;p47">
                <a:extLst>
                  <a:ext uri="{FF2B5EF4-FFF2-40B4-BE49-F238E27FC236}">
                    <a16:creationId xmlns:a16="http://schemas.microsoft.com/office/drawing/2014/main" id="{090E2588-2A86-4420-9758-6427E45CC1BB}"/>
                  </a:ext>
                </a:extLst>
              </p:cNvPr>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2865;p47">
                <a:extLst>
                  <a:ext uri="{FF2B5EF4-FFF2-40B4-BE49-F238E27FC236}">
                    <a16:creationId xmlns:a16="http://schemas.microsoft.com/office/drawing/2014/main" id="{00595C10-068F-4B48-B278-517F241FC054}"/>
                  </a:ext>
                </a:extLst>
              </p:cNvPr>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2866;p47">
                <a:extLst>
                  <a:ext uri="{FF2B5EF4-FFF2-40B4-BE49-F238E27FC236}">
                    <a16:creationId xmlns:a16="http://schemas.microsoft.com/office/drawing/2014/main" id="{2AB5C820-E857-4A94-AFC6-1D601A724102}"/>
                  </a:ext>
                </a:extLst>
              </p:cNvPr>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2867;p47">
                <a:extLst>
                  <a:ext uri="{FF2B5EF4-FFF2-40B4-BE49-F238E27FC236}">
                    <a16:creationId xmlns:a16="http://schemas.microsoft.com/office/drawing/2014/main" id="{1ED78EEC-78C3-4283-86AD-4D16BD350961}"/>
                  </a:ext>
                </a:extLst>
              </p:cNvPr>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2868;p47">
                <a:extLst>
                  <a:ext uri="{FF2B5EF4-FFF2-40B4-BE49-F238E27FC236}">
                    <a16:creationId xmlns:a16="http://schemas.microsoft.com/office/drawing/2014/main" id="{30F72F5C-F7CC-4724-B4A3-4C9ED23A5C6D}"/>
                  </a:ext>
                </a:extLst>
              </p:cNvPr>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2869;p47">
                <a:extLst>
                  <a:ext uri="{FF2B5EF4-FFF2-40B4-BE49-F238E27FC236}">
                    <a16:creationId xmlns:a16="http://schemas.microsoft.com/office/drawing/2014/main" id="{4B044FF5-AC0A-44CF-8745-7EDEFC12F39F}"/>
                  </a:ext>
                </a:extLst>
              </p:cNvPr>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2870;p47">
                <a:extLst>
                  <a:ext uri="{FF2B5EF4-FFF2-40B4-BE49-F238E27FC236}">
                    <a16:creationId xmlns:a16="http://schemas.microsoft.com/office/drawing/2014/main" id="{1D41E0AF-C354-4344-B3FC-B0C313B57434}"/>
                  </a:ext>
                </a:extLst>
              </p:cNvPr>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2871;p47">
                <a:extLst>
                  <a:ext uri="{FF2B5EF4-FFF2-40B4-BE49-F238E27FC236}">
                    <a16:creationId xmlns:a16="http://schemas.microsoft.com/office/drawing/2014/main" id="{FD8D44B5-DE21-46AC-9376-465405656FAF}"/>
                  </a:ext>
                </a:extLst>
              </p:cNvPr>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2872;p47">
                <a:extLst>
                  <a:ext uri="{FF2B5EF4-FFF2-40B4-BE49-F238E27FC236}">
                    <a16:creationId xmlns:a16="http://schemas.microsoft.com/office/drawing/2014/main" id="{36BC8CF6-A961-44A5-87AE-DFFC0DED2E1A}"/>
                  </a:ext>
                </a:extLst>
              </p:cNvPr>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2873;p47">
                <a:extLst>
                  <a:ext uri="{FF2B5EF4-FFF2-40B4-BE49-F238E27FC236}">
                    <a16:creationId xmlns:a16="http://schemas.microsoft.com/office/drawing/2014/main" id="{4544A50F-7C9E-4416-8729-1DA3E19B4CAC}"/>
                  </a:ext>
                </a:extLst>
              </p:cNvPr>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2874;p47">
                <a:extLst>
                  <a:ext uri="{FF2B5EF4-FFF2-40B4-BE49-F238E27FC236}">
                    <a16:creationId xmlns:a16="http://schemas.microsoft.com/office/drawing/2014/main" id="{6CE61EDD-C49B-4112-94DA-A96266305E50}"/>
                  </a:ext>
                </a:extLst>
              </p:cNvPr>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2875;p47">
                <a:extLst>
                  <a:ext uri="{FF2B5EF4-FFF2-40B4-BE49-F238E27FC236}">
                    <a16:creationId xmlns:a16="http://schemas.microsoft.com/office/drawing/2014/main" id="{3AE453F2-500E-49B8-AB6A-5116116650E9}"/>
                  </a:ext>
                </a:extLst>
              </p:cNvPr>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2876;p47">
                <a:extLst>
                  <a:ext uri="{FF2B5EF4-FFF2-40B4-BE49-F238E27FC236}">
                    <a16:creationId xmlns:a16="http://schemas.microsoft.com/office/drawing/2014/main" id="{AD683FB5-32C8-4B77-9263-EC2028358454}"/>
                  </a:ext>
                </a:extLst>
              </p:cNvPr>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2877;p47">
                <a:extLst>
                  <a:ext uri="{FF2B5EF4-FFF2-40B4-BE49-F238E27FC236}">
                    <a16:creationId xmlns:a16="http://schemas.microsoft.com/office/drawing/2014/main" id="{2F9356B7-6E2D-4A15-8C0A-66FC7476D242}"/>
                  </a:ext>
                </a:extLst>
              </p:cNvPr>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2878;p47">
                <a:extLst>
                  <a:ext uri="{FF2B5EF4-FFF2-40B4-BE49-F238E27FC236}">
                    <a16:creationId xmlns:a16="http://schemas.microsoft.com/office/drawing/2014/main" id="{8ED954F5-2FD5-4C02-8E93-F4B938760E81}"/>
                  </a:ext>
                </a:extLst>
              </p:cNvPr>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2879;p47">
                <a:extLst>
                  <a:ext uri="{FF2B5EF4-FFF2-40B4-BE49-F238E27FC236}">
                    <a16:creationId xmlns:a16="http://schemas.microsoft.com/office/drawing/2014/main" id="{98DE8DAF-1315-478B-A81D-761A00918A5B}"/>
                  </a:ext>
                </a:extLst>
              </p:cNvPr>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2880;p47">
                <a:extLst>
                  <a:ext uri="{FF2B5EF4-FFF2-40B4-BE49-F238E27FC236}">
                    <a16:creationId xmlns:a16="http://schemas.microsoft.com/office/drawing/2014/main" id="{66FCAEB4-4B78-4220-9E51-E897F5B842BD}"/>
                  </a:ext>
                </a:extLst>
              </p:cNvPr>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2881;p47">
                <a:extLst>
                  <a:ext uri="{FF2B5EF4-FFF2-40B4-BE49-F238E27FC236}">
                    <a16:creationId xmlns:a16="http://schemas.microsoft.com/office/drawing/2014/main" id="{9FE22785-BF2F-49E4-B58D-93578218D27E}"/>
                  </a:ext>
                </a:extLst>
              </p:cNvPr>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2882;p47">
                <a:extLst>
                  <a:ext uri="{FF2B5EF4-FFF2-40B4-BE49-F238E27FC236}">
                    <a16:creationId xmlns:a16="http://schemas.microsoft.com/office/drawing/2014/main" id="{8DD7640D-2909-47D4-9C53-06E34A7CDEFE}"/>
                  </a:ext>
                </a:extLst>
              </p:cNvPr>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2883;p47">
                <a:extLst>
                  <a:ext uri="{FF2B5EF4-FFF2-40B4-BE49-F238E27FC236}">
                    <a16:creationId xmlns:a16="http://schemas.microsoft.com/office/drawing/2014/main" id="{80FF3507-6E43-4F86-8FDE-936EBF77E01E}"/>
                  </a:ext>
                </a:extLst>
              </p:cNvPr>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2884;p47">
                <a:extLst>
                  <a:ext uri="{FF2B5EF4-FFF2-40B4-BE49-F238E27FC236}">
                    <a16:creationId xmlns:a16="http://schemas.microsoft.com/office/drawing/2014/main" id="{F7D985FB-B503-4A3E-B904-C41F4CD40788}"/>
                  </a:ext>
                </a:extLst>
              </p:cNvPr>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2885;p47">
                <a:extLst>
                  <a:ext uri="{FF2B5EF4-FFF2-40B4-BE49-F238E27FC236}">
                    <a16:creationId xmlns:a16="http://schemas.microsoft.com/office/drawing/2014/main" id="{7F693CA7-E30A-44CE-9514-5E344204D58C}"/>
                  </a:ext>
                </a:extLst>
              </p:cNvPr>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2886;p47">
                <a:extLst>
                  <a:ext uri="{FF2B5EF4-FFF2-40B4-BE49-F238E27FC236}">
                    <a16:creationId xmlns:a16="http://schemas.microsoft.com/office/drawing/2014/main" id="{6C5BFEA8-A6A9-4D04-846B-81E1ACC29C65}"/>
                  </a:ext>
                </a:extLst>
              </p:cNvPr>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8" name="Google Shape;2887;p47">
              <a:extLst>
                <a:ext uri="{FF2B5EF4-FFF2-40B4-BE49-F238E27FC236}">
                  <a16:creationId xmlns:a16="http://schemas.microsoft.com/office/drawing/2014/main" id="{B867ED7D-CAE8-4E8B-9B25-6925DA4ABE5F}"/>
                </a:ext>
              </a:extLst>
            </p:cNvPr>
            <p:cNvSpPr/>
            <p:nvPr/>
          </p:nvSpPr>
          <p:spPr>
            <a:xfrm>
              <a:off x="4424312" y="3389781"/>
              <a:ext cx="2237898" cy="1292066"/>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2888;p47">
              <a:extLst>
                <a:ext uri="{FF2B5EF4-FFF2-40B4-BE49-F238E27FC236}">
                  <a16:creationId xmlns:a16="http://schemas.microsoft.com/office/drawing/2014/main" id="{B9964330-91C7-4B17-8345-F8A31DC6EBF7}"/>
                </a:ext>
              </a:extLst>
            </p:cNvPr>
            <p:cNvSpPr/>
            <p:nvPr/>
          </p:nvSpPr>
          <p:spPr>
            <a:xfrm>
              <a:off x="4458697" y="3370540"/>
              <a:ext cx="2237898" cy="1292066"/>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2889;p47">
              <a:extLst>
                <a:ext uri="{FF2B5EF4-FFF2-40B4-BE49-F238E27FC236}">
                  <a16:creationId xmlns:a16="http://schemas.microsoft.com/office/drawing/2014/main" id="{256DCC0D-DDEC-44ED-8AB2-9A57CB205036}"/>
                </a:ext>
              </a:extLst>
            </p:cNvPr>
            <p:cNvSpPr/>
            <p:nvPr/>
          </p:nvSpPr>
          <p:spPr>
            <a:xfrm>
              <a:off x="4458697" y="3334726"/>
              <a:ext cx="2237898" cy="1292066"/>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2890;p47">
              <a:extLst>
                <a:ext uri="{FF2B5EF4-FFF2-40B4-BE49-F238E27FC236}">
                  <a16:creationId xmlns:a16="http://schemas.microsoft.com/office/drawing/2014/main" id="{75B9A519-3841-4EE5-A41C-B6F0F02B7964}"/>
                </a:ext>
              </a:extLst>
            </p:cNvPr>
            <p:cNvSpPr/>
            <p:nvPr/>
          </p:nvSpPr>
          <p:spPr>
            <a:xfrm>
              <a:off x="5662371" y="3457123"/>
              <a:ext cx="830865" cy="479678"/>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2891;p47">
              <a:extLst>
                <a:ext uri="{FF2B5EF4-FFF2-40B4-BE49-F238E27FC236}">
                  <a16:creationId xmlns:a16="http://schemas.microsoft.com/office/drawing/2014/main" id="{88D8B198-0013-4B74-A47B-56130DDD04AA}"/>
                </a:ext>
              </a:extLst>
            </p:cNvPr>
            <p:cNvSpPr/>
            <p:nvPr/>
          </p:nvSpPr>
          <p:spPr>
            <a:xfrm>
              <a:off x="5582647" y="3524845"/>
              <a:ext cx="793337" cy="45805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2892;p47">
              <a:extLst>
                <a:ext uri="{FF2B5EF4-FFF2-40B4-BE49-F238E27FC236}">
                  <a16:creationId xmlns:a16="http://schemas.microsoft.com/office/drawing/2014/main" id="{503DCF83-3C2C-4479-A142-F12E48B37113}"/>
                </a:ext>
              </a:extLst>
            </p:cNvPr>
            <p:cNvSpPr/>
            <p:nvPr/>
          </p:nvSpPr>
          <p:spPr>
            <a:xfrm>
              <a:off x="5520830" y="3560469"/>
              <a:ext cx="793337" cy="45805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2893;p47">
              <a:extLst>
                <a:ext uri="{FF2B5EF4-FFF2-40B4-BE49-F238E27FC236}">
                  <a16:creationId xmlns:a16="http://schemas.microsoft.com/office/drawing/2014/main" id="{ABFCE327-26F3-4EF6-B8AB-CAF4A142C86F}"/>
                </a:ext>
              </a:extLst>
            </p:cNvPr>
            <p:cNvSpPr/>
            <p:nvPr/>
          </p:nvSpPr>
          <p:spPr>
            <a:xfrm>
              <a:off x="5459108" y="3596188"/>
              <a:ext cx="793337" cy="45805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2894;p47">
              <a:extLst>
                <a:ext uri="{FF2B5EF4-FFF2-40B4-BE49-F238E27FC236}">
                  <a16:creationId xmlns:a16="http://schemas.microsoft.com/office/drawing/2014/main" id="{595A21AF-B2D1-4D6C-9B1D-23E8DDCAC28D}"/>
                </a:ext>
              </a:extLst>
            </p:cNvPr>
            <p:cNvSpPr/>
            <p:nvPr/>
          </p:nvSpPr>
          <p:spPr>
            <a:xfrm>
              <a:off x="5006003" y="3836122"/>
              <a:ext cx="830770" cy="479679"/>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2895;p47">
              <a:extLst>
                <a:ext uri="{FF2B5EF4-FFF2-40B4-BE49-F238E27FC236}">
                  <a16:creationId xmlns:a16="http://schemas.microsoft.com/office/drawing/2014/main" id="{BDAA6586-6782-4D99-BB2C-BEEEB157C7BE}"/>
                </a:ext>
              </a:extLst>
            </p:cNvPr>
            <p:cNvSpPr/>
            <p:nvPr/>
          </p:nvSpPr>
          <p:spPr>
            <a:xfrm>
              <a:off x="4926279" y="3903750"/>
              <a:ext cx="741616" cy="428244"/>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2896;p47">
              <a:extLst>
                <a:ext uri="{FF2B5EF4-FFF2-40B4-BE49-F238E27FC236}">
                  <a16:creationId xmlns:a16="http://schemas.microsoft.com/office/drawing/2014/main" id="{8306D4C0-6F86-4983-977C-9A23FBC5D4D1}"/>
                </a:ext>
              </a:extLst>
            </p:cNvPr>
            <p:cNvSpPr/>
            <p:nvPr/>
          </p:nvSpPr>
          <p:spPr>
            <a:xfrm>
              <a:off x="4864462" y="3939468"/>
              <a:ext cx="727614" cy="42005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2897;p47">
              <a:extLst>
                <a:ext uri="{FF2B5EF4-FFF2-40B4-BE49-F238E27FC236}">
                  <a16:creationId xmlns:a16="http://schemas.microsoft.com/office/drawing/2014/main" id="{E8CC0CAA-2B51-4492-9CE8-10B23FF50019}"/>
                </a:ext>
              </a:extLst>
            </p:cNvPr>
            <p:cNvSpPr/>
            <p:nvPr/>
          </p:nvSpPr>
          <p:spPr>
            <a:xfrm>
              <a:off x="4802740" y="3975092"/>
              <a:ext cx="620839" cy="358520"/>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2898;p47">
              <a:extLst>
                <a:ext uri="{FF2B5EF4-FFF2-40B4-BE49-F238E27FC236}">
                  <a16:creationId xmlns:a16="http://schemas.microsoft.com/office/drawing/2014/main" id="{5D74157C-BECA-4622-A881-4428A23DFBC9}"/>
                </a:ext>
              </a:extLst>
            </p:cNvPr>
            <p:cNvSpPr/>
            <p:nvPr/>
          </p:nvSpPr>
          <p:spPr>
            <a:xfrm>
              <a:off x="5169357" y="3663339"/>
              <a:ext cx="421766" cy="243458"/>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2899;p47">
              <a:extLst>
                <a:ext uri="{FF2B5EF4-FFF2-40B4-BE49-F238E27FC236}">
                  <a16:creationId xmlns:a16="http://schemas.microsoft.com/office/drawing/2014/main" id="{E7970CCD-6D22-4E6E-A3DA-E22599F331F2}"/>
                </a:ext>
              </a:extLst>
            </p:cNvPr>
            <p:cNvSpPr/>
            <p:nvPr/>
          </p:nvSpPr>
          <p:spPr>
            <a:xfrm>
              <a:off x="5441867" y="3820597"/>
              <a:ext cx="421766" cy="243554"/>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2900;p47">
              <a:extLst>
                <a:ext uri="{FF2B5EF4-FFF2-40B4-BE49-F238E27FC236}">
                  <a16:creationId xmlns:a16="http://schemas.microsoft.com/office/drawing/2014/main" id="{FE433E5C-E763-47D1-BFF5-92DB82AFC9A1}"/>
                </a:ext>
              </a:extLst>
            </p:cNvPr>
            <p:cNvSpPr/>
            <p:nvPr/>
          </p:nvSpPr>
          <p:spPr>
            <a:xfrm>
              <a:off x="5714378" y="3977950"/>
              <a:ext cx="421766" cy="243554"/>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2901;p47">
              <a:extLst>
                <a:ext uri="{FF2B5EF4-FFF2-40B4-BE49-F238E27FC236}">
                  <a16:creationId xmlns:a16="http://schemas.microsoft.com/office/drawing/2014/main" id="{7F6C055C-FE72-4CAE-BEE6-BB54016B1D70}"/>
                </a:ext>
              </a:extLst>
            </p:cNvPr>
            <p:cNvSpPr/>
            <p:nvPr/>
          </p:nvSpPr>
          <p:spPr>
            <a:xfrm>
              <a:off x="2242896" y="2171438"/>
              <a:ext cx="357473" cy="206406"/>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2902;p47">
              <a:extLst>
                <a:ext uri="{FF2B5EF4-FFF2-40B4-BE49-F238E27FC236}">
                  <a16:creationId xmlns:a16="http://schemas.microsoft.com/office/drawing/2014/main" id="{3A1AB833-F0BB-4EDA-9E9F-FBB8BD5F95C0}"/>
                </a:ext>
              </a:extLst>
            </p:cNvPr>
            <p:cNvSpPr/>
            <p:nvPr/>
          </p:nvSpPr>
          <p:spPr>
            <a:xfrm>
              <a:off x="2526170" y="2006084"/>
              <a:ext cx="357473" cy="206406"/>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2903;p47">
              <a:extLst>
                <a:ext uri="{FF2B5EF4-FFF2-40B4-BE49-F238E27FC236}">
                  <a16:creationId xmlns:a16="http://schemas.microsoft.com/office/drawing/2014/main" id="{CB4652B3-B135-427C-9F7A-97D083FF441F}"/>
                </a:ext>
              </a:extLst>
            </p:cNvPr>
            <p:cNvSpPr/>
            <p:nvPr/>
          </p:nvSpPr>
          <p:spPr>
            <a:xfrm>
              <a:off x="2632278" y="1017294"/>
              <a:ext cx="357473" cy="206311"/>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2904;p47">
              <a:extLst>
                <a:ext uri="{FF2B5EF4-FFF2-40B4-BE49-F238E27FC236}">
                  <a16:creationId xmlns:a16="http://schemas.microsoft.com/office/drawing/2014/main" id="{E5C1B20F-CDBF-4A20-8F7F-EFEB4EFD5D20}"/>
                </a:ext>
              </a:extLst>
            </p:cNvPr>
            <p:cNvSpPr/>
            <p:nvPr/>
          </p:nvSpPr>
          <p:spPr>
            <a:xfrm>
              <a:off x="2632278" y="1120450"/>
              <a:ext cx="178784" cy="1032319"/>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2905;p47">
              <a:extLst>
                <a:ext uri="{FF2B5EF4-FFF2-40B4-BE49-F238E27FC236}">
                  <a16:creationId xmlns:a16="http://schemas.microsoft.com/office/drawing/2014/main" id="{429A3584-F965-41E5-8185-43934CDDE5DC}"/>
                </a:ext>
              </a:extLst>
            </p:cNvPr>
            <p:cNvSpPr/>
            <p:nvPr/>
          </p:nvSpPr>
          <p:spPr>
            <a:xfrm>
              <a:off x="2632278" y="1120450"/>
              <a:ext cx="178784" cy="1032319"/>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2906;p47">
              <a:extLst>
                <a:ext uri="{FF2B5EF4-FFF2-40B4-BE49-F238E27FC236}">
                  <a16:creationId xmlns:a16="http://schemas.microsoft.com/office/drawing/2014/main" id="{F642876B-4BB3-4172-9D6B-A0D45AAD2C76}"/>
                </a:ext>
              </a:extLst>
            </p:cNvPr>
            <p:cNvSpPr/>
            <p:nvPr/>
          </p:nvSpPr>
          <p:spPr>
            <a:xfrm>
              <a:off x="2811062" y="1120450"/>
              <a:ext cx="178689" cy="1032319"/>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2907;p47">
              <a:extLst>
                <a:ext uri="{FF2B5EF4-FFF2-40B4-BE49-F238E27FC236}">
                  <a16:creationId xmlns:a16="http://schemas.microsoft.com/office/drawing/2014/main" id="{423A910D-53BC-461D-BE02-4A592AA13771}"/>
                </a:ext>
              </a:extLst>
            </p:cNvPr>
            <p:cNvSpPr/>
            <p:nvPr/>
          </p:nvSpPr>
          <p:spPr>
            <a:xfrm>
              <a:off x="2364150" y="1481542"/>
              <a:ext cx="357473" cy="2065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2908;p47">
              <a:extLst>
                <a:ext uri="{FF2B5EF4-FFF2-40B4-BE49-F238E27FC236}">
                  <a16:creationId xmlns:a16="http://schemas.microsoft.com/office/drawing/2014/main" id="{A1E0AD85-37A9-4CA6-BBBB-ADF2B917E9D5}"/>
                </a:ext>
              </a:extLst>
            </p:cNvPr>
            <p:cNvSpPr/>
            <p:nvPr/>
          </p:nvSpPr>
          <p:spPr>
            <a:xfrm>
              <a:off x="2364150" y="1584793"/>
              <a:ext cx="178784" cy="72189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2909;p47">
              <a:extLst>
                <a:ext uri="{FF2B5EF4-FFF2-40B4-BE49-F238E27FC236}">
                  <a16:creationId xmlns:a16="http://schemas.microsoft.com/office/drawing/2014/main" id="{6284063C-8D6B-48B3-B359-B3628E2FD645}"/>
                </a:ext>
              </a:extLst>
            </p:cNvPr>
            <p:cNvSpPr/>
            <p:nvPr/>
          </p:nvSpPr>
          <p:spPr>
            <a:xfrm>
              <a:off x="2364150" y="1584793"/>
              <a:ext cx="178784" cy="72189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2910;p47">
              <a:extLst>
                <a:ext uri="{FF2B5EF4-FFF2-40B4-BE49-F238E27FC236}">
                  <a16:creationId xmlns:a16="http://schemas.microsoft.com/office/drawing/2014/main" id="{476351D4-567B-43D4-BB41-A983453233A5}"/>
                </a:ext>
              </a:extLst>
            </p:cNvPr>
            <p:cNvSpPr/>
            <p:nvPr/>
          </p:nvSpPr>
          <p:spPr>
            <a:xfrm>
              <a:off x="2542934" y="1584793"/>
              <a:ext cx="178688" cy="72189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2911;p47">
              <a:extLst>
                <a:ext uri="{FF2B5EF4-FFF2-40B4-BE49-F238E27FC236}">
                  <a16:creationId xmlns:a16="http://schemas.microsoft.com/office/drawing/2014/main" id="{EBA46B79-256B-45D3-8AB0-A3446B7B05B9}"/>
                </a:ext>
              </a:extLst>
            </p:cNvPr>
            <p:cNvSpPr/>
            <p:nvPr/>
          </p:nvSpPr>
          <p:spPr>
            <a:xfrm>
              <a:off x="2013915" y="2306693"/>
              <a:ext cx="357473" cy="206406"/>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2912;p47">
              <a:extLst>
                <a:ext uri="{FF2B5EF4-FFF2-40B4-BE49-F238E27FC236}">
                  <a16:creationId xmlns:a16="http://schemas.microsoft.com/office/drawing/2014/main" id="{2C31B5F3-B394-4719-97A8-CC0B7CF37A4E}"/>
                </a:ext>
              </a:extLst>
            </p:cNvPr>
            <p:cNvSpPr/>
            <p:nvPr/>
          </p:nvSpPr>
          <p:spPr>
            <a:xfrm>
              <a:off x="2078685" y="1971984"/>
              <a:ext cx="357473" cy="206406"/>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2913;p47">
              <a:extLst>
                <a:ext uri="{FF2B5EF4-FFF2-40B4-BE49-F238E27FC236}">
                  <a16:creationId xmlns:a16="http://schemas.microsoft.com/office/drawing/2014/main" id="{39ED28DF-6B0F-4668-808F-80974CEBFEA6}"/>
                </a:ext>
              </a:extLst>
            </p:cNvPr>
            <p:cNvSpPr/>
            <p:nvPr/>
          </p:nvSpPr>
          <p:spPr>
            <a:xfrm>
              <a:off x="2078685" y="2075140"/>
              <a:ext cx="178784" cy="399097"/>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2914;p47">
              <a:extLst>
                <a:ext uri="{FF2B5EF4-FFF2-40B4-BE49-F238E27FC236}">
                  <a16:creationId xmlns:a16="http://schemas.microsoft.com/office/drawing/2014/main" id="{0949B3AF-9455-4E59-8992-DFBF55AB9F62}"/>
                </a:ext>
              </a:extLst>
            </p:cNvPr>
            <p:cNvSpPr/>
            <p:nvPr/>
          </p:nvSpPr>
          <p:spPr>
            <a:xfrm>
              <a:off x="2078685" y="2075140"/>
              <a:ext cx="178784" cy="399097"/>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2915;p47">
              <a:extLst>
                <a:ext uri="{FF2B5EF4-FFF2-40B4-BE49-F238E27FC236}">
                  <a16:creationId xmlns:a16="http://schemas.microsoft.com/office/drawing/2014/main" id="{3769808B-8672-4F32-AB04-6F8C9D938C54}"/>
                </a:ext>
              </a:extLst>
            </p:cNvPr>
            <p:cNvSpPr/>
            <p:nvPr/>
          </p:nvSpPr>
          <p:spPr>
            <a:xfrm>
              <a:off x="2257469" y="2075140"/>
              <a:ext cx="178689" cy="399097"/>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2916;p47">
              <a:extLst>
                <a:ext uri="{FF2B5EF4-FFF2-40B4-BE49-F238E27FC236}">
                  <a16:creationId xmlns:a16="http://schemas.microsoft.com/office/drawing/2014/main" id="{2F1A4ABD-D2EE-453C-A375-BF11FF70EE46}"/>
                </a:ext>
              </a:extLst>
            </p:cNvPr>
            <p:cNvSpPr/>
            <p:nvPr/>
          </p:nvSpPr>
          <p:spPr>
            <a:xfrm>
              <a:off x="4050634" y="46890"/>
              <a:ext cx="205002" cy="299719"/>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2917;p47">
              <a:extLst>
                <a:ext uri="{FF2B5EF4-FFF2-40B4-BE49-F238E27FC236}">
                  <a16:creationId xmlns:a16="http://schemas.microsoft.com/office/drawing/2014/main" id="{D862FF29-16E2-404C-A1B8-BA09F63905CB}"/>
                </a:ext>
              </a:extLst>
            </p:cNvPr>
            <p:cNvSpPr/>
            <p:nvPr/>
          </p:nvSpPr>
          <p:spPr>
            <a:xfrm>
              <a:off x="4066180" y="44285"/>
              <a:ext cx="98194" cy="12100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2918;p47">
              <a:extLst>
                <a:ext uri="{FF2B5EF4-FFF2-40B4-BE49-F238E27FC236}">
                  <a16:creationId xmlns:a16="http://schemas.microsoft.com/office/drawing/2014/main" id="{5FDF4CF6-9EAE-40C8-9066-366D1E9F635E}"/>
                </a:ext>
              </a:extLst>
            </p:cNvPr>
            <p:cNvSpPr/>
            <p:nvPr/>
          </p:nvSpPr>
          <p:spPr>
            <a:xfrm>
              <a:off x="4085379" y="175665"/>
              <a:ext cx="121123" cy="13556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919;p47">
              <a:extLst>
                <a:ext uri="{FF2B5EF4-FFF2-40B4-BE49-F238E27FC236}">
                  <a16:creationId xmlns:a16="http://schemas.microsoft.com/office/drawing/2014/main" id="{24530039-7741-4919-880D-4BF1CAE96931}"/>
                </a:ext>
              </a:extLst>
            </p:cNvPr>
            <p:cNvSpPr/>
            <p:nvPr/>
          </p:nvSpPr>
          <p:spPr>
            <a:xfrm>
              <a:off x="3878508" y="229758"/>
              <a:ext cx="228579" cy="325392"/>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920;p47">
              <a:extLst>
                <a:ext uri="{FF2B5EF4-FFF2-40B4-BE49-F238E27FC236}">
                  <a16:creationId xmlns:a16="http://schemas.microsoft.com/office/drawing/2014/main" id="{99A84B2D-1469-47DC-B9B6-4BE8621B68FF}"/>
                </a:ext>
              </a:extLst>
            </p:cNvPr>
            <p:cNvSpPr/>
            <p:nvPr/>
          </p:nvSpPr>
          <p:spPr>
            <a:xfrm>
              <a:off x="4050113" y="220052"/>
              <a:ext cx="176568" cy="232904"/>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921;p47">
              <a:extLst>
                <a:ext uri="{FF2B5EF4-FFF2-40B4-BE49-F238E27FC236}">
                  <a16:creationId xmlns:a16="http://schemas.microsoft.com/office/drawing/2014/main" id="{2D086D39-4980-4A3D-8013-2C833294F1F4}"/>
                </a:ext>
              </a:extLst>
            </p:cNvPr>
            <p:cNvSpPr/>
            <p:nvPr/>
          </p:nvSpPr>
          <p:spPr>
            <a:xfrm>
              <a:off x="4081568" y="53558"/>
              <a:ext cx="129892" cy="160015"/>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922;p47">
              <a:extLst>
                <a:ext uri="{FF2B5EF4-FFF2-40B4-BE49-F238E27FC236}">
                  <a16:creationId xmlns:a16="http://schemas.microsoft.com/office/drawing/2014/main" id="{3B093FAF-D324-4682-9A71-5E1913C29D60}"/>
                </a:ext>
              </a:extLst>
            </p:cNvPr>
            <p:cNvSpPr/>
            <p:nvPr/>
          </p:nvSpPr>
          <p:spPr>
            <a:xfrm>
              <a:off x="4086841" y="52931"/>
              <a:ext cx="130406" cy="122734"/>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923;p47">
              <a:extLst>
                <a:ext uri="{FF2B5EF4-FFF2-40B4-BE49-F238E27FC236}">
                  <a16:creationId xmlns:a16="http://schemas.microsoft.com/office/drawing/2014/main" id="{678FC5EE-EAE0-4E3D-83DE-4DB0A4393408}"/>
                </a:ext>
              </a:extLst>
            </p:cNvPr>
            <p:cNvSpPr/>
            <p:nvPr/>
          </p:nvSpPr>
          <p:spPr>
            <a:xfrm>
              <a:off x="3930273" y="858890"/>
              <a:ext cx="102549" cy="78223"/>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924;p47">
              <a:extLst>
                <a:ext uri="{FF2B5EF4-FFF2-40B4-BE49-F238E27FC236}">
                  <a16:creationId xmlns:a16="http://schemas.microsoft.com/office/drawing/2014/main" id="{A76EA943-8468-4B9D-A4A4-B24C1C835105}"/>
                </a:ext>
              </a:extLst>
            </p:cNvPr>
            <p:cNvSpPr/>
            <p:nvPr/>
          </p:nvSpPr>
          <p:spPr>
            <a:xfrm>
              <a:off x="3930726" y="883849"/>
              <a:ext cx="102084" cy="53297"/>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925;p47">
              <a:extLst>
                <a:ext uri="{FF2B5EF4-FFF2-40B4-BE49-F238E27FC236}">
                  <a16:creationId xmlns:a16="http://schemas.microsoft.com/office/drawing/2014/main" id="{EB99BE5E-8C84-49BA-90BE-1A994E9158A7}"/>
                </a:ext>
              </a:extLst>
            </p:cNvPr>
            <p:cNvSpPr/>
            <p:nvPr/>
          </p:nvSpPr>
          <p:spPr>
            <a:xfrm>
              <a:off x="3878956" y="825175"/>
              <a:ext cx="93870" cy="7271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926;p47">
              <a:extLst>
                <a:ext uri="{FF2B5EF4-FFF2-40B4-BE49-F238E27FC236}">
                  <a16:creationId xmlns:a16="http://schemas.microsoft.com/office/drawing/2014/main" id="{F1EA42BE-F4EA-40E8-8D74-6E439C0A3B66}"/>
                </a:ext>
              </a:extLst>
            </p:cNvPr>
            <p:cNvSpPr/>
            <p:nvPr/>
          </p:nvSpPr>
          <p:spPr>
            <a:xfrm>
              <a:off x="3879387" y="849177"/>
              <a:ext cx="93498" cy="48808"/>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927;p47">
              <a:extLst>
                <a:ext uri="{FF2B5EF4-FFF2-40B4-BE49-F238E27FC236}">
                  <a16:creationId xmlns:a16="http://schemas.microsoft.com/office/drawing/2014/main" id="{A635A9DA-D1AA-4784-ACD3-B9F54EFBFAB4}"/>
                </a:ext>
              </a:extLst>
            </p:cNvPr>
            <p:cNvSpPr/>
            <p:nvPr/>
          </p:nvSpPr>
          <p:spPr>
            <a:xfrm>
              <a:off x="3913772" y="449985"/>
              <a:ext cx="223526" cy="385528"/>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928;p47">
              <a:extLst>
                <a:ext uri="{FF2B5EF4-FFF2-40B4-BE49-F238E27FC236}">
                  <a16:creationId xmlns:a16="http://schemas.microsoft.com/office/drawing/2014/main" id="{BECA73D1-646D-4E8D-AEAD-97D477825EDC}"/>
                </a:ext>
              </a:extLst>
            </p:cNvPr>
            <p:cNvSpPr/>
            <p:nvPr/>
          </p:nvSpPr>
          <p:spPr>
            <a:xfrm>
              <a:off x="3974732" y="450747"/>
              <a:ext cx="222535" cy="417442"/>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929;p47">
              <a:extLst>
                <a:ext uri="{FF2B5EF4-FFF2-40B4-BE49-F238E27FC236}">
                  <a16:creationId xmlns:a16="http://schemas.microsoft.com/office/drawing/2014/main" id="{7ED778D5-8940-4401-A478-658DD3E8D583}"/>
                </a:ext>
              </a:extLst>
            </p:cNvPr>
            <p:cNvSpPr/>
            <p:nvPr/>
          </p:nvSpPr>
          <p:spPr>
            <a:xfrm>
              <a:off x="3891839" y="424458"/>
              <a:ext cx="332782" cy="306321"/>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930;p47">
              <a:extLst>
                <a:ext uri="{FF2B5EF4-FFF2-40B4-BE49-F238E27FC236}">
                  <a16:creationId xmlns:a16="http://schemas.microsoft.com/office/drawing/2014/main" id="{BA75F6E5-4829-4C16-83F4-9A77D9E1D6F4}"/>
                </a:ext>
              </a:extLst>
            </p:cNvPr>
            <p:cNvSpPr/>
            <p:nvPr/>
          </p:nvSpPr>
          <p:spPr>
            <a:xfrm>
              <a:off x="4159410" y="243442"/>
              <a:ext cx="115651" cy="405453"/>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931;p47">
              <a:extLst>
                <a:ext uri="{FF2B5EF4-FFF2-40B4-BE49-F238E27FC236}">
                  <a16:creationId xmlns:a16="http://schemas.microsoft.com/office/drawing/2014/main" id="{6E1D1CFC-723C-43D9-8AA1-A90EDCF5ACC8}"/>
                </a:ext>
              </a:extLst>
            </p:cNvPr>
            <p:cNvSpPr/>
            <p:nvPr/>
          </p:nvSpPr>
          <p:spPr>
            <a:xfrm>
              <a:off x="4182076" y="238331"/>
              <a:ext cx="69928" cy="88934"/>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932;p47">
              <a:extLst>
                <a:ext uri="{FF2B5EF4-FFF2-40B4-BE49-F238E27FC236}">
                  <a16:creationId xmlns:a16="http://schemas.microsoft.com/office/drawing/2014/main" id="{F73648DB-1182-4F63-AA15-E8C39C0A9943}"/>
                </a:ext>
              </a:extLst>
            </p:cNvPr>
            <p:cNvSpPr/>
            <p:nvPr/>
          </p:nvSpPr>
          <p:spPr>
            <a:xfrm>
              <a:off x="4044931" y="219924"/>
              <a:ext cx="59816" cy="62802"/>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933;p47">
              <a:extLst>
                <a:ext uri="{FF2B5EF4-FFF2-40B4-BE49-F238E27FC236}">
                  <a16:creationId xmlns:a16="http://schemas.microsoft.com/office/drawing/2014/main" id="{832D8343-8FAA-4BD1-AD00-1F23563F5CA7}"/>
                </a:ext>
              </a:extLst>
            </p:cNvPr>
            <p:cNvSpPr/>
            <p:nvPr/>
          </p:nvSpPr>
          <p:spPr>
            <a:xfrm>
              <a:off x="2494198" y="1192008"/>
              <a:ext cx="154251" cy="303342"/>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934;p47">
              <a:extLst>
                <a:ext uri="{FF2B5EF4-FFF2-40B4-BE49-F238E27FC236}">
                  <a16:creationId xmlns:a16="http://schemas.microsoft.com/office/drawing/2014/main" id="{676F989C-5825-4F10-9FBF-B7CB7031E7D6}"/>
                </a:ext>
              </a:extLst>
            </p:cNvPr>
            <p:cNvSpPr/>
            <p:nvPr/>
          </p:nvSpPr>
          <p:spPr>
            <a:xfrm>
              <a:off x="2527565" y="1904831"/>
              <a:ext cx="106588" cy="82319"/>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935;p47">
              <a:extLst>
                <a:ext uri="{FF2B5EF4-FFF2-40B4-BE49-F238E27FC236}">
                  <a16:creationId xmlns:a16="http://schemas.microsoft.com/office/drawing/2014/main" id="{29BB85E1-0FC5-407F-9BD7-42E3FD6161E7}"/>
                </a:ext>
              </a:extLst>
            </p:cNvPr>
            <p:cNvSpPr/>
            <p:nvPr/>
          </p:nvSpPr>
          <p:spPr>
            <a:xfrm>
              <a:off x="2527774" y="1931884"/>
              <a:ext cx="106123" cy="55368"/>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936;p47">
              <a:extLst>
                <a:ext uri="{FF2B5EF4-FFF2-40B4-BE49-F238E27FC236}">
                  <a16:creationId xmlns:a16="http://schemas.microsoft.com/office/drawing/2014/main" id="{F4C8FDE0-BD7C-45BC-B277-1156019CD17B}"/>
                </a:ext>
              </a:extLst>
            </p:cNvPr>
            <p:cNvSpPr/>
            <p:nvPr/>
          </p:nvSpPr>
          <p:spPr>
            <a:xfrm>
              <a:off x="2655329" y="1830290"/>
              <a:ext cx="106576" cy="79516"/>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937;p47">
              <a:extLst>
                <a:ext uri="{FF2B5EF4-FFF2-40B4-BE49-F238E27FC236}">
                  <a16:creationId xmlns:a16="http://schemas.microsoft.com/office/drawing/2014/main" id="{9F684A8A-477A-424A-ABC9-A185BBE030DE}"/>
                </a:ext>
              </a:extLst>
            </p:cNvPr>
            <p:cNvSpPr/>
            <p:nvPr/>
          </p:nvSpPr>
          <p:spPr>
            <a:xfrm>
              <a:off x="2655759" y="1855875"/>
              <a:ext cx="106154" cy="55320"/>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938;p47">
              <a:extLst>
                <a:ext uri="{FF2B5EF4-FFF2-40B4-BE49-F238E27FC236}">
                  <a16:creationId xmlns:a16="http://schemas.microsoft.com/office/drawing/2014/main" id="{24178CFE-E0A2-4E33-B46C-D19DE584BA61}"/>
                </a:ext>
              </a:extLst>
            </p:cNvPr>
            <p:cNvSpPr/>
            <p:nvPr/>
          </p:nvSpPr>
          <p:spPr>
            <a:xfrm>
              <a:off x="2362866" y="1465363"/>
              <a:ext cx="372536" cy="450662"/>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939;p47">
              <a:extLst>
                <a:ext uri="{FF2B5EF4-FFF2-40B4-BE49-F238E27FC236}">
                  <a16:creationId xmlns:a16="http://schemas.microsoft.com/office/drawing/2014/main" id="{AD175579-B288-4164-85A9-A8D8C9F71071}"/>
                </a:ext>
              </a:extLst>
            </p:cNvPr>
            <p:cNvSpPr/>
            <p:nvPr/>
          </p:nvSpPr>
          <p:spPr>
            <a:xfrm>
              <a:off x="2393925" y="1163883"/>
              <a:ext cx="117160" cy="114020"/>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940;p47">
              <a:extLst>
                <a:ext uri="{FF2B5EF4-FFF2-40B4-BE49-F238E27FC236}">
                  <a16:creationId xmlns:a16="http://schemas.microsoft.com/office/drawing/2014/main" id="{E7343B12-19AB-4EFE-A0E9-8EA1DAFF5E4F}"/>
                </a:ext>
              </a:extLst>
            </p:cNvPr>
            <p:cNvSpPr/>
            <p:nvPr/>
          </p:nvSpPr>
          <p:spPr>
            <a:xfrm>
              <a:off x="2362970" y="1179922"/>
              <a:ext cx="189574" cy="370837"/>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941;p47">
              <a:extLst>
                <a:ext uri="{FF2B5EF4-FFF2-40B4-BE49-F238E27FC236}">
                  <a16:creationId xmlns:a16="http://schemas.microsoft.com/office/drawing/2014/main" id="{7920FFE1-911B-4F3E-BFBD-440A4DDB7B21}"/>
                </a:ext>
              </a:extLst>
            </p:cNvPr>
            <p:cNvSpPr/>
            <p:nvPr/>
          </p:nvSpPr>
          <p:spPr>
            <a:xfrm>
              <a:off x="2389574" y="1045793"/>
              <a:ext cx="126365" cy="153696"/>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942;p47">
              <a:extLst>
                <a:ext uri="{FF2B5EF4-FFF2-40B4-BE49-F238E27FC236}">
                  <a16:creationId xmlns:a16="http://schemas.microsoft.com/office/drawing/2014/main" id="{E717AE72-BBDC-403C-9348-435427AF619F}"/>
                </a:ext>
              </a:extLst>
            </p:cNvPr>
            <p:cNvSpPr/>
            <p:nvPr/>
          </p:nvSpPr>
          <p:spPr>
            <a:xfrm>
              <a:off x="2377852" y="1032078"/>
              <a:ext cx="133256" cy="131805"/>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943;p47">
              <a:extLst>
                <a:ext uri="{FF2B5EF4-FFF2-40B4-BE49-F238E27FC236}">
                  <a16:creationId xmlns:a16="http://schemas.microsoft.com/office/drawing/2014/main" id="{79774A83-2644-4D61-811E-D6EA7397F1F5}"/>
                </a:ext>
              </a:extLst>
            </p:cNvPr>
            <p:cNvSpPr/>
            <p:nvPr/>
          </p:nvSpPr>
          <p:spPr>
            <a:xfrm>
              <a:off x="2511120" y="1180647"/>
              <a:ext cx="61436" cy="88868"/>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944;p47">
              <a:extLst>
                <a:ext uri="{FF2B5EF4-FFF2-40B4-BE49-F238E27FC236}">
                  <a16:creationId xmlns:a16="http://schemas.microsoft.com/office/drawing/2014/main" id="{987095ED-D686-454A-8690-79547D7B5F68}"/>
                </a:ext>
              </a:extLst>
            </p:cNvPr>
            <p:cNvSpPr/>
            <p:nvPr/>
          </p:nvSpPr>
          <p:spPr>
            <a:xfrm>
              <a:off x="6137574" y="3350157"/>
              <a:ext cx="432244" cy="249555"/>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945;p47">
              <a:extLst>
                <a:ext uri="{FF2B5EF4-FFF2-40B4-BE49-F238E27FC236}">
                  <a16:creationId xmlns:a16="http://schemas.microsoft.com/office/drawing/2014/main" id="{5057E3DB-A529-46A2-B0A8-92C6F7EAC43E}"/>
                </a:ext>
              </a:extLst>
            </p:cNvPr>
            <p:cNvSpPr/>
            <p:nvPr/>
          </p:nvSpPr>
          <p:spPr>
            <a:xfrm>
              <a:off x="6267054" y="2297586"/>
              <a:ext cx="217597" cy="318657"/>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946;p47">
              <a:extLst>
                <a:ext uri="{FF2B5EF4-FFF2-40B4-BE49-F238E27FC236}">
                  <a16:creationId xmlns:a16="http://schemas.microsoft.com/office/drawing/2014/main" id="{36054D24-071F-4CB5-9595-6526EF99B469}"/>
                </a:ext>
              </a:extLst>
            </p:cNvPr>
            <p:cNvSpPr/>
            <p:nvPr/>
          </p:nvSpPr>
          <p:spPr>
            <a:xfrm>
              <a:off x="6260770" y="2526901"/>
              <a:ext cx="40647" cy="23545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947;p47">
              <a:extLst>
                <a:ext uri="{FF2B5EF4-FFF2-40B4-BE49-F238E27FC236}">
                  <a16:creationId xmlns:a16="http://schemas.microsoft.com/office/drawing/2014/main" id="{8AFB80B9-31F9-47B4-994A-70C57AB00245}"/>
                </a:ext>
              </a:extLst>
            </p:cNvPr>
            <p:cNvSpPr/>
            <p:nvPr/>
          </p:nvSpPr>
          <p:spPr>
            <a:xfrm>
              <a:off x="6283969" y="2294668"/>
              <a:ext cx="103921" cy="128329"/>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948;p47">
              <a:extLst>
                <a:ext uri="{FF2B5EF4-FFF2-40B4-BE49-F238E27FC236}">
                  <a16:creationId xmlns:a16="http://schemas.microsoft.com/office/drawing/2014/main" id="{9496FED1-B95C-41E2-BB90-9462DF7D4AE3}"/>
                </a:ext>
              </a:extLst>
            </p:cNvPr>
            <p:cNvSpPr/>
            <p:nvPr/>
          </p:nvSpPr>
          <p:spPr>
            <a:xfrm>
              <a:off x="6304395" y="2434900"/>
              <a:ext cx="128622" cy="143860"/>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949;p47">
              <a:extLst>
                <a:ext uri="{FF2B5EF4-FFF2-40B4-BE49-F238E27FC236}">
                  <a16:creationId xmlns:a16="http://schemas.microsoft.com/office/drawing/2014/main" id="{CCDFE240-4CC2-4337-9591-C22D2DD3BE8F}"/>
                </a:ext>
              </a:extLst>
            </p:cNvPr>
            <p:cNvSpPr/>
            <p:nvPr/>
          </p:nvSpPr>
          <p:spPr>
            <a:xfrm>
              <a:off x="6266985" y="2481191"/>
              <a:ext cx="187397" cy="215209"/>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950;p47">
              <a:extLst>
                <a:ext uri="{FF2B5EF4-FFF2-40B4-BE49-F238E27FC236}">
                  <a16:creationId xmlns:a16="http://schemas.microsoft.com/office/drawing/2014/main" id="{99173EC7-BD1E-4A8B-867C-FB09559A4560}"/>
                </a:ext>
              </a:extLst>
            </p:cNvPr>
            <p:cNvSpPr/>
            <p:nvPr/>
          </p:nvSpPr>
          <p:spPr>
            <a:xfrm>
              <a:off x="6300305" y="2304949"/>
              <a:ext cx="138529" cy="170431"/>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951;p47">
              <a:extLst>
                <a:ext uri="{FF2B5EF4-FFF2-40B4-BE49-F238E27FC236}">
                  <a16:creationId xmlns:a16="http://schemas.microsoft.com/office/drawing/2014/main" id="{3D664A44-3E47-49DB-B6B0-054F7BD764A8}"/>
                </a:ext>
              </a:extLst>
            </p:cNvPr>
            <p:cNvSpPr/>
            <p:nvPr/>
          </p:nvSpPr>
          <p:spPr>
            <a:xfrm>
              <a:off x="6305880" y="2304032"/>
              <a:ext cx="138474" cy="130867"/>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952;p47">
              <a:extLst>
                <a:ext uri="{FF2B5EF4-FFF2-40B4-BE49-F238E27FC236}">
                  <a16:creationId xmlns:a16="http://schemas.microsoft.com/office/drawing/2014/main" id="{05D15984-9FD6-45B5-97C8-C0B523693E6D}"/>
                </a:ext>
              </a:extLst>
            </p:cNvPr>
            <p:cNvSpPr/>
            <p:nvPr/>
          </p:nvSpPr>
          <p:spPr>
            <a:xfrm>
              <a:off x="6412912" y="2510225"/>
              <a:ext cx="93089" cy="307779"/>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953;p47">
              <a:extLst>
                <a:ext uri="{FF2B5EF4-FFF2-40B4-BE49-F238E27FC236}">
                  <a16:creationId xmlns:a16="http://schemas.microsoft.com/office/drawing/2014/main" id="{44C71EF3-E5DB-44F4-980F-A3BF7BD4BF79}"/>
                </a:ext>
              </a:extLst>
            </p:cNvPr>
            <p:cNvSpPr/>
            <p:nvPr/>
          </p:nvSpPr>
          <p:spPr>
            <a:xfrm>
              <a:off x="6328850" y="3433403"/>
              <a:ext cx="108744" cy="83141"/>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954;p47">
              <a:extLst>
                <a:ext uri="{FF2B5EF4-FFF2-40B4-BE49-F238E27FC236}">
                  <a16:creationId xmlns:a16="http://schemas.microsoft.com/office/drawing/2014/main" id="{DB09FE3D-1A46-4007-AF8A-FAA2E10E7FF3}"/>
                </a:ext>
              </a:extLst>
            </p:cNvPr>
            <p:cNvSpPr/>
            <p:nvPr/>
          </p:nvSpPr>
          <p:spPr>
            <a:xfrm>
              <a:off x="6329407" y="3459885"/>
              <a:ext cx="108204" cy="56238"/>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955;p47">
              <a:extLst>
                <a:ext uri="{FF2B5EF4-FFF2-40B4-BE49-F238E27FC236}">
                  <a16:creationId xmlns:a16="http://schemas.microsoft.com/office/drawing/2014/main" id="{76C01526-7051-4280-B06C-5B5934260660}"/>
                </a:ext>
              </a:extLst>
            </p:cNvPr>
            <p:cNvSpPr/>
            <p:nvPr/>
          </p:nvSpPr>
          <p:spPr>
            <a:xfrm>
              <a:off x="6246119" y="3415021"/>
              <a:ext cx="99827" cy="77341"/>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956;p47">
              <a:extLst>
                <a:ext uri="{FF2B5EF4-FFF2-40B4-BE49-F238E27FC236}">
                  <a16:creationId xmlns:a16="http://schemas.microsoft.com/office/drawing/2014/main" id="{941ACA84-3393-4360-AFBF-6500A447181F}"/>
                </a:ext>
              </a:extLst>
            </p:cNvPr>
            <p:cNvSpPr/>
            <p:nvPr/>
          </p:nvSpPr>
          <p:spPr>
            <a:xfrm>
              <a:off x="6246063" y="3440454"/>
              <a:ext cx="99536" cy="51729"/>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957;p47">
              <a:extLst>
                <a:ext uri="{FF2B5EF4-FFF2-40B4-BE49-F238E27FC236}">
                  <a16:creationId xmlns:a16="http://schemas.microsoft.com/office/drawing/2014/main" id="{1329521A-85E0-4368-A806-C76FA3572E74}"/>
                </a:ext>
              </a:extLst>
            </p:cNvPr>
            <p:cNvSpPr/>
            <p:nvPr/>
          </p:nvSpPr>
          <p:spPr>
            <a:xfrm>
              <a:off x="6262125" y="2696837"/>
              <a:ext cx="213068" cy="74445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958;p47">
              <a:extLst>
                <a:ext uri="{FF2B5EF4-FFF2-40B4-BE49-F238E27FC236}">
                  <a16:creationId xmlns:a16="http://schemas.microsoft.com/office/drawing/2014/main" id="{5614CD64-4F7F-48B9-AF91-BE10FE0B2A92}"/>
                </a:ext>
              </a:extLst>
            </p:cNvPr>
            <p:cNvSpPr/>
            <p:nvPr/>
          </p:nvSpPr>
          <p:spPr>
            <a:xfrm>
              <a:off x="6253173" y="2679311"/>
              <a:ext cx="226922" cy="495109"/>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959;p47">
              <a:extLst>
                <a:ext uri="{FF2B5EF4-FFF2-40B4-BE49-F238E27FC236}">
                  <a16:creationId xmlns:a16="http://schemas.microsoft.com/office/drawing/2014/main" id="{FE2B2086-E575-4D19-AABB-CFF1213C0064}"/>
                </a:ext>
              </a:extLst>
            </p:cNvPr>
            <p:cNvSpPr/>
            <p:nvPr/>
          </p:nvSpPr>
          <p:spPr>
            <a:xfrm>
              <a:off x="6408973" y="2507035"/>
              <a:ext cx="76263" cy="95029"/>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960;p47">
              <a:extLst>
                <a:ext uri="{FF2B5EF4-FFF2-40B4-BE49-F238E27FC236}">
                  <a16:creationId xmlns:a16="http://schemas.microsoft.com/office/drawing/2014/main" id="{5164A149-6312-45B0-A6BC-D827C1E28F7A}"/>
                </a:ext>
              </a:extLst>
            </p:cNvPr>
            <p:cNvSpPr/>
            <p:nvPr/>
          </p:nvSpPr>
          <p:spPr>
            <a:xfrm>
              <a:off x="6261399" y="2481311"/>
              <a:ext cx="63531" cy="66745"/>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961;p47">
              <a:extLst>
                <a:ext uri="{FF2B5EF4-FFF2-40B4-BE49-F238E27FC236}">
                  <a16:creationId xmlns:a16="http://schemas.microsoft.com/office/drawing/2014/main" id="{F88963F5-5251-4EF5-AFF4-23F2F8A8EC9D}"/>
                </a:ext>
              </a:extLst>
            </p:cNvPr>
            <p:cNvSpPr/>
            <p:nvPr/>
          </p:nvSpPr>
          <p:spPr>
            <a:xfrm>
              <a:off x="2608942" y="4557070"/>
              <a:ext cx="432244" cy="249555"/>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962;p47">
              <a:extLst>
                <a:ext uri="{FF2B5EF4-FFF2-40B4-BE49-F238E27FC236}">
                  <a16:creationId xmlns:a16="http://schemas.microsoft.com/office/drawing/2014/main" id="{FCA8F441-7343-44FB-A6DF-845AA64E906B}"/>
                </a:ext>
              </a:extLst>
            </p:cNvPr>
            <p:cNvSpPr/>
            <p:nvPr/>
          </p:nvSpPr>
          <p:spPr>
            <a:xfrm>
              <a:off x="2930982" y="3722965"/>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963;p47">
              <a:extLst>
                <a:ext uri="{FF2B5EF4-FFF2-40B4-BE49-F238E27FC236}">
                  <a16:creationId xmlns:a16="http://schemas.microsoft.com/office/drawing/2014/main" id="{52320F5F-5802-4B0F-9B1E-96585D7ADE06}"/>
                </a:ext>
              </a:extLst>
            </p:cNvPr>
            <p:cNvSpPr/>
            <p:nvPr/>
          </p:nvSpPr>
          <p:spPr>
            <a:xfrm>
              <a:off x="2667241" y="4676337"/>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964;p47">
              <a:extLst>
                <a:ext uri="{FF2B5EF4-FFF2-40B4-BE49-F238E27FC236}">
                  <a16:creationId xmlns:a16="http://schemas.microsoft.com/office/drawing/2014/main" id="{2777742C-B520-4903-A822-43D71E77ABF4}"/>
                </a:ext>
              </a:extLst>
            </p:cNvPr>
            <p:cNvSpPr/>
            <p:nvPr/>
          </p:nvSpPr>
          <p:spPr>
            <a:xfrm>
              <a:off x="2667120" y="4688038"/>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965;p47">
              <a:extLst>
                <a:ext uri="{FF2B5EF4-FFF2-40B4-BE49-F238E27FC236}">
                  <a16:creationId xmlns:a16="http://schemas.microsoft.com/office/drawing/2014/main" id="{2866D2D2-F8AB-443C-9E38-333F00DCF57E}"/>
                </a:ext>
              </a:extLst>
            </p:cNvPr>
            <p:cNvSpPr/>
            <p:nvPr/>
          </p:nvSpPr>
          <p:spPr>
            <a:xfrm>
              <a:off x="2825027" y="4597173"/>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966;p47">
              <a:extLst>
                <a:ext uri="{FF2B5EF4-FFF2-40B4-BE49-F238E27FC236}">
                  <a16:creationId xmlns:a16="http://schemas.microsoft.com/office/drawing/2014/main" id="{D961F0D5-BC1D-4CDE-9E48-D0AF05F83CAD}"/>
                </a:ext>
              </a:extLst>
            </p:cNvPr>
            <p:cNvSpPr/>
            <p:nvPr/>
          </p:nvSpPr>
          <p:spPr>
            <a:xfrm>
              <a:off x="2825072" y="4608314"/>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967;p47">
              <a:extLst>
                <a:ext uri="{FF2B5EF4-FFF2-40B4-BE49-F238E27FC236}">
                  <a16:creationId xmlns:a16="http://schemas.microsoft.com/office/drawing/2014/main" id="{123A03AB-1EEB-4501-A7F0-98638DE7B0F3}"/>
                </a:ext>
              </a:extLst>
            </p:cNvPr>
            <p:cNvSpPr/>
            <p:nvPr/>
          </p:nvSpPr>
          <p:spPr>
            <a:xfrm>
              <a:off x="2742284" y="3964900"/>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968;p47">
              <a:extLst>
                <a:ext uri="{FF2B5EF4-FFF2-40B4-BE49-F238E27FC236}">
                  <a16:creationId xmlns:a16="http://schemas.microsoft.com/office/drawing/2014/main" id="{2F6DE545-5913-4958-A7B0-A88599861424}"/>
                </a:ext>
              </a:extLst>
            </p:cNvPr>
            <p:cNvSpPr/>
            <p:nvPr/>
          </p:nvSpPr>
          <p:spPr>
            <a:xfrm>
              <a:off x="2743301" y="3964900"/>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969;p47">
              <a:extLst>
                <a:ext uri="{FF2B5EF4-FFF2-40B4-BE49-F238E27FC236}">
                  <a16:creationId xmlns:a16="http://schemas.microsoft.com/office/drawing/2014/main" id="{CD43C546-4421-42F6-8FE4-9C20B779F87C}"/>
                </a:ext>
              </a:extLst>
            </p:cNvPr>
            <p:cNvSpPr/>
            <p:nvPr/>
          </p:nvSpPr>
          <p:spPr>
            <a:xfrm>
              <a:off x="2790577" y="3522142"/>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970;p47">
              <a:extLst>
                <a:ext uri="{FF2B5EF4-FFF2-40B4-BE49-F238E27FC236}">
                  <a16:creationId xmlns:a16="http://schemas.microsoft.com/office/drawing/2014/main" id="{63714DB0-0606-40D6-B350-FEEDB2BA2C57}"/>
                </a:ext>
              </a:extLst>
            </p:cNvPr>
            <p:cNvSpPr/>
            <p:nvPr/>
          </p:nvSpPr>
          <p:spPr>
            <a:xfrm>
              <a:off x="2954700" y="3752463"/>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971;p47">
              <a:extLst>
                <a:ext uri="{FF2B5EF4-FFF2-40B4-BE49-F238E27FC236}">
                  <a16:creationId xmlns:a16="http://schemas.microsoft.com/office/drawing/2014/main" id="{9D1AA607-F4FB-4612-ACB0-9AB6EB0C30C2}"/>
                </a:ext>
              </a:extLst>
            </p:cNvPr>
            <p:cNvSpPr/>
            <p:nvPr/>
          </p:nvSpPr>
          <p:spPr>
            <a:xfrm>
              <a:off x="2782487" y="3720882"/>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972;p47">
              <a:extLst>
                <a:ext uri="{FF2B5EF4-FFF2-40B4-BE49-F238E27FC236}">
                  <a16:creationId xmlns:a16="http://schemas.microsoft.com/office/drawing/2014/main" id="{8C42CA42-C04F-413A-B987-6CDCC3A0D24E}"/>
                </a:ext>
              </a:extLst>
            </p:cNvPr>
            <p:cNvSpPr/>
            <p:nvPr/>
          </p:nvSpPr>
          <p:spPr>
            <a:xfrm>
              <a:off x="2469603" y="3777311"/>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973;p47">
              <a:extLst>
                <a:ext uri="{FF2B5EF4-FFF2-40B4-BE49-F238E27FC236}">
                  <a16:creationId xmlns:a16="http://schemas.microsoft.com/office/drawing/2014/main" id="{7BB91F45-F954-4307-BA1B-75B5E17B2EF7}"/>
                </a:ext>
              </a:extLst>
            </p:cNvPr>
            <p:cNvSpPr/>
            <p:nvPr/>
          </p:nvSpPr>
          <p:spPr>
            <a:xfrm>
              <a:off x="2743245" y="3761847"/>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974;p47">
              <a:extLst>
                <a:ext uri="{FF2B5EF4-FFF2-40B4-BE49-F238E27FC236}">
                  <a16:creationId xmlns:a16="http://schemas.microsoft.com/office/drawing/2014/main" id="{CFB4DDB3-48C5-4503-BC5D-DDC79CA17E5C}"/>
                </a:ext>
              </a:extLst>
            </p:cNvPr>
            <p:cNvSpPr/>
            <p:nvPr/>
          </p:nvSpPr>
          <p:spPr>
            <a:xfrm>
              <a:off x="2783810" y="3522089"/>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975;p47">
              <a:extLst>
                <a:ext uri="{FF2B5EF4-FFF2-40B4-BE49-F238E27FC236}">
                  <a16:creationId xmlns:a16="http://schemas.microsoft.com/office/drawing/2014/main" id="{0088E1CB-11FB-40D1-9A4B-64EE30756140}"/>
                </a:ext>
              </a:extLst>
            </p:cNvPr>
            <p:cNvSpPr/>
            <p:nvPr/>
          </p:nvSpPr>
          <p:spPr>
            <a:xfrm>
              <a:off x="2011725" y="4252365"/>
              <a:ext cx="432244" cy="249555"/>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976;p47">
              <a:extLst>
                <a:ext uri="{FF2B5EF4-FFF2-40B4-BE49-F238E27FC236}">
                  <a16:creationId xmlns:a16="http://schemas.microsoft.com/office/drawing/2014/main" id="{30DAFFD8-BF59-4FE8-BD4E-CC02538EFDBE}"/>
                </a:ext>
              </a:extLst>
            </p:cNvPr>
            <p:cNvSpPr/>
            <p:nvPr/>
          </p:nvSpPr>
          <p:spPr>
            <a:xfrm>
              <a:off x="2116256" y="4345803"/>
              <a:ext cx="122876" cy="95119"/>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977;p47">
              <a:extLst>
                <a:ext uri="{FF2B5EF4-FFF2-40B4-BE49-F238E27FC236}">
                  <a16:creationId xmlns:a16="http://schemas.microsoft.com/office/drawing/2014/main" id="{28413EEF-9211-452D-BF51-4037009DE4B5}"/>
                </a:ext>
              </a:extLst>
            </p:cNvPr>
            <p:cNvSpPr/>
            <p:nvPr/>
          </p:nvSpPr>
          <p:spPr>
            <a:xfrm>
              <a:off x="2116272" y="4377142"/>
              <a:ext cx="122242" cy="6375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978;p47">
              <a:extLst>
                <a:ext uri="{FF2B5EF4-FFF2-40B4-BE49-F238E27FC236}">
                  <a16:creationId xmlns:a16="http://schemas.microsoft.com/office/drawing/2014/main" id="{F096B9E1-8C8A-46D6-BAD3-92810ED1E5D4}"/>
                </a:ext>
              </a:extLst>
            </p:cNvPr>
            <p:cNvSpPr/>
            <p:nvPr/>
          </p:nvSpPr>
          <p:spPr>
            <a:xfrm>
              <a:off x="2242069" y="4298215"/>
              <a:ext cx="122771" cy="91654"/>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979;p47">
              <a:extLst>
                <a:ext uri="{FF2B5EF4-FFF2-40B4-BE49-F238E27FC236}">
                  <a16:creationId xmlns:a16="http://schemas.microsoft.com/office/drawing/2014/main" id="{A03102C0-863B-4B8C-A804-AE83B78AE869}"/>
                </a:ext>
              </a:extLst>
            </p:cNvPr>
            <p:cNvSpPr/>
            <p:nvPr/>
          </p:nvSpPr>
          <p:spPr>
            <a:xfrm>
              <a:off x="2242300" y="4327803"/>
              <a:ext cx="122230" cy="6380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980;p47">
              <a:extLst>
                <a:ext uri="{FF2B5EF4-FFF2-40B4-BE49-F238E27FC236}">
                  <a16:creationId xmlns:a16="http://schemas.microsoft.com/office/drawing/2014/main" id="{9A515569-4754-4165-8E7F-A56EB4212F0D}"/>
                </a:ext>
              </a:extLst>
            </p:cNvPr>
            <p:cNvSpPr/>
            <p:nvPr/>
          </p:nvSpPr>
          <p:spPr>
            <a:xfrm>
              <a:off x="2122246" y="3749635"/>
              <a:ext cx="211613" cy="606004"/>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981;p47">
              <a:extLst>
                <a:ext uri="{FF2B5EF4-FFF2-40B4-BE49-F238E27FC236}">
                  <a16:creationId xmlns:a16="http://schemas.microsoft.com/office/drawing/2014/main" id="{1DA36E85-86F2-45B3-9FBD-0BCC950EE8D6}"/>
                </a:ext>
              </a:extLst>
            </p:cNvPr>
            <p:cNvSpPr/>
            <p:nvPr/>
          </p:nvSpPr>
          <p:spPr>
            <a:xfrm>
              <a:off x="2150411" y="3371683"/>
              <a:ext cx="135319" cy="132132"/>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982;p47">
              <a:extLst>
                <a:ext uri="{FF2B5EF4-FFF2-40B4-BE49-F238E27FC236}">
                  <a16:creationId xmlns:a16="http://schemas.microsoft.com/office/drawing/2014/main" id="{BF8EAF7B-E21A-422D-8A4A-D5DBDB3C1205}"/>
                </a:ext>
              </a:extLst>
            </p:cNvPr>
            <p:cNvSpPr/>
            <p:nvPr/>
          </p:nvSpPr>
          <p:spPr>
            <a:xfrm>
              <a:off x="2307535" y="3402925"/>
              <a:ext cx="192267" cy="377666"/>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983;p47">
              <a:extLst>
                <a:ext uri="{FF2B5EF4-FFF2-40B4-BE49-F238E27FC236}">
                  <a16:creationId xmlns:a16="http://schemas.microsoft.com/office/drawing/2014/main" id="{B5FCEB26-73F1-4EBE-8B19-8D56CA2491F7}"/>
                </a:ext>
              </a:extLst>
            </p:cNvPr>
            <p:cNvSpPr/>
            <p:nvPr/>
          </p:nvSpPr>
          <p:spPr>
            <a:xfrm>
              <a:off x="2114600" y="3389774"/>
              <a:ext cx="219367" cy="442443"/>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984;p47">
              <a:extLst>
                <a:ext uri="{FF2B5EF4-FFF2-40B4-BE49-F238E27FC236}">
                  <a16:creationId xmlns:a16="http://schemas.microsoft.com/office/drawing/2014/main" id="{13652EBB-0B1E-40FF-97C9-02F2607631E5}"/>
                </a:ext>
              </a:extLst>
            </p:cNvPr>
            <p:cNvSpPr/>
            <p:nvPr/>
          </p:nvSpPr>
          <p:spPr>
            <a:xfrm>
              <a:off x="2145213" y="3235029"/>
              <a:ext cx="146094" cy="177613"/>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985;p47">
              <a:extLst>
                <a:ext uri="{FF2B5EF4-FFF2-40B4-BE49-F238E27FC236}">
                  <a16:creationId xmlns:a16="http://schemas.microsoft.com/office/drawing/2014/main" id="{E5B77C00-CD15-40B6-9BF5-8BF7C60550B1}"/>
                </a:ext>
              </a:extLst>
            </p:cNvPr>
            <p:cNvSpPr/>
            <p:nvPr/>
          </p:nvSpPr>
          <p:spPr>
            <a:xfrm>
              <a:off x="2131725" y="3219615"/>
              <a:ext cx="154031" cy="152067"/>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986;p47">
              <a:extLst>
                <a:ext uri="{FF2B5EF4-FFF2-40B4-BE49-F238E27FC236}">
                  <a16:creationId xmlns:a16="http://schemas.microsoft.com/office/drawing/2014/main" id="{D862C15F-AA28-4368-AC92-3B414D3B95E4}"/>
                </a:ext>
              </a:extLst>
            </p:cNvPr>
            <p:cNvSpPr/>
            <p:nvPr/>
          </p:nvSpPr>
          <p:spPr>
            <a:xfrm>
              <a:off x="2103052" y="3477411"/>
              <a:ext cx="196972" cy="338613"/>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987;p47">
              <a:extLst>
                <a:ext uri="{FF2B5EF4-FFF2-40B4-BE49-F238E27FC236}">
                  <a16:creationId xmlns:a16="http://schemas.microsoft.com/office/drawing/2014/main" id="{B92479BF-AFA0-4AC2-9413-55550DD57357}"/>
                </a:ext>
              </a:extLst>
            </p:cNvPr>
            <p:cNvSpPr/>
            <p:nvPr/>
          </p:nvSpPr>
          <p:spPr>
            <a:xfrm>
              <a:off x="2312810" y="3580852"/>
              <a:ext cx="228028" cy="306609"/>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988;p47">
              <a:extLst>
                <a:ext uri="{FF2B5EF4-FFF2-40B4-BE49-F238E27FC236}">
                  <a16:creationId xmlns:a16="http://schemas.microsoft.com/office/drawing/2014/main" id="{BA15E2EB-427D-402C-AEAD-F4256564B2C9}"/>
                </a:ext>
              </a:extLst>
            </p:cNvPr>
            <p:cNvSpPr/>
            <p:nvPr/>
          </p:nvSpPr>
          <p:spPr>
            <a:xfrm>
              <a:off x="2273486" y="3773067"/>
              <a:ext cx="115992" cy="56976"/>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989;p47">
              <a:extLst>
                <a:ext uri="{FF2B5EF4-FFF2-40B4-BE49-F238E27FC236}">
                  <a16:creationId xmlns:a16="http://schemas.microsoft.com/office/drawing/2014/main" id="{02492C98-8E62-428A-A5F5-BF73529CB6EC}"/>
                </a:ext>
              </a:extLst>
            </p:cNvPr>
            <p:cNvSpPr/>
            <p:nvPr/>
          </p:nvSpPr>
          <p:spPr>
            <a:xfrm>
              <a:off x="2440714" y="3737029"/>
              <a:ext cx="71478" cy="5909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990;p47">
              <a:extLst>
                <a:ext uri="{FF2B5EF4-FFF2-40B4-BE49-F238E27FC236}">
                  <a16:creationId xmlns:a16="http://schemas.microsoft.com/office/drawing/2014/main" id="{69265EED-A142-4C62-92B3-C787F5E82783}"/>
                </a:ext>
              </a:extLst>
            </p:cNvPr>
            <p:cNvSpPr/>
            <p:nvPr/>
          </p:nvSpPr>
          <p:spPr>
            <a:xfrm>
              <a:off x="2285854" y="3390448"/>
              <a:ext cx="70866" cy="103155"/>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991;p47">
              <a:extLst>
                <a:ext uri="{FF2B5EF4-FFF2-40B4-BE49-F238E27FC236}">
                  <a16:creationId xmlns:a16="http://schemas.microsoft.com/office/drawing/2014/main" id="{615DE3B9-01FD-437A-A8FA-C6989EB48A0A}"/>
                </a:ext>
              </a:extLst>
            </p:cNvPr>
            <p:cNvSpPr/>
            <p:nvPr/>
          </p:nvSpPr>
          <p:spPr>
            <a:xfrm>
              <a:off x="2088637" y="3460502"/>
              <a:ext cx="85975" cy="128318"/>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992;p47">
              <a:extLst>
                <a:ext uri="{FF2B5EF4-FFF2-40B4-BE49-F238E27FC236}">
                  <a16:creationId xmlns:a16="http://schemas.microsoft.com/office/drawing/2014/main" id="{C730B217-A856-403C-9F4C-4ECDA9D539D9}"/>
                </a:ext>
              </a:extLst>
            </p:cNvPr>
            <p:cNvSpPr/>
            <p:nvPr/>
          </p:nvSpPr>
          <p:spPr>
            <a:xfrm>
              <a:off x="4813163" y="609565"/>
              <a:ext cx="169617" cy="33321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993;p47">
              <a:extLst>
                <a:ext uri="{FF2B5EF4-FFF2-40B4-BE49-F238E27FC236}">
                  <a16:creationId xmlns:a16="http://schemas.microsoft.com/office/drawing/2014/main" id="{E819BCAB-25F3-4D6B-97F7-D6091CE73E26}"/>
                </a:ext>
              </a:extLst>
            </p:cNvPr>
            <p:cNvSpPr/>
            <p:nvPr/>
          </p:nvSpPr>
          <p:spPr>
            <a:xfrm>
              <a:off x="4828467" y="1392196"/>
              <a:ext cx="116692" cy="90410"/>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994;p47">
              <a:extLst>
                <a:ext uri="{FF2B5EF4-FFF2-40B4-BE49-F238E27FC236}">
                  <a16:creationId xmlns:a16="http://schemas.microsoft.com/office/drawing/2014/main" id="{32230F1B-9005-42F7-A5D0-9CDA112C0E57}"/>
                </a:ext>
              </a:extLst>
            </p:cNvPr>
            <p:cNvSpPr/>
            <p:nvPr/>
          </p:nvSpPr>
          <p:spPr>
            <a:xfrm>
              <a:off x="4829505" y="1421916"/>
              <a:ext cx="116196" cy="60608"/>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995;p47">
              <a:extLst>
                <a:ext uri="{FF2B5EF4-FFF2-40B4-BE49-F238E27FC236}">
                  <a16:creationId xmlns:a16="http://schemas.microsoft.com/office/drawing/2014/main" id="{2AB1CC23-9196-46AE-9FD4-7158C4B79CE7}"/>
                </a:ext>
              </a:extLst>
            </p:cNvPr>
            <p:cNvSpPr/>
            <p:nvPr/>
          </p:nvSpPr>
          <p:spPr>
            <a:xfrm>
              <a:off x="4688430" y="1310886"/>
              <a:ext cx="116665" cy="87067"/>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996;p47">
              <a:extLst>
                <a:ext uri="{FF2B5EF4-FFF2-40B4-BE49-F238E27FC236}">
                  <a16:creationId xmlns:a16="http://schemas.microsoft.com/office/drawing/2014/main" id="{D71CCCCF-5F22-4C48-AE1B-68A827E883C1}"/>
                </a:ext>
              </a:extLst>
            </p:cNvPr>
            <p:cNvSpPr/>
            <p:nvPr/>
          </p:nvSpPr>
          <p:spPr>
            <a:xfrm>
              <a:off x="4688726" y="1338477"/>
              <a:ext cx="116135" cy="60608"/>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997;p47">
              <a:extLst>
                <a:ext uri="{FF2B5EF4-FFF2-40B4-BE49-F238E27FC236}">
                  <a16:creationId xmlns:a16="http://schemas.microsoft.com/office/drawing/2014/main" id="{D3DC3F9A-076F-4B32-969A-A407E813DDE6}"/>
                </a:ext>
              </a:extLst>
            </p:cNvPr>
            <p:cNvSpPr/>
            <p:nvPr/>
          </p:nvSpPr>
          <p:spPr>
            <a:xfrm>
              <a:off x="4717732" y="910305"/>
              <a:ext cx="408631" cy="493987"/>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998;p47">
              <a:extLst>
                <a:ext uri="{FF2B5EF4-FFF2-40B4-BE49-F238E27FC236}">
                  <a16:creationId xmlns:a16="http://schemas.microsoft.com/office/drawing/2014/main" id="{99836660-288D-4EAA-B939-4882B449C1C5}"/>
                </a:ext>
              </a:extLst>
            </p:cNvPr>
            <p:cNvSpPr/>
            <p:nvPr/>
          </p:nvSpPr>
          <p:spPr>
            <a:xfrm>
              <a:off x="4963696" y="579048"/>
              <a:ext cx="128556" cy="125075"/>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999;p47">
              <a:extLst>
                <a:ext uri="{FF2B5EF4-FFF2-40B4-BE49-F238E27FC236}">
                  <a16:creationId xmlns:a16="http://schemas.microsoft.com/office/drawing/2014/main" id="{E8698742-4801-4818-8752-4E3CD4205B24}"/>
                </a:ext>
              </a:extLst>
            </p:cNvPr>
            <p:cNvSpPr/>
            <p:nvPr/>
          </p:nvSpPr>
          <p:spPr>
            <a:xfrm>
              <a:off x="4918440" y="596574"/>
              <a:ext cx="208599" cy="407146"/>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3000;p47">
              <a:extLst>
                <a:ext uri="{FF2B5EF4-FFF2-40B4-BE49-F238E27FC236}">
                  <a16:creationId xmlns:a16="http://schemas.microsoft.com/office/drawing/2014/main" id="{06AF19E8-F196-4AA8-9364-94C67535AFB3}"/>
                </a:ext>
              </a:extLst>
            </p:cNvPr>
            <p:cNvSpPr/>
            <p:nvPr/>
          </p:nvSpPr>
          <p:spPr>
            <a:xfrm>
              <a:off x="4958560" y="449309"/>
              <a:ext cx="138537" cy="168686"/>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3001;p47">
              <a:extLst>
                <a:ext uri="{FF2B5EF4-FFF2-40B4-BE49-F238E27FC236}">
                  <a16:creationId xmlns:a16="http://schemas.microsoft.com/office/drawing/2014/main" id="{B08F6857-6AAC-4151-B420-B19B1976D24D}"/>
                </a:ext>
              </a:extLst>
            </p:cNvPr>
            <p:cNvSpPr/>
            <p:nvPr/>
          </p:nvSpPr>
          <p:spPr>
            <a:xfrm>
              <a:off x="4963736" y="434568"/>
              <a:ext cx="146199" cy="144480"/>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3002;p47">
              <a:extLst>
                <a:ext uri="{FF2B5EF4-FFF2-40B4-BE49-F238E27FC236}">
                  <a16:creationId xmlns:a16="http://schemas.microsoft.com/office/drawing/2014/main" id="{6D9602C6-339C-4C9B-9F99-C4FCCD2AA8DD}"/>
                </a:ext>
              </a:extLst>
            </p:cNvPr>
            <p:cNvSpPr/>
            <p:nvPr/>
          </p:nvSpPr>
          <p:spPr>
            <a:xfrm>
              <a:off x="4896275" y="596956"/>
              <a:ext cx="67341" cy="98012"/>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3003;p47">
              <a:extLst>
                <a:ext uri="{FF2B5EF4-FFF2-40B4-BE49-F238E27FC236}">
                  <a16:creationId xmlns:a16="http://schemas.microsoft.com/office/drawing/2014/main" id="{D7C8E26C-93C1-4A55-8C0F-47BF8C1275EE}"/>
                </a:ext>
              </a:extLst>
            </p:cNvPr>
            <p:cNvSpPr/>
            <p:nvPr/>
          </p:nvSpPr>
          <p:spPr>
            <a:xfrm>
              <a:off x="5434686" y="3650290"/>
              <a:ext cx="676058" cy="390429"/>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3004;p47">
              <a:extLst>
                <a:ext uri="{FF2B5EF4-FFF2-40B4-BE49-F238E27FC236}">
                  <a16:creationId xmlns:a16="http://schemas.microsoft.com/office/drawing/2014/main" id="{50234F43-C95D-4FEE-A51E-36715D30BBE9}"/>
                </a:ext>
              </a:extLst>
            </p:cNvPr>
            <p:cNvSpPr/>
            <p:nvPr/>
          </p:nvSpPr>
          <p:spPr>
            <a:xfrm>
              <a:off x="5472633" y="3576375"/>
              <a:ext cx="587572" cy="226763"/>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3005;p47">
              <a:extLst>
                <a:ext uri="{FF2B5EF4-FFF2-40B4-BE49-F238E27FC236}">
                  <a16:creationId xmlns:a16="http://schemas.microsoft.com/office/drawing/2014/main" id="{E4C39C9C-C2C5-4D88-9DAD-86151B8DBB25}"/>
                </a:ext>
              </a:extLst>
            </p:cNvPr>
            <p:cNvSpPr/>
            <p:nvPr/>
          </p:nvSpPr>
          <p:spPr>
            <a:xfrm>
              <a:off x="5434724" y="3741253"/>
              <a:ext cx="51339" cy="103346"/>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3006;p47">
              <a:extLst>
                <a:ext uri="{FF2B5EF4-FFF2-40B4-BE49-F238E27FC236}">
                  <a16:creationId xmlns:a16="http://schemas.microsoft.com/office/drawing/2014/main" id="{74BF40BD-2A6E-4B8A-BABF-57B517AB8FCA}"/>
                </a:ext>
              </a:extLst>
            </p:cNvPr>
            <p:cNvSpPr/>
            <p:nvPr/>
          </p:nvSpPr>
          <p:spPr>
            <a:xfrm>
              <a:off x="6065565" y="3741825"/>
              <a:ext cx="45148" cy="102774"/>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3007;p47">
              <a:extLst>
                <a:ext uri="{FF2B5EF4-FFF2-40B4-BE49-F238E27FC236}">
                  <a16:creationId xmlns:a16="http://schemas.microsoft.com/office/drawing/2014/main" id="{3BCC7C84-3A9A-4B83-A6CC-51A32A45D71E}"/>
                </a:ext>
              </a:extLst>
            </p:cNvPr>
            <p:cNvSpPr/>
            <p:nvPr/>
          </p:nvSpPr>
          <p:spPr>
            <a:xfrm>
              <a:off x="5494446" y="3630573"/>
              <a:ext cx="562737" cy="32480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3008;p47">
              <a:extLst>
                <a:ext uri="{FF2B5EF4-FFF2-40B4-BE49-F238E27FC236}">
                  <a16:creationId xmlns:a16="http://schemas.microsoft.com/office/drawing/2014/main" id="{5AF1C5B9-92BF-45C1-97BF-A2A7AC2D8790}"/>
                </a:ext>
              </a:extLst>
            </p:cNvPr>
            <p:cNvSpPr/>
            <p:nvPr/>
          </p:nvSpPr>
          <p:spPr>
            <a:xfrm>
              <a:off x="5460441" y="3803737"/>
              <a:ext cx="614737" cy="220544"/>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3009;p47">
              <a:extLst>
                <a:ext uri="{FF2B5EF4-FFF2-40B4-BE49-F238E27FC236}">
                  <a16:creationId xmlns:a16="http://schemas.microsoft.com/office/drawing/2014/main" id="{2A9E5263-16EB-4F2D-851C-D43984472F6C}"/>
                </a:ext>
              </a:extLst>
            </p:cNvPr>
            <p:cNvSpPr/>
            <p:nvPr/>
          </p:nvSpPr>
          <p:spPr>
            <a:xfrm>
              <a:off x="5434724" y="3551706"/>
              <a:ext cx="675989" cy="390489"/>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3010;p47">
              <a:extLst>
                <a:ext uri="{FF2B5EF4-FFF2-40B4-BE49-F238E27FC236}">
                  <a16:creationId xmlns:a16="http://schemas.microsoft.com/office/drawing/2014/main" id="{E5626C24-B53A-432A-8961-D17967960786}"/>
                </a:ext>
              </a:extLst>
            </p:cNvPr>
            <p:cNvSpPr/>
            <p:nvPr/>
          </p:nvSpPr>
          <p:spPr>
            <a:xfrm rot="-1801764">
              <a:off x="5018434" y="4160307"/>
              <a:ext cx="74228" cy="128473"/>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3011;p47">
              <a:extLst>
                <a:ext uri="{FF2B5EF4-FFF2-40B4-BE49-F238E27FC236}">
                  <a16:creationId xmlns:a16="http://schemas.microsoft.com/office/drawing/2014/main" id="{6506BA6A-071A-4081-BF80-2C4CF5A66FB7}"/>
                </a:ext>
              </a:extLst>
            </p:cNvPr>
            <p:cNvSpPr/>
            <p:nvPr/>
          </p:nvSpPr>
          <p:spPr>
            <a:xfrm>
              <a:off x="5382050" y="3902892"/>
              <a:ext cx="186213" cy="107537"/>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3012;p47">
              <a:extLst>
                <a:ext uri="{FF2B5EF4-FFF2-40B4-BE49-F238E27FC236}">
                  <a16:creationId xmlns:a16="http://schemas.microsoft.com/office/drawing/2014/main" id="{EC1B0612-5C91-4F4E-A7AE-CD306F8CF3E6}"/>
                </a:ext>
              </a:extLst>
            </p:cNvPr>
            <p:cNvSpPr/>
            <p:nvPr/>
          </p:nvSpPr>
          <p:spPr>
            <a:xfrm>
              <a:off x="5425961" y="3928134"/>
              <a:ext cx="142303" cy="132873"/>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3013;p47">
              <a:extLst>
                <a:ext uri="{FF2B5EF4-FFF2-40B4-BE49-F238E27FC236}">
                  <a16:creationId xmlns:a16="http://schemas.microsoft.com/office/drawing/2014/main" id="{7557BA6B-AB3A-4638-BD14-3BD6E9C84AE7}"/>
                </a:ext>
              </a:extLst>
            </p:cNvPr>
            <p:cNvSpPr/>
            <p:nvPr/>
          </p:nvSpPr>
          <p:spPr>
            <a:xfrm>
              <a:off x="5023720" y="3961462"/>
              <a:ext cx="431291" cy="317858"/>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3014;p47">
              <a:extLst>
                <a:ext uri="{FF2B5EF4-FFF2-40B4-BE49-F238E27FC236}">
                  <a16:creationId xmlns:a16="http://schemas.microsoft.com/office/drawing/2014/main" id="{577E8F29-EC10-46F8-987E-FD67CD0858BD}"/>
                </a:ext>
              </a:extLst>
            </p:cNvPr>
            <p:cNvSpPr/>
            <p:nvPr/>
          </p:nvSpPr>
          <p:spPr>
            <a:xfrm rot="-1801764">
              <a:off x="5018434" y="4160307"/>
              <a:ext cx="74228" cy="128473"/>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3015;p47">
              <a:extLst>
                <a:ext uri="{FF2B5EF4-FFF2-40B4-BE49-F238E27FC236}">
                  <a16:creationId xmlns:a16="http://schemas.microsoft.com/office/drawing/2014/main" id="{7D2B0F53-F370-4E4E-8F67-0F2406697327}"/>
                </a:ext>
              </a:extLst>
            </p:cNvPr>
            <p:cNvSpPr/>
            <p:nvPr/>
          </p:nvSpPr>
          <p:spPr>
            <a:xfrm>
              <a:off x="5833536" y="4556308"/>
              <a:ext cx="432244" cy="249555"/>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3016;p47">
              <a:extLst>
                <a:ext uri="{FF2B5EF4-FFF2-40B4-BE49-F238E27FC236}">
                  <a16:creationId xmlns:a16="http://schemas.microsoft.com/office/drawing/2014/main" id="{398B3C26-E7F4-497F-B0E4-74CC63BC6D72}"/>
                </a:ext>
              </a:extLst>
            </p:cNvPr>
            <p:cNvSpPr/>
            <p:nvPr/>
          </p:nvSpPr>
          <p:spPr>
            <a:xfrm>
              <a:off x="6124048" y="3784878"/>
              <a:ext cx="99113" cy="215741"/>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3017;p47">
              <a:extLst>
                <a:ext uri="{FF2B5EF4-FFF2-40B4-BE49-F238E27FC236}">
                  <a16:creationId xmlns:a16="http://schemas.microsoft.com/office/drawing/2014/main" id="{3B5BB361-B725-44AE-B4F9-7B2175F6122A}"/>
                </a:ext>
              </a:extLst>
            </p:cNvPr>
            <p:cNvSpPr/>
            <p:nvPr/>
          </p:nvSpPr>
          <p:spPr>
            <a:xfrm>
              <a:off x="6137955" y="3696137"/>
              <a:ext cx="71246" cy="137090"/>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3018;p47">
              <a:extLst>
                <a:ext uri="{FF2B5EF4-FFF2-40B4-BE49-F238E27FC236}">
                  <a16:creationId xmlns:a16="http://schemas.microsoft.com/office/drawing/2014/main" id="{1D48B1A4-85E4-46AF-8EBD-DD4173285FFC}"/>
                </a:ext>
              </a:extLst>
            </p:cNvPr>
            <p:cNvSpPr/>
            <p:nvPr/>
          </p:nvSpPr>
          <p:spPr>
            <a:xfrm>
              <a:off x="5898535" y="4644969"/>
              <a:ext cx="153698" cy="86203"/>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19;p47">
              <a:extLst>
                <a:ext uri="{FF2B5EF4-FFF2-40B4-BE49-F238E27FC236}">
                  <a16:creationId xmlns:a16="http://schemas.microsoft.com/office/drawing/2014/main" id="{A314E46A-C455-4649-9F93-DEB4DA27892C}"/>
                </a:ext>
              </a:extLst>
            </p:cNvPr>
            <p:cNvSpPr/>
            <p:nvPr/>
          </p:nvSpPr>
          <p:spPr>
            <a:xfrm>
              <a:off x="5898544" y="4659654"/>
              <a:ext cx="151113" cy="71804"/>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20;p47">
              <a:extLst>
                <a:ext uri="{FF2B5EF4-FFF2-40B4-BE49-F238E27FC236}">
                  <a16:creationId xmlns:a16="http://schemas.microsoft.com/office/drawing/2014/main" id="{02C90D95-A468-4E36-841A-505CDA8690C6}"/>
                </a:ext>
              </a:extLst>
            </p:cNvPr>
            <p:cNvSpPr/>
            <p:nvPr/>
          </p:nvSpPr>
          <p:spPr>
            <a:xfrm>
              <a:off x="6010930" y="4594540"/>
              <a:ext cx="153698" cy="86245"/>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1;p47">
              <a:extLst>
                <a:ext uri="{FF2B5EF4-FFF2-40B4-BE49-F238E27FC236}">
                  <a16:creationId xmlns:a16="http://schemas.microsoft.com/office/drawing/2014/main" id="{F2BFCB7E-5EBE-4BE8-834C-5FC281AF26CE}"/>
                </a:ext>
              </a:extLst>
            </p:cNvPr>
            <p:cNvSpPr/>
            <p:nvPr/>
          </p:nvSpPr>
          <p:spPr>
            <a:xfrm>
              <a:off x="6010940" y="4609266"/>
              <a:ext cx="151113" cy="71804"/>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22;p47">
              <a:extLst>
                <a:ext uri="{FF2B5EF4-FFF2-40B4-BE49-F238E27FC236}">
                  <a16:creationId xmlns:a16="http://schemas.microsoft.com/office/drawing/2014/main" id="{B0D23AEB-0E9E-4C7C-8029-4DB58BE25316}"/>
                </a:ext>
              </a:extLst>
            </p:cNvPr>
            <p:cNvSpPr/>
            <p:nvPr/>
          </p:nvSpPr>
          <p:spPr>
            <a:xfrm>
              <a:off x="5939834" y="4034528"/>
              <a:ext cx="224738" cy="6344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23;p47">
              <a:extLst>
                <a:ext uri="{FF2B5EF4-FFF2-40B4-BE49-F238E27FC236}">
                  <a16:creationId xmlns:a16="http://schemas.microsoft.com/office/drawing/2014/main" id="{A0BA6005-2687-4A06-AC38-2D037EB1E3C6}"/>
                </a:ext>
              </a:extLst>
            </p:cNvPr>
            <p:cNvSpPr/>
            <p:nvPr/>
          </p:nvSpPr>
          <p:spPr>
            <a:xfrm>
              <a:off x="5972635" y="3514319"/>
              <a:ext cx="163123" cy="261076"/>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24;p47">
              <a:extLst>
                <a:ext uri="{FF2B5EF4-FFF2-40B4-BE49-F238E27FC236}">
                  <a16:creationId xmlns:a16="http://schemas.microsoft.com/office/drawing/2014/main" id="{965EEF81-D500-4440-8AE7-234DB4139BFF}"/>
                </a:ext>
              </a:extLst>
            </p:cNvPr>
            <p:cNvSpPr/>
            <p:nvPr/>
          </p:nvSpPr>
          <p:spPr>
            <a:xfrm>
              <a:off x="5938247" y="3698937"/>
              <a:ext cx="250857" cy="415389"/>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25;p47">
              <a:extLst>
                <a:ext uri="{FF2B5EF4-FFF2-40B4-BE49-F238E27FC236}">
                  <a16:creationId xmlns:a16="http://schemas.microsoft.com/office/drawing/2014/main" id="{DA5EBAD1-6FF8-4559-BFED-C7B63E29C40B}"/>
                </a:ext>
              </a:extLst>
            </p:cNvPr>
            <p:cNvSpPr/>
            <p:nvPr/>
          </p:nvSpPr>
          <p:spPr>
            <a:xfrm>
              <a:off x="5692823" y="3751153"/>
              <a:ext cx="318504" cy="248122"/>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26;p47">
              <a:extLst>
                <a:ext uri="{FF2B5EF4-FFF2-40B4-BE49-F238E27FC236}">
                  <a16:creationId xmlns:a16="http://schemas.microsoft.com/office/drawing/2014/main" id="{7B8247C8-8E56-40A8-9D2B-5788957A460A}"/>
                </a:ext>
              </a:extLst>
            </p:cNvPr>
            <p:cNvSpPr/>
            <p:nvPr/>
          </p:nvSpPr>
          <p:spPr>
            <a:xfrm>
              <a:off x="5925738" y="3745773"/>
              <a:ext cx="96916" cy="141862"/>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27;p47">
              <a:extLst>
                <a:ext uri="{FF2B5EF4-FFF2-40B4-BE49-F238E27FC236}">
                  <a16:creationId xmlns:a16="http://schemas.microsoft.com/office/drawing/2014/main" id="{8F4C62E3-E242-45F6-BD3C-EEBDD228ABF8}"/>
                </a:ext>
              </a:extLst>
            </p:cNvPr>
            <p:cNvSpPr/>
            <p:nvPr/>
          </p:nvSpPr>
          <p:spPr>
            <a:xfrm>
              <a:off x="5972396" y="3502859"/>
              <a:ext cx="158142" cy="174304"/>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9" name="Google Shape;3028;p47">
              <a:extLst>
                <a:ext uri="{FF2B5EF4-FFF2-40B4-BE49-F238E27FC236}">
                  <a16:creationId xmlns:a16="http://schemas.microsoft.com/office/drawing/2014/main" id="{2FB1FFB4-7F39-4CD0-B5FA-EB05AA5765B6}"/>
                </a:ext>
              </a:extLst>
            </p:cNvPr>
            <p:cNvGrpSpPr/>
            <p:nvPr/>
          </p:nvGrpSpPr>
          <p:grpSpPr>
            <a:xfrm>
              <a:off x="3871486" y="368362"/>
              <a:ext cx="330894" cy="250785"/>
              <a:chOff x="6621095" y="1452181"/>
              <a:chExt cx="330894" cy="250785"/>
            </a:xfrm>
          </p:grpSpPr>
          <p:sp>
            <p:nvSpPr>
              <p:cNvPr id="326" name="Google Shape;3029;p47">
                <a:extLst>
                  <a:ext uri="{FF2B5EF4-FFF2-40B4-BE49-F238E27FC236}">
                    <a16:creationId xmlns:a16="http://schemas.microsoft.com/office/drawing/2014/main" id="{D9032515-22EE-4A8D-B7DE-30A1FDDC5F2D}"/>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030;p47">
                <a:extLst>
                  <a:ext uri="{FF2B5EF4-FFF2-40B4-BE49-F238E27FC236}">
                    <a16:creationId xmlns:a16="http://schemas.microsoft.com/office/drawing/2014/main" id="{2E424845-A4E6-4607-949B-3BF76B308B10}"/>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031;p47">
                <a:extLst>
                  <a:ext uri="{FF2B5EF4-FFF2-40B4-BE49-F238E27FC236}">
                    <a16:creationId xmlns:a16="http://schemas.microsoft.com/office/drawing/2014/main" id="{A7BC601C-B152-4196-8B29-A2CDAA95952A}"/>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032;p47">
                <a:extLst>
                  <a:ext uri="{FF2B5EF4-FFF2-40B4-BE49-F238E27FC236}">
                    <a16:creationId xmlns:a16="http://schemas.microsoft.com/office/drawing/2014/main" id="{FD0D8259-897F-4E0D-AE13-D5230D153010}"/>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033;p47">
                <a:extLst>
                  <a:ext uri="{FF2B5EF4-FFF2-40B4-BE49-F238E27FC236}">
                    <a16:creationId xmlns:a16="http://schemas.microsoft.com/office/drawing/2014/main" id="{1440B3B2-D4B6-474D-BE39-9347C51C612B}"/>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0" name="Google Shape;3034;p47">
              <a:extLst>
                <a:ext uri="{FF2B5EF4-FFF2-40B4-BE49-F238E27FC236}">
                  <a16:creationId xmlns:a16="http://schemas.microsoft.com/office/drawing/2014/main" id="{E740FA02-B91A-452D-9F12-BCFF06949CC5}"/>
                </a:ext>
              </a:extLst>
            </p:cNvPr>
            <p:cNvGrpSpPr/>
            <p:nvPr/>
          </p:nvGrpSpPr>
          <p:grpSpPr>
            <a:xfrm>
              <a:off x="4704106" y="852569"/>
              <a:ext cx="330894" cy="250785"/>
              <a:chOff x="6621095" y="1452181"/>
              <a:chExt cx="330894" cy="250785"/>
            </a:xfrm>
          </p:grpSpPr>
          <p:sp>
            <p:nvSpPr>
              <p:cNvPr id="321" name="Google Shape;3035;p47">
                <a:extLst>
                  <a:ext uri="{FF2B5EF4-FFF2-40B4-BE49-F238E27FC236}">
                    <a16:creationId xmlns:a16="http://schemas.microsoft.com/office/drawing/2014/main" id="{CFE82B0D-A60D-4608-A0D4-3C641D7F5D28}"/>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036;p47">
                <a:extLst>
                  <a:ext uri="{FF2B5EF4-FFF2-40B4-BE49-F238E27FC236}">
                    <a16:creationId xmlns:a16="http://schemas.microsoft.com/office/drawing/2014/main" id="{822DBBCB-F61F-4F72-A99C-F6A9B91E62C5}"/>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037;p47">
                <a:extLst>
                  <a:ext uri="{FF2B5EF4-FFF2-40B4-BE49-F238E27FC236}">
                    <a16:creationId xmlns:a16="http://schemas.microsoft.com/office/drawing/2014/main" id="{7EC815E1-F59C-4A0C-BD8A-26B5A3100BB7}"/>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038;p47">
                <a:extLst>
                  <a:ext uri="{FF2B5EF4-FFF2-40B4-BE49-F238E27FC236}">
                    <a16:creationId xmlns:a16="http://schemas.microsoft.com/office/drawing/2014/main" id="{6FA329E6-D515-43D8-A6BF-94641A1EF4DE}"/>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039;p47">
                <a:extLst>
                  <a:ext uri="{FF2B5EF4-FFF2-40B4-BE49-F238E27FC236}">
                    <a16:creationId xmlns:a16="http://schemas.microsoft.com/office/drawing/2014/main" id="{59A18FD6-CC34-46D8-B6F9-E6E6AFBC8232}"/>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1" name="Google Shape;3040;p47">
              <a:extLst>
                <a:ext uri="{FF2B5EF4-FFF2-40B4-BE49-F238E27FC236}">
                  <a16:creationId xmlns:a16="http://schemas.microsoft.com/office/drawing/2014/main" id="{BE611B13-7BBB-42BA-961E-AC9EBCBA34EA}"/>
                </a:ext>
              </a:extLst>
            </p:cNvPr>
            <p:cNvSpPr/>
            <p:nvPr/>
          </p:nvSpPr>
          <p:spPr>
            <a:xfrm>
              <a:off x="5005135" y="663654"/>
              <a:ext cx="157949" cy="441664"/>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041;p47">
              <a:extLst>
                <a:ext uri="{FF2B5EF4-FFF2-40B4-BE49-F238E27FC236}">
                  <a16:creationId xmlns:a16="http://schemas.microsoft.com/office/drawing/2014/main" id="{1A7C4D90-5134-4A84-A26B-1A1D51030531}"/>
                </a:ext>
              </a:extLst>
            </p:cNvPr>
            <p:cNvSpPr/>
            <p:nvPr/>
          </p:nvSpPr>
          <p:spPr>
            <a:xfrm>
              <a:off x="5078203" y="660182"/>
              <a:ext cx="90963" cy="123358"/>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3" name="Google Shape;3042;p47">
              <a:extLst>
                <a:ext uri="{FF2B5EF4-FFF2-40B4-BE49-F238E27FC236}">
                  <a16:creationId xmlns:a16="http://schemas.microsoft.com/office/drawing/2014/main" id="{1C9FB41A-A9AD-4C6D-A45C-C1CE84B8F85A}"/>
                </a:ext>
              </a:extLst>
            </p:cNvPr>
            <p:cNvGrpSpPr/>
            <p:nvPr/>
          </p:nvGrpSpPr>
          <p:grpSpPr>
            <a:xfrm flipH="1">
              <a:off x="2446567" y="1414370"/>
              <a:ext cx="298963" cy="226660"/>
              <a:chOff x="6621095" y="1452181"/>
              <a:chExt cx="330894" cy="250785"/>
            </a:xfrm>
          </p:grpSpPr>
          <p:sp>
            <p:nvSpPr>
              <p:cNvPr id="316" name="Google Shape;3043;p47">
                <a:extLst>
                  <a:ext uri="{FF2B5EF4-FFF2-40B4-BE49-F238E27FC236}">
                    <a16:creationId xmlns:a16="http://schemas.microsoft.com/office/drawing/2014/main" id="{05621AF1-5722-4091-9D0A-9BD1361ED239}"/>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044;p47">
                <a:extLst>
                  <a:ext uri="{FF2B5EF4-FFF2-40B4-BE49-F238E27FC236}">
                    <a16:creationId xmlns:a16="http://schemas.microsoft.com/office/drawing/2014/main" id="{A21A552F-2095-499F-9CFA-7E0AC25B4420}"/>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045;p47">
                <a:extLst>
                  <a:ext uri="{FF2B5EF4-FFF2-40B4-BE49-F238E27FC236}">
                    <a16:creationId xmlns:a16="http://schemas.microsoft.com/office/drawing/2014/main" id="{C026E889-9EE3-4B4D-81E6-3008761AD59A}"/>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046;p47">
                <a:extLst>
                  <a:ext uri="{FF2B5EF4-FFF2-40B4-BE49-F238E27FC236}">
                    <a16:creationId xmlns:a16="http://schemas.microsoft.com/office/drawing/2014/main" id="{9F26EAF0-3EEA-4CC7-A7E6-965ED4542FD3}"/>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047;p47">
                <a:extLst>
                  <a:ext uri="{FF2B5EF4-FFF2-40B4-BE49-F238E27FC236}">
                    <a16:creationId xmlns:a16="http://schemas.microsoft.com/office/drawing/2014/main" id="{DAED827F-5FDA-44A9-AFF9-A4BA9D723CBF}"/>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4" name="Google Shape;3048;p47">
              <a:extLst>
                <a:ext uri="{FF2B5EF4-FFF2-40B4-BE49-F238E27FC236}">
                  <a16:creationId xmlns:a16="http://schemas.microsoft.com/office/drawing/2014/main" id="{DE14C2CC-FA80-4256-9B45-6F8738454081}"/>
                </a:ext>
              </a:extLst>
            </p:cNvPr>
            <p:cNvSpPr/>
            <p:nvPr/>
          </p:nvSpPr>
          <p:spPr>
            <a:xfrm>
              <a:off x="2329846" y="1241863"/>
              <a:ext cx="143174" cy="402337"/>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049;p47">
              <a:extLst>
                <a:ext uri="{FF2B5EF4-FFF2-40B4-BE49-F238E27FC236}">
                  <a16:creationId xmlns:a16="http://schemas.microsoft.com/office/drawing/2014/main" id="{059142E7-5789-447B-A575-4852D128EDF9}"/>
                </a:ext>
              </a:extLst>
            </p:cNvPr>
            <p:cNvSpPr/>
            <p:nvPr/>
          </p:nvSpPr>
          <p:spPr>
            <a:xfrm>
              <a:off x="2323859" y="1237315"/>
              <a:ext cx="82772" cy="112806"/>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3" name="Group 592">
            <a:extLst>
              <a:ext uri="{FF2B5EF4-FFF2-40B4-BE49-F238E27FC236}">
                <a16:creationId xmlns:a16="http://schemas.microsoft.com/office/drawing/2014/main" id="{17A11867-A563-4861-8542-868B380DC7AC}"/>
              </a:ext>
            </a:extLst>
          </p:cNvPr>
          <p:cNvGrpSpPr/>
          <p:nvPr/>
        </p:nvGrpSpPr>
        <p:grpSpPr>
          <a:xfrm>
            <a:off x="311817" y="3516372"/>
            <a:ext cx="6221493" cy="920912"/>
            <a:chOff x="315953" y="3680490"/>
            <a:chExt cx="6221493" cy="920912"/>
          </a:xfrm>
        </p:grpSpPr>
        <p:sp>
          <p:nvSpPr>
            <p:cNvPr id="595" name="Google Shape;595;p17">
              <a:extLst>
                <a:ext uri="{FF2B5EF4-FFF2-40B4-BE49-F238E27FC236}">
                  <a16:creationId xmlns:a16="http://schemas.microsoft.com/office/drawing/2014/main" id="{8861F073-6997-4818-8949-CC7F745DAF03}"/>
                </a:ext>
              </a:extLst>
            </p:cNvPr>
            <p:cNvSpPr txBox="1">
              <a:spLocks/>
            </p:cNvSpPr>
            <p:nvPr/>
          </p:nvSpPr>
          <p:spPr>
            <a:xfrm>
              <a:off x="315953" y="3680490"/>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t>Support for third-party plugins</a:t>
              </a:r>
              <a:endParaRPr lang="en-GB" sz="1600" dirty="0"/>
            </a:p>
          </p:txBody>
        </p:sp>
        <p:sp>
          <p:nvSpPr>
            <p:cNvPr id="597" name="TextBox 596">
              <a:extLst>
                <a:ext uri="{FF2B5EF4-FFF2-40B4-BE49-F238E27FC236}">
                  <a16:creationId xmlns:a16="http://schemas.microsoft.com/office/drawing/2014/main" id="{D57AF1DB-7243-412F-BF6F-0945BB6AA4E8}"/>
                </a:ext>
              </a:extLst>
            </p:cNvPr>
            <p:cNvSpPr txBox="1"/>
            <p:nvPr/>
          </p:nvSpPr>
          <p:spPr>
            <a:xfrm>
              <a:off x="774699" y="4078182"/>
              <a:ext cx="5762747" cy="52322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React Native developers can easily incorporate third-party plugins, giving their framework more flexibility and customization.</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35" name="Group 334">
            <a:extLst>
              <a:ext uri="{FF2B5EF4-FFF2-40B4-BE49-F238E27FC236}">
                <a16:creationId xmlns:a16="http://schemas.microsoft.com/office/drawing/2014/main" id="{B340C519-E7D3-4FAB-8125-64A24E56C347}"/>
              </a:ext>
            </a:extLst>
          </p:cNvPr>
          <p:cNvGrpSpPr/>
          <p:nvPr/>
        </p:nvGrpSpPr>
        <p:grpSpPr>
          <a:xfrm>
            <a:off x="0" y="4728494"/>
            <a:ext cx="9144000" cy="356855"/>
            <a:chOff x="0" y="406525"/>
            <a:chExt cx="9144000" cy="356855"/>
          </a:xfrm>
        </p:grpSpPr>
        <p:cxnSp>
          <p:nvCxnSpPr>
            <p:cNvPr id="336" name="Straight Connector 335">
              <a:extLst>
                <a:ext uri="{FF2B5EF4-FFF2-40B4-BE49-F238E27FC236}">
                  <a16:creationId xmlns:a16="http://schemas.microsoft.com/office/drawing/2014/main" id="{C5A46B9A-0A14-4BD8-A75B-63EF3BEF3979}"/>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7" name="TextBox 336">
              <a:extLst>
                <a:ext uri="{FF2B5EF4-FFF2-40B4-BE49-F238E27FC236}">
                  <a16:creationId xmlns:a16="http://schemas.microsoft.com/office/drawing/2014/main" id="{87628929-3CC9-43B1-829B-0606DEEF881B}"/>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338" name="Graphic 337">
              <a:extLst>
                <a:ext uri="{FF2B5EF4-FFF2-40B4-BE49-F238E27FC236}">
                  <a16:creationId xmlns:a16="http://schemas.microsoft.com/office/drawing/2014/main" id="{8DEB409C-AB2A-4120-A62E-CCA9DC9942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366607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710294"/>
            <a:ext cx="7219950" cy="331407"/>
          </a:xfrm>
          <a:prstGeom prst="rect">
            <a:avLst/>
          </a:prstGeom>
        </p:spPr>
        <p:txBody>
          <a:bodyPr spcFirstLastPara="1" wrap="square" lIns="0" tIns="0" rIns="0" bIns="0" anchor="ctr" anchorCtr="0">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The Advantages of Hiring React Native Developers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3" name="Group 2">
            <a:extLst>
              <a:ext uri="{FF2B5EF4-FFF2-40B4-BE49-F238E27FC236}">
                <a16:creationId xmlns:a16="http://schemas.microsoft.com/office/drawing/2014/main" id="{14CEE52C-F910-4C57-ACD5-63EACD35F22C}"/>
              </a:ext>
            </a:extLst>
          </p:cNvPr>
          <p:cNvGrpSpPr/>
          <p:nvPr/>
        </p:nvGrpSpPr>
        <p:grpSpPr>
          <a:xfrm>
            <a:off x="315953" y="1453754"/>
            <a:ext cx="6208731" cy="1182594"/>
            <a:chOff x="315953" y="2349104"/>
            <a:chExt cx="6208731" cy="1182594"/>
          </a:xfrm>
        </p:grpSpPr>
        <p:sp>
          <p:nvSpPr>
            <p:cNvPr id="145" name="Google Shape;595;p17">
              <a:extLst>
                <a:ext uri="{FF2B5EF4-FFF2-40B4-BE49-F238E27FC236}">
                  <a16:creationId xmlns:a16="http://schemas.microsoft.com/office/drawing/2014/main" id="{98865990-9E3B-43CE-BA5B-E530214472D8}"/>
                </a:ext>
              </a:extLst>
            </p:cNvPr>
            <p:cNvSpPr txBox="1">
              <a:spLocks/>
            </p:cNvSpPr>
            <p:nvPr/>
          </p:nvSpPr>
          <p:spPr>
            <a:xfrm>
              <a:off x="315953" y="2349104"/>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latin typeface="Calibri" panose="020F0502020204030204" pitchFamily="34" charset="0"/>
                  <a:ea typeface="Calibri" panose="020F0502020204030204" pitchFamily="34" charset="0"/>
                  <a:cs typeface="Calibri" panose="020F0502020204030204" pitchFamily="34" charset="0"/>
                </a:rPr>
                <a:t>Reduced development time</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4E0E009-13CD-4BD2-AC57-0112962D02E9}"/>
                </a:ext>
              </a:extLst>
            </p:cNvPr>
            <p:cNvSpPr txBox="1"/>
            <p:nvPr/>
          </p:nvSpPr>
          <p:spPr>
            <a:xfrm>
              <a:off x="774699" y="2793034"/>
              <a:ext cx="5749985" cy="73866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Developers using React Native can reuse up to 90% of their code. Companies save a significant amount of development time by not having to construct two separate apps.</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594A6341-21D5-4DD0-B33F-7C0D6AC17F86}"/>
              </a:ext>
            </a:extLst>
          </p:cNvPr>
          <p:cNvGrpSpPr/>
          <p:nvPr/>
        </p:nvGrpSpPr>
        <p:grpSpPr>
          <a:xfrm>
            <a:off x="315953" y="2766090"/>
            <a:ext cx="6221493" cy="1136356"/>
            <a:chOff x="315953" y="3680490"/>
            <a:chExt cx="6221493" cy="1136356"/>
          </a:xfrm>
        </p:grpSpPr>
        <p:sp>
          <p:nvSpPr>
            <p:cNvPr id="164" name="Google Shape;595;p17">
              <a:extLst>
                <a:ext uri="{FF2B5EF4-FFF2-40B4-BE49-F238E27FC236}">
                  <a16:creationId xmlns:a16="http://schemas.microsoft.com/office/drawing/2014/main" id="{1044FA4D-3D28-41D1-983B-113C481406C8}"/>
                </a:ext>
              </a:extLst>
            </p:cNvPr>
            <p:cNvSpPr txBox="1">
              <a:spLocks/>
            </p:cNvSpPr>
            <p:nvPr/>
          </p:nvSpPr>
          <p:spPr>
            <a:xfrm>
              <a:off x="315953" y="3680490"/>
              <a:ext cx="6100107" cy="387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lvl="0"/>
              <a:r>
                <a:rPr lang="en-US" sz="1600" b="1" dirty="0"/>
                <a:t>Real-time feedback and preview</a:t>
              </a:r>
              <a:endParaRPr lang="en-GB" sz="1600" dirty="0"/>
            </a:p>
          </p:txBody>
        </p:sp>
        <p:sp>
          <p:nvSpPr>
            <p:cNvPr id="165" name="TextBox 164">
              <a:extLst>
                <a:ext uri="{FF2B5EF4-FFF2-40B4-BE49-F238E27FC236}">
                  <a16:creationId xmlns:a16="http://schemas.microsoft.com/office/drawing/2014/main" id="{8C88F7AE-B062-41F9-8D3A-4EFD08CAF57E}"/>
                </a:ext>
              </a:extLst>
            </p:cNvPr>
            <p:cNvSpPr txBox="1"/>
            <p:nvPr/>
          </p:nvSpPr>
          <p:spPr>
            <a:xfrm>
              <a:off x="774699" y="4078182"/>
              <a:ext cx="5762747" cy="73866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React Native developers benefit from being able to view their code changes in action. They can make the best decision by examining the adjustments and taking into account real-time input.</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66" name="Google Shape;2778;p47">
            <a:extLst>
              <a:ext uri="{FF2B5EF4-FFF2-40B4-BE49-F238E27FC236}">
                <a16:creationId xmlns:a16="http://schemas.microsoft.com/office/drawing/2014/main" id="{C8A065DA-7CC6-4961-8C46-B14FE86A4069}"/>
              </a:ext>
            </a:extLst>
          </p:cNvPr>
          <p:cNvGrpSpPr/>
          <p:nvPr/>
        </p:nvGrpSpPr>
        <p:grpSpPr>
          <a:xfrm>
            <a:off x="6537446" y="1638396"/>
            <a:ext cx="2436120" cy="2476404"/>
            <a:chOff x="2011725" y="44285"/>
            <a:chExt cx="4684870" cy="4762340"/>
          </a:xfrm>
        </p:grpSpPr>
        <p:grpSp>
          <p:nvGrpSpPr>
            <p:cNvPr id="167" name="Google Shape;2779;p47">
              <a:extLst>
                <a:ext uri="{FF2B5EF4-FFF2-40B4-BE49-F238E27FC236}">
                  <a16:creationId xmlns:a16="http://schemas.microsoft.com/office/drawing/2014/main" id="{5682A8F1-95FE-4C85-A679-7EBC21A9900E}"/>
                </a:ext>
              </a:extLst>
            </p:cNvPr>
            <p:cNvGrpSpPr/>
            <p:nvPr/>
          </p:nvGrpSpPr>
          <p:grpSpPr>
            <a:xfrm>
              <a:off x="2119596" y="326448"/>
              <a:ext cx="3544299" cy="3707706"/>
              <a:chOff x="3860721" y="1330073"/>
              <a:chExt cx="3544299" cy="3707706"/>
            </a:xfrm>
          </p:grpSpPr>
          <p:sp>
            <p:nvSpPr>
              <p:cNvPr id="331" name="Google Shape;2780;p47">
                <a:extLst>
                  <a:ext uri="{FF2B5EF4-FFF2-40B4-BE49-F238E27FC236}">
                    <a16:creationId xmlns:a16="http://schemas.microsoft.com/office/drawing/2014/main" id="{82D6AD42-CB13-4687-B84B-8F81B558BD6A}"/>
                  </a:ext>
                </a:extLst>
              </p:cNvPr>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2781;p47">
                <a:extLst>
                  <a:ext uri="{FF2B5EF4-FFF2-40B4-BE49-F238E27FC236}">
                    <a16:creationId xmlns:a16="http://schemas.microsoft.com/office/drawing/2014/main" id="{75AE66C0-3CEA-435F-8827-A1ACC09A60B9}"/>
                  </a:ext>
                </a:extLst>
              </p:cNvPr>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2782;p47">
                <a:extLst>
                  <a:ext uri="{FF2B5EF4-FFF2-40B4-BE49-F238E27FC236}">
                    <a16:creationId xmlns:a16="http://schemas.microsoft.com/office/drawing/2014/main" id="{F6693D0B-92BB-44C5-B5B0-2AEF4B6D636B}"/>
                  </a:ext>
                </a:extLst>
              </p:cNvPr>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2783;p47">
                <a:extLst>
                  <a:ext uri="{FF2B5EF4-FFF2-40B4-BE49-F238E27FC236}">
                    <a16:creationId xmlns:a16="http://schemas.microsoft.com/office/drawing/2014/main" id="{311D3A08-0498-4858-866D-E541BD0A98E7}"/>
                  </a:ext>
                </a:extLst>
              </p:cNvPr>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2784;p47">
                <a:extLst>
                  <a:ext uri="{FF2B5EF4-FFF2-40B4-BE49-F238E27FC236}">
                    <a16:creationId xmlns:a16="http://schemas.microsoft.com/office/drawing/2014/main" id="{E25101F5-33F1-4FCA-A9D8-CA86E52241CD}"/>
                  </a:ext>
                </a:extLst>
              </p:cNvPr>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2785;p47">
                <a:extLst>
                  <a:ext uri="{FF2B5EF4-FFF2-40B4-BE49-F238E27FC236}">
                    <a16:creationId xmlns:a16="http://schemas.microsoft.com/office/drawing/2014/main" id="{144E39E6-B7CA-479F-8877-75558D1E69D1}"/>
                  </a:ext>
                </a:extLst>
              </p:cNvPr>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2786;p47">
                <a:extLst>
                  <a:ext uri="{FF2B5EF4-FFF2-40B4-BE49-F238E27FC236}">
                    <a16:creationId xmlns:a16="http://schemas.microsoft.com/office/drawing/2014/main" id="{5F705E84-F574-4B47-9ACD-F28F56921AE6}"/>
                  </a:ext>
                </a:extLst>
              </p:cNvPr>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2787;p47">
                <a:extLst>
                  <a:ext uri="{FF2B5EF4-FFF2-40B4-BE49-F238E27FC236}">
                    <a16:creationId xmlns:a16="http://schemas.microsoft.com/office/drawing/2014/main" id="{153EA7E6-E049-4EA4-BA73-77314EBE6A4E}"/>
                  </a:ext>
                </a:extLst>
              </p:cNvPr>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2788;p47">
                <a:extLst>
                  <a:ext uri="{FF2B5EF4-FFF2-40B4-BE49-F238E27FC236}">
                    <a16:creationId xmlns:a16="http://schemas.microsoft.com/office/drawing/2014/main" id="{3A7B3E59-F602-4385-97B0-8CB93EE64A9A}"/>
                  </a:ext>
                </a:extLst>
              </p:cNvPr>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2789;p47">
                <a:extLst>
                  <a:ext uri="{FF2B5EF4-FFF2-40B4-BE49-F238E27FC236}">
                    <a16:creationId xmlns:a16="http://schemas.microsoft.com/office/drawing/2014/main" id="{76748F9C-4825-4487-8C0B-876CC9301B54}"/>
                  </a:ext>
                </a:extLst>
              </p:cNvPr>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2790;p47">
                <a:extLst>
                  <a:ext uri="{FF2B5EF4-FFF2-40B4-BE49-F238E27FC236}">
                    <a16:creationId xmlns:a16="http://schemas.microsoft.com/office/drawing/2014/main" id="{9C6A5F57-7F7B-4BD7-A10B-08EE4371A23D}"/>
                  </a:ext>
                </a:extLst>
              </p:cNvPr>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2791;p47">
                <a:extLst>
                  <a:ext uri="{FF2B5EF4-FFF2-40B4-BE49-F238E27FC236}">
                    <a16:creationId xmlns:a16="http://schemas.microsoft.com/office/drawing/2014/main" id="{E37B4EC7-7DB8-46AB-98F9-D783B88894C2}"/>
                  </a:ext>
                </a:extLst>
              </p:cNvPr>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2792;p47">
                <a:extLst>
                  <a:ext uri="{FF2B5EF4-FFF2-40B4-BE49-F238E27FC236}">
                    <a16:creationId xmlns:a16="http://schemas.microsoft.com/office/drawing/2014/main" id="{4FA6D15A-715F-45EF-BD9B-77C3F25E1114}"/>
                  </a:ext>
                </a:extLst>
              </p:cNvPr>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2793;p47">
                <a:extLst>
                  <a:ext uri="{FF2B5EF4-FFF2-40B4-BE49-F238E27FC236}">
                    <a16:creationId xmlns:a16="http://schemas.microsoft.com/office/drawing/2014/main" id="{CF8953B8-A9E3-457D-80CD-461A4F090D26}"/>
                  </a:ext>
                </a:extLst>
              </p:cNvPr>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2794;p47">
                <a:extLst>
                  <a:ext uri="{FF2B5EF4-FFF2-40B4-BE49-F238E27FC236}">
                    <a16:creationId xmlns:a16="http://schemas.microsoft.com/office/drawing/2014/main" id="{B1BF39FE-E557-477D-9E27-74C51ABA86D3}"/>
                  </a:ext>
                </a:extLst>
              </p:cNvPr>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2795;p47">
                <a:extLst>
                  <a:ext uri="{FF2B5EF4-FFF2-40B4-BE49-F238E27FC236}">
                    <a16:creationId xmlns:a16="http://schemas.microsoft.com/office/drawing/2014/main" id="{85E9894F-724F-47DF-BDCF-6354CEE458C7}"/>
                  </a:ext>
                </a:extLst>
              </p:cNvPr>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2796;p47">
                <a:extLst>
                  <a:ext uri="{FF2B5EF4-FFF2-40B4-BE49-F238E27FC236}">
                    <a16:creationId xmlns:a16="http://schemas.microsoft.com/office/drawing/2014/main" id="{AF76FBCD-3552-4DE7-9C4E-7B107D2C4256}"/>
                  </a:ext>
                </a:extLst>
              </p:cNvPr>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2797;p47">
                <a:extLst>
                  <a:ext uri="{FF2B5EF4-FFF2-40B4-BE49-F238E27FC236}">
                    <a16:creationId xmlns:a16="http://schemas.microsoft.com/office/drawing/2014/main" id="{62704D4A-48B9-4F32-A109-B84FFE9C26B3}"/>
                  </a:ext>
                </a:extLst>
              </p:cNvPr>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2798;p47">
                <a:extLst>
                  <a:ext uri="{FF2B5EF4-FFF2-40B4-BE49-F238E27FC236}">
                    <a16:creationId xmlns:a16="http://schemas.microsoft.com/office/drawing/2014/main" id="{7CC0A326-CE94-4598-8C24-FCE5CF6864F3}"/>
                  </a:ext>
                </a:extLst>
              </p:cNvPr>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2799;p47">
                <a:extLst>
                  <a:ext uri="{FF2B5EF4-FFF2-40B4-BE49-F238E27FC236}">
                    <a16:creationId xmlns:a16="http://schemas.microsoft.com/office/drawing/2014/main" id="{BAA55703-6F29-47FD-A1D3-48A61197578D}"/>
                  </a:ext>
                </a:extLst>
              </p:cNvPr>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2800;p47">
                <a:extLst>
                  <a:ext uri="{FF2B5EF4-FFF2-40B4-BE49-F238E27FC236}">
                    <a16:creationId xmlns:a16="http://schemas.microsoft.com/office/drawing/2014/main" id="{1B2F5197-5F64-4D39-AB38-CF471C253844}"/>
                  </a:ext>
                </a:extLst>
              </p:cNvPr>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2801;p47">
                <a:extLst>
                  <a:ext uri="{FF2B5EF4-FFF2-40B4-BE49-F238E27FC236}">
                    <a16:creationId xmlns:a16="http://schemas.microsoft.com/office/drawing/2014/main" id="{43C58A72-24BB-48A8-8769-9F9AF9DCB4FF}"/>
                  </a:ext>
                </a:extLst>
              </p:cNvPr>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2802;p47">
                <a:extLst>
                  <a:ext uri="{FF2B5EF4-FFF2-40B4-BE49-F238E27FC236}">
                    <a16:creationId xmlns:a16="http://schemas.microsoft.com/office/drawing/2014/main" id="{0F41A5D3-46D8-4EB8-A673-D48B0F377A36}"/>
                  </a:ext>
                </a:extLst>
              </p:cNvPr>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2803;p47">
                <a:extLst>
                  <a:ext uri="{FF2B5EF4-FFF2-40B4-BE49-F238E27FC236}">
                    <a16:creationId xmlns:a16="http://schemas.microsoft.com/office/drawing/2014/main" id="{E62C548D-2250-4C3E-99C1-8A3BF403735A}"/>
                  </a:ext>
                </a:extLst>
              </p:cNvPr>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2804;p47">
                <a:extLst>
                  <a:ext uri="{FF2B5EF4-FFF2-40B4-BE49-F238E27FC236}">
                    <a16:creationId xmlns:a16="http://schemas.microsoft.com/office/drawing/2014/main" id="{0C11D104-1634-48ED-A262-4BFB7EFCC67A}"/>
                  </a:ext>
                </a:extLst>
              </p:cNvPr>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2805;p47">
                <a:extLst>
                  <a:ext uri="{FF2B5EF4-FFF2-40B4-BE49-F238E27FC236}">
                    <a16:creationId xmlns:a16="http://schemas.microsoft.com/office/drawing/2014/main" id="{3BD5D015-6D7A-462A-8275-79AAE72249E4}"/>
                  </a:ext>
                </a:extLst>
              </p:cNvPr>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2806;p47">
                <a:extLst>
                  <a:ext uri="{FF2B5EF4-FFF2-40B4-BE49-F238E27FC236}">
                    <a16:creationId xmlns:a16="http://schemas.microsoft.com/office/drawing/2014/main" id="{E27A961A-50E9-450C-A920-02AD2B124EF3}"/>
                  </a:ext>
                </a:extLst>
              </p:cNvPr>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2807;p47">
                <a:extLst>
                  <a:ext uri="{FF2B5EF4-FFF2-40B4-BE49-F238E27FC236}">
                    <a16:creationId xmlns:a16="http://schemas.microsoft.com/office/drawing/2014/main" id="{F83C3361-AD75-441B-919F-5BF7465A2030}"/>
                  </a:ext>
                </a:extLst>
              </p:cNvPr>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2808;p47">
                <a:extLst>
                  <a:ext uri="{FF2B5EF4-FFF2-40B4-BE49-F238E27FC236}">
                    <a16:creationId xmlns:a16="http://schemas.microsoft.com/office/drawing/2014/main" id="{BE704B37-FE7D-47ED-9F27-6971CF17BB35}"/>
                  </a:ext>
                </a:extLst>
              </p:cNvPr>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2809;p47">
                <a:extLst>
                  <a:ext uri="{FF2B5EF4-FFF2-40B4-BE49-F238E27FC236}">
                    <a16:creationId xmlns:a16="http://schemas.microsoft.com/office/drawing/2014/main" id="{EE61750A-15F5-4EB1-8A80-312905C79C39}"/>
                  </a:ext>
                </a:extLst>
              </p:cNvPr>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2810;p47">
                <a:extLst>
                  <a:ext uri="{FF2B5EF4-FFF2-40B4-BE49-F238E27FC236}">
                    <a16:creationId xmlns:a16="http://schemas.microsoft.com/office/drawing/2014/main" id="{A14D567C-D403-4EE1-B0DC-0E82AAEB41F8}"/>
                  </a:ext>
                </a:extLst>
              </p:cNvPr>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2811;p47">
                <a:extLst>
                  <a:ext uri="{FF2B5EF4-FFF2-40B4-BE49-F238E27FC236}">
                    <a16:creationId xmlns:a16="http://schemas.microsoft.com/office/drawing/2014/main" id="{C5BD964B-4D50-4BBC-B8B9-3AEFE8E73E11}"/>
                  </a:ext>
                </a:extLst>
              </p:cNvPr>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2812;p47">
                <a:extLst>
                  <a:ext uri="{FF2B5EF4-FFF2-40B4-BE49-F238E27FC236}">
                    <a16:creationId xmlns:a16="http://schemas.microsoft.com/office/drawing/2014/main" id="{A8192C6B-A04D-46A9-961C-C9E19430D73C}"/>
                  </a:ext>
                </a:extLst>
              </p:cNvPr>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2813;p47">
                <a:extLst>
                  <a:ext uri="{FF2B5EF4-FFF2-40B4-BE49-F238E27FC236}">
                    <a16:creationId xmlns:a16="http://schemas.microsoft.com/office/drawing/2014/main" id="{833390D7-80C4-42A0-A96C-0FB5BA8D3342}"/>
                  </a:ext>
                </a:extLst>
              </p:cNvPr>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2814;p47">
                <a:extLst>
                  <a:ext uri="{FF2B5EF4-FFF2-40B4-BE49-F238E27FC236}">
                    <a16:creationId xmlns:a16="http://schemas.microsoft.com/office/drawing/2014/main" id="{47AA3616-3F0F-406F-996B-4FF2198F278E}"/>
                  </a:ext>
                </a:extLst>
              </p:cNvPr>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2815;p47">
                <a:extLst>
                  <a:ext uri="{FF2B5EF4-FFF2-40B4-BE49-F238E27FC236}">
                    <a16:creationId xmlns:a16="http://schemas.microsoft.com/office/drawing/2014/main" id="{35896164-6E78-432D-AA88-29B52FCB6424}"/>
                  </a:ext>
                </a:extLst>
              </p:cNvPr>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2816;p47">
                <a:extLst>
                  <a:ext uri="{FF2B5EF4-FFF2-40B4-BE49-F238E27FC236}">
                    <a16:creationId xmlns:a16="http://schemas.microsoft.com/office/drawing/2014/main" id="{0A422D20-2F72-43A8-A089-19775BD2A1EF}"/>
                  </a:ext>
                </a:extLst>
              </p:cNvPr>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2817;p47">
                <a:extLst>
                  <a:ext uri="{FF2B5EF4-FFF2-40B4-BE49-F238E27FC236}">
                    <a16:creationId xmlns:a16="http://schemas.microsoft.com/office/drawing/2014/main" id="{B1997B41-53B5-49DD-AA80-3D578F4B31A7}"/>
                  </a:ext>
                </a:extLst>
              </p:cNvPr>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2818;p47">
                <a:extLst>
                  <a:ext uri="{FF2B5EF4-FFF2-40B4-BE49-F238E27FC236}">
                    <a16:creationId xmlns:a16="http://schemas.microsoft.com/office/drawing/2014/main" id="{DA2FFFAB-EE47-42C6-B5B5-6B1F6CE4C94C}"/>
                  </a:ext>
                </a:extLst>
              </p:cNvPr>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2819;p47">
                <a:extLst>
                  <a:ext uri="{FF2B5EF4-FFF2-40B4-BE49-F238E27FC236}">
                    <a16:creationId xmlns:a16="http://schemas.microsoft.com/office/drawing/2014/main" id="{B3ECDACE-AEBB-4603-A3FB-1989F33A7064}"/>
                  </a:ext>
                </a:extLst>
              </p:cNvPr>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2820;p47">
                <a:extLst>
                  <a:ext uri="{FF2B5EF4-FFF2-40B4-BE49-F238E27FC236}">
                    <a16:creationId xmlns:a16="http://schemas.microsoft.com/office/drawing/2014/main" id="{EFC671B0-24AE-4030-83DB-0F92C6B13124}"/>
                  </a:ext>
                </a:extLst>
              </p:cNvPr>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2821;p47">
                <a:extLst>
                  <a:ext uri="{FF2B5EF4-FFF2-40B4-BE49-F238E27FC236}">
                    <a16:creationId xmlns:a16="http://schemas.microsoft.com/office/drawing/2014/main" id="{0B55BEE5-ADFE-4C38-8647-B012406C7EEF}"/>
                  </a:ext>
                </a:extLst>
              </p:cNvPr>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2822;p47">
                <a:extLst>
                  <a:ext uri="{FF2B5EF4-FFF2-40B4-BE49-F238E27FC236}">
                    <a16:creationId xmlns:a16="http://schemas.microsoft.com/office/drawing/2014/main" id="{ABB727C9-74FB-437C-B9EC-3D2441849118}"/>
                  </a:ext>
                </a:extLst>
              </p:cNvPr>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2823;p47">
                <a:extLst>
                  <a:ext uri="{FF2B5EF4-FFF2-40B4-BE49-F238E27FC236}">
                    <a16:creationId xmlns:a16="http://schemas.microsoft.com/office/drawing/2014/main" id="{D3A7F82C-C5C7-4847-95E5-B82237D475AD}"/>
                  </a:ext>
                </a:extLst>
              </p:cNvPr>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2824;p47">
                <a:extLst>
                  <a:ext uri="{FF2B5EF4-FFF2-40B4-BE49-F238E27FC236}">
                    <a16:creationId xmlns:a16="http://schemas.microsoft.com/office/drawing/2014/main" id="{4379CF72-2163-4293-BBEB-FEE762173484}"/>
                  </a:ext>
                </a:extLst>
              </p:cNvPr>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2825;p47">
                <a:extLst>
                  <a:ext uri="{FF2B5EF4-FFF2-40B4-BE49-F238E27FC236}">
                    <a16:creationId xmlns:a16="http://schemas.microsoft.com/office/drawing/2014/main" id="{F13AFDF7-14D8-4359-8AEF-39FCA8D49844}"/>
                  </a:ext>
                </a:extLst>
              </p:cNvPr>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2826;p47">
                <a:extLst>
                  <a:ext uri="{FF2B5EF4-FFF2-40B4-BE49-F238E27FC236}">
                    <a16:creationId xmlns:a16="http://schemas.microsoft.com/office/drawing/2014/main" id="{BC7D38F6-E7C2-4576-8038-B72DBE42FF17}"/>
                  </a:ext>
                </a:extLst>
              </p:cNvPr>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2827;p47">
                <a:extLst>
                  <a:ext uri="{FF2B5EF4-FFF2-40B4-BE49-F238E27FC236}">
                    <a16:creationId xmlns:a16="http://schemas.microsoft.com/office/drawing/2014/main" id="{619073CB-643A-4CC4-973B-27CDE345DC32}"/>
                  </a:ext>
                </a:extLst>
              </p:cNvPr>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2828;p47">
                <a:extLst>
                  <a:ext uri="{FF2B5EF4-FFF2-40B4-BE49-F238E27FC236}">
                    <a16:creationId xmlns:a16="http://schemas.microsoft.com/office/drawing/2014/main" id="{90103CC1-6CA3-4A63-95E2-5B7DE05D1574}"/>
                  </a:ext>
                </a:extLst>
              </p:cNvPr>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2829;p47">
                <a:extLst>
                  <a:ext uri="{FF2B5EF4-FFF2-40B4-BE49-F238E27FC236}">
                    <a16:creationId xmlns:a16="http://schemas.microsoft.com/office/drawing/2014/main" id="{7EA69DD5-F20F-4FA6-BE50-A14A56EB5A6B}"/>
                  </a:ext>
                </a:extLst>
              </p:cNvPr>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2830;p47">
                <a:extLst>
                  <a:ext uri="{FF2B5EF4-FFF2-40B4-BE49-F238E27FC236}">
                    <a16:creationId xmlns:a16="http://schemas.microsoft.com/office/drawing/2014/main" id="{C1AF01B1-C2D1-4026-BE96-D1411750D731}"/>
                  </a:ext>
                </a:extLst>
              </p:cNvPr>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2831;p47">
                <a:extLst>
                  <a:ext uri="{FF2B5EF4-FFF2-40B4-BE49-F238E27FC236}">
                    <a16:creationId xmlns:a16="http://schemas.microsoft.com/office/drawing/2014/main" id="{04531289-51DC-42EC-8994-E8041A809209}"/>
                  </a:ext>
                </a:extLst>
              </p:cNvPr>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2832;p47">
                <a:extLst>
                  <a:ext uri="{FF2B5EF4-FFF2-40B4-BE49-F238E27FC236}">
                    <a16:creationId xmlns:a16="http://schemas.microsoft.com/office/drawing/2014/main" id="{EDEFF1EF-A06F-45E2-BD0D-4E1CF737F4F9}"/>
                  </a:ext>
                </a:extLst>
              </p:cNvPr>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2833;p47">
                <a:extLst>
                  <a:ext uri="{FF2B5EF4-FFF2-40B4-BE49-F238E27FC236}">
                    <a16:creationId xmlns:a16="http://schemas.microsoft.com/office/drawing/2014/main" id="{75C36440-0B41-4504-B04D-DDE2284DD7B3}"/>
                  </a:ext>
                </a:extLst>
              </p:cNvPr>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2834;p47">
                <a:extLst>
                  <a:ext uri="{FF2B5EF4-FFF2-40B4-BE49-F238E27FC236}">
                    <a16:creationId xmlns:a16="http://schemas.microsoft.com/office/drawing/2014/main" id="{01D3B77D-EE4E-49C3-887A-90F8541DDB11}"/>
                  </a:ext>
                </a:extLst>
              </p:cNvPr>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2835;p47">
                <a:extLst>
                  <a:ext uri="{FF2B5EF4-FFF2-40B4-BE49-F238E27FC236}">
                    <a16:creationId xmlns:a16="http://schemas.microsoft.com/office/drawing/2014/main" id="{5C4D1F44-C542-4E3D-91EB-2E9AA75A34E7}"/>
                  </a:ext>
                </a:extLst>
              </p:cNvPr>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2836;p47">
                <a:extLst>
                  <a:ext uri="{FF2B5EF4-FFF2-40B4-BE49-F238E27FC236}">
                    <a16:creationId xmlns:a16="http://schemas.microsoft.com/office/drawing/2014/main" id="{4E159EB9-0175-48EA-840F-24BDB66A5440}"/>
                  </a:ext>
                </a:extLst>
              </p:cNvPr>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2837;p47">
                <a:extLst>
                  <a:ext uri="{FF2B5EF4-FFF2-40B4-BE49-F238E27FC236}">
                    <a16:creationId xmlns:a16="http://schemas.microsoft.com/office/drawing/2014/main" id="{7BB4FBE9-7A9A-478D-9750-C13537A6A85B}"/>
                  </a:ext>
                </a:extLst>
              </p:cNvPr>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2838;p47">
                <a:extLst>
                  <a:ext uri="{FF2B5EF4-FFF2-40B4-BE49-F238E27FC236}">
                    <a16:creationId xmlns:a16="http://schemas.microsoft.com/office/drawing/2014/main" id="{9F243DEB-4B0F-4F8B-B1EC-BB15AE782C20}"/>
                  </a:ext>
                </a:extLst>
              </p:cNvPr>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2839;p47">
                <a:extLst>
                  <a:ext uri="{FF2B5EF4-FFF2-40B4-BE49-F238E27FC236}">
                    <a16:creationId xmlns:a16="http://schemas.microsoft.com/office/drawing/2014/main" id="{623682CC-0006-4BC8-88F0-5B901DF92032}"/>
                  </a:ext>
                </a:extLst>
              </p:cNvPr>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2840;p47">
                <a:extLst>
                  <a:ext uri="{FF2B5EF4-FFF2-40B4-BE49-F238E27FC236}">
                    <a16:creationId xmlns:a16="http://schemas.microsoft.com/office/drawing/2014/main" id="{FCB4169E-265D-4261-ABB1-97B87F6E6975}"/>
                  </a:ext>
                </a:extLst>
              </p:cNvPr>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2841;p47">
                <a:extLst>
                  <a:ext uri="{FF2B5EF4-FFF2-40B4-BE49-F238E27FC236}">
                    <a16:creationId xmlns:a16="http://schemas.microsoft.com/office/drawing/2014/main" id="{D5723615-510F-4DA5-B27A-7415DBA8CB80}"/>
                  </a:ext>
                </a:extLst>
              </p:cNvPr>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2842;p47">
                <a:extLst>
                  <a:ext uri="{FF2B5EF4-FFF2-40B4-BE49-F238E27FC236}">
                    <a16:creationId xmlns:a16="http://schemas.microsoft.com/office/drawing/2014/main" id="{7B556782-18D9-4BF3-93C5-8A4783E90FE7}"/>
                  </a:ext>
                </a:extLst>
              </p:cNvPr>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2843;p47">
                <a:extLst>
                  <a:ext uri="{FF2B5EF4-FFF2-40B4-BE49-F238E27FC236}">
                    <a16:creationId xmlns:a16="http://schemas.microsoft.com/office/drawing/2014/main" id="{79A898A0-1E7B-4FED-A8B9-CC385F62B027}"/>
                  </a:ext>
                </a:extLst>
              </p:cNvPr>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2844;p47">
                <a:extLst>
                  <a:ext uri="{FF2B5EF4-FFF2-40B4-BE49-F238E27FC236}">
                    <a16:creationId xmlns:a16="http://schemas.microsoft.com/office/drawing/2014/main" id="{2DB9D0B6-1CE8-4534-8F4A-8A293A339D06}"/>
                  </a:ext>
                </a:extLst>
              </p:cNvPr>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2845;p47">
                <a:extLst>
                  <a:ext uri="{FF2B5EF4-FFF2-40B4-BE49-F238E27FC236}">
                    <a16:creationId xmlns:a16="http://schemas.microsoft.com/office/drawing/2014/main" id="{8EC93ADA-3D13-440D-9E75-EB5A5224F14E}"/>
                  </a:ext>
                </a:extLst>
              </p:cNvPr>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2846;p47">
                <a:extLst>
                  <a:ext uri="{FF2B5EF4-FFF2-40B4-BE49-F238E27FC236}">
                    <a16:creationId xmlns:a16="http://schemas.microsoft.com/office/drawing/2014/main" id="{D5A1FF04-3367-4A25-BB5D-446FAADDDB8C}"/>
                  </a:ext>
                </a:extLst>
              </p:cNvPr>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2847;p47">
                <a:extLst>
                  <a:ext uri="{FF2B5EF4-FFF2-40B4-BE49-F238E27FC236}">
                    <a16:creationId xmlns:a16="http://schemas.microsoft.com/office/drawing/2014/main" id="{0BC7FA98-D2CD-4D5E-B0F1-E5463DACEA17}"/>
                  </a:ext>
                </a:extLst>
              </p:cNvPr>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2848;p47">
                <a:extLst>
                  <a:ext uri="{FF2B5EF4-FFF2-40B4-BE49-F238E27FC236}">
                    <a16:creationId xmlns:a16="http://schemas.microsoft.com/office/drawing/2014/main" id="{9AAB74C4-7D80-487F-81C2-0C386F348D43}"/>
                  </a:ext>
                </a:extLst>
              </p:cNvPr>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2849;p47">
                <a:extLst>
                  <a:ext uri="{FF2B5EF4-FFF2-40B4-BE49-F238E27FC236}">
                    <a16:creationId xmlns:a16="http://schemas.microsoft.com/office/drawing/2014/main" id="{9E94B33D-E990-44ED-97A5-C4017D3C9E57}"/>
                  </a:ext>
                </a:extLst>
              </p:cNvPr>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2850;p47">
                <a:extLst>
                  <a:ext uri="{FF2B5EF4-FFF2-40B4-BE49-F238E27FC236}">
                    <a16:creationId xmlns:a16="http://schemas.microsoft.com/office/drawing/2014/main" id="{D83EC1E6-786F-4032-AEB6-A40ABF56CA19}"/>
                  </a:ext>
                </a:extLst>
              </p:cNvPr>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2851;p47">
                <a:extLst>
                  <a:ext uri="{FF2B5EF4-FFF2-40B4-BE49-F238E27FC236}">
                    <a16:creationId xmlns:a16="http://schemas.microsoft.com/office/drawing/2014/main" id="{6CBADC98-DAB6-43EB-A5CF-8B1E6F6B2E34}"/>
                  </a:ext>
                </a:extLst>
              </p:cNvPr>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2852;p47">
                <a:extLst>
                  <a:ext uri="{FF2B5EF4-FFF2-40B4-BE49-F238E27FC236}">
                    <a16:creationId xmlns:a16="http://schemas.microsoft.com/office/drawing/2014/main" id="{313FADDC-F93C-4387-8FAD-61B48F9D21B1}"/>
                  </a:ext>
                </a:extLst>
              </p:cNvPr>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2853;p47">
                <a:extLst>
                  <a:ext uri="{FF2B5EF4-FFF2-40B4-BE49-F238E27FC236}">
                    <a16:creationId xmlns:a16="http://schemas.microsoft.com/office/drawing/2014/main" id="{18A5D6DB-3AE6-49FA-AB8B-16E78249D291}"/>
                  </a:ext>
                </a:extLst>
              </p:cNvPr>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2854;p47">
                <a:extLst>
                  <a:ext uri="{FF2B5EF4-FFF2-40B4-BE49-F238E27FC236}">
                    <a16:creationId xmlns:a16="http://schemas.microsoft.com/office/drawing/2014/main" id="{0BA758D5-788A-43AC-AD9B-E6C0697461DF}"/>
                  </a:ext>
                </a:extLst>
              </p:cNvPr>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2855;p47">
                <a:extLst>
                  <a:ext uri="{FF2B5EF4-FFF2-40B4-BE49-F238E27FC236}">
                    <a16:creationId xmlns:a16="http://schemas.microsoft.com/office/drawing/2014/main" id="{60316073-A0FD-485B-9C30-C94DE3917A8B}"/>
                  </a:ext>
                </a:extLst>
              </p:cNvPr>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2856;p47">
                <a:extLst>
                  <a:ext uri="{FF2B5EF4-FFF2-40B4-BE49-F238E27FC236}">
                    <a16:creationId xmlns:a16="http://schemas.microsoft.com/office/drawing/2014/main" id="{D9313947-A186-40AB-A258-4EE6596B47F2}"/>
                  </a:ext>
                </a:extLst>
              </p:cNvPr>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2857;p47">
                <a:extLst>
                  <a:ext uri="{FF2B5EF4-FFF2-40B4-BE49-F238E27FC236}">
                    <a16:creationId xmlns:a16="http://schemas.microsoft.com/office/drawing/2014/main" id="{49D8536C-2EA5-4EE4-A500-6B7E9A98417C}"/>
                  </a:ext>
                </a:extLst>
              </p:cNvPr>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2858;p47">
                <a:extLst>
                  <a:ext uri="{FF2B5EF4-FFF2-40B4-BE49-F238E27FC236}">
                    <a16:creationId xmlns:a16="http://schemas.microsoft.com/office/drawing/2014/main" id="{D0C22E9C-443A-46B6-9047-0873B70564A7}"/>
                  </a:ext>
                </a:extLst>
              </p:cNvPr>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2859;p47">
                <a:extLst>
                  <a:ext uri="{FF2B5EF4-FFF2-40B4-BE49-F238E27FC236}">
                    <a16:creationId xmlns:a16="http://schemas.microsoft.com/office/drawing/2014/main" id="{FDAEED02-90EF-443D-B8CC-E2FE125108E6}"/>
                  </a:ext>
                </a:extLst>
              </p:cNvPr>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2860;p47">
                <a:extLst>
                  <a:ext uri="{FF2B5EF4-FFF2-40B4-BE49-F238E27FC236}">
                    <a16:creationId xmlns:a16="http://schemas.microsoft.com/office/drawing/2014/main" id="{AA8BC6A4-E97B-4762-8043-BBED3D729D77}"/>
                  </a:ext>
                </a:extLst>
              </p:cNvPr>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2861;p47">
                <a:extLst>
                  <a:ext uri="{FF2B5EF4-FFF2-40B4-BE49-F238E27FC236}">
                    <a16:creationId xmlns:a16="http://schemas.microsoft.com/office/drawing/2014/main" id="{ABB4204E-6D70-4A72-BEE6-2E9899422180}"/>
                  </a:ext>
                </a:extLst>
              </p:cNvPr>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2862;p47">
                <a:extLst>
                  <a:ext uri="{FF2B5EF4-FFF2-40B4-BE49-F238E27FC236}">
                    <a16:creationId xmlns:a16="http://schemas.microsoft.com/office/drawing/2014/main" id="{937D67EF-4B01-4884-8DA7-A23A778AE3D5}"/>
                  </a:ext>
                </a:extLst>
              </p:cNvPr>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2863;p47">
                <a:extLst>
                  <a:ext uri="{FF2B5EF4-FFF2-40B4-BE49-F238E27FC236}">
                    <a16:creationId xmlns:a16="http://schemas.microsoft.com/office/drawing/2014/main" id="{310EEC33-7791-4867-A737-1C847E598106}"/>
                  </a:ext>
                </a:extLst>
              </p:cNvPr>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2864;p47">
                <a:extLst>
                  <a:ext uri="{FF2B5EF4-FFF2-40B4-BE49-F238E27FC236}">
                    <a16:creationId xmlns:a16="http://schemas.microsoft.com/office/drawing/2014/main" id="{090E2588-2A86-4420-9758-6427E45CC1BB}"/>
                  </a:ext>
                </a:extLst>
              </p:cNvPr>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2865;p47">
                <a:extLst>
                  <a:ext uri="{FF2B5EF4-FFF2-40B4-BE49-F238E27FC236}">
                    <a16:creationId xmlns:a16="http://schemas.microsoft.com/office/drawing/2014/main" id="{00595C10-068F-4B48-B278-517F241FC054}"/>
                  </a:ext>
                </a:extLst>
              </p:cNvPr>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2866;p47">
                <a:extLst>
                  <a:ext uri="{FF2B5EF4-FFF2-40B4-BE49-F238E27FC236}">
                    <a16:creationId xmlns:a16="http://schemas.microsoft.com/office/drawing/2014/main" id="{2AB5C820-E857-4A94-AFC6-1D601A724102}"/>
                  </a:ext>
                </a:extLst>
              </p:cNvPr>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2867;p47">
                <a:extLst>
                  <a:ext uri="{FF2B5EF4-FFF2-40B4-BE49-F238E27FC236}">
                    <a16:creationId xmlns:a16="http://schemas.microsoft.com/office/drawing/2014/main" id="{1ED78EEC-78C3-4283-86AD-4D16BD350961}"/>
                  </a:ext>
                </a:extLst>
              </p:cNvPr>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2868;p47">
                <a:extLst>
                  <a:ext uri="{FF2B5EF4-FFF2-40B4-BE49-F238E27FC236}">
                    <a16:creationId xmlns:a16="http://schemas.microsoft.com/office/drawing/2014/main" id="{30F72F5C-F7CC-4724-B4A3-4C9ED23A5C6D}"/>
                  </a:ext>
                </a:extLst>
              </p:cNvPr>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2869;p47">
                <a:extLst>
                  <a:ext uri="{FF2B5EF4-FFF2-40B4-BE49-F238E27FC236}">
                    <a16:creationId xmlns:a16="http://schemas.microsoft.com/office/drawing/2014/main" id="{4B044FF5-AC0A-44CF-8745-7EDEFC12F39F}"/>
                  </a:ext>
                </a:extLst>
              </p:cNvPr>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2870;p47">
                <a:extLst>
                  <a:ext uri="{FF2B5EF4-FFF2-40B4-BE49-F238E27FC236}">
                    <a16:creationId xmlns:a16="http://schemas.microsoft.com/office/drawing/2014/main" id="{1D41E0AF-C354-4344-B3FC-B0C313B57434}"/>
                  </a:ext>
                </a:extLst>
              </p:cNvPr>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2871;p47">
                <a:extLst>
                  <a:ext uri="{FF2B5EF4-FFF2-40B4-BE49-F238E27FC236}">
                    <a16:creationId xmlns:a16="http://schemas.microsoft.com/office/drawing/2014/main" id="{FD8D44B5-DE21-46AC-9376-465405656FAF}"/>
                  </a:ext>
                </a:extLst>
              </p:cNvPr>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2872;p47">
                <a:extLst>
                  <a:ext uri="{FF2B5EF4-FFF2-40B4-BE49-F238E27FC236}">
                    <a16:creationId xmlns:a16="http://schemas.microsoft.com/office/drawing/2014/main" id="{36BC8CF6-A961-44A5-87AE-DFFC0DED2E1A}"/>
                  </a:ext>
                </a:extLst>
              </p:cNvPr>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2873;p47">
                <a:extLst>
                  <a:ext uri="{FF2B5EF4-FFF2-40B4-BE49-F238E27FC236}">
                    <a16:creationId xmlns:a16="http://schemas.microsoft.com/office/drawing/2014/main" id="{4544A50F-7C9E-4416-8729-1DA3E19B4CAC}"/>
                  </a:ext>
                </a:extLst>
              </p:cNvPr>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2874;p47">
                <a:extLst>
                  <a:ext uri="{FF2B5EF4-FFF2-40B4-BE49-F238E27FC236}">
                    <a16:creationId xmlns:a16="http://schemas.microsoft.com/office/drawing/2014/main" id="{6CE61EDD-C49B-4112-94DA-A96266305E50}"/>
                  </a:ext>
                </a:extLst>
              </p:cNvPr>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2875;p47">
                <a:extLst>
                  <a:ext uri="{FF2B5EF4-FFF2-40B4-BE49-F238E27FC236}">
                    <a16:creationId xmlns:a16="http://schemas.microsoft.com/office/drawing/2014/main" id="{3AE453F2-500E-49B8-AB6A-5116116650E9}"/>
                  </a:ext>
                </a:extLst>
              </p:cNvPr>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2876;p47">
                <a:extLst>
                  <a:ext uri="{FF2B5EF4-FFF2-40B4-BE49-F238E27FC236}">
                    <a16:creationId xmlns:a16="http://schemas.microsoft.com/office/drawing/2014/main" id="{AD683FB5-32C8-4B77-9263-EC2028358454}"/>
                  </a:ext>
                </a:extLst>
              </p:cNvPr>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2877;p47">
                <a:extLst>
                  <a:ext uri="{FF2B5EF4-FFF2-40B4-BE49-F238E27FC236}">
                    <a16:creationId xmlns:a16="http://schemas.microsoft.com/office/drawing/2014/main" id="{2F9356B7-6E2D-4A15-8C0A-66FC7476D242}"/>
                  </a:ext>
                </a:extLst>
              </p:cNvPr>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2878;p47">
                <a:extLst>
                  <a:ext uri="{FF2B5EF4-FFF2-40B4-BE49-F238E27FC236}">
                    <a16:creationId xmlns:a16="http://schemas.microsoft.com/office/drawing/2014/main" id="{8ED954F5-2FD5-4C02-8E93-F4B938760E81}"/>
                  </a:ext>
                </a:extLst>
              </p:cNvPr>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2879;p47">
                <a:extLst>
                  <a:ext uri="{FF2B5EF4-FFF2-40B4-BE49-F238E27FC236}">
                    <a16:creationId xmlns:a16="http://schemas.microsoft.com/office/drawing/2014/main" id="{98DE8DAF-1315-478B-A81D-761A00918A5B}"/>
                  </a:ext>
                </a:extLst>
              </p:cNvPr>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2880;p47">
                <a:extLst>
                  <a:ext uri="{FF2B5EF4-FFF2-40B4-BE49-F238E27FC236}">
                    <a16:creationId xmlns:a16="http://schemas.microsoft.com/office/drawing/2014/main" id="{66FCAEB4-4B78-4220-9E51-E897F5B842BD}"/>
                  </a:ext>
                </a:extLst>
              </p:cNvPr>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2881;p47">
                <a:extLst>
                  <a:ext uri="{FF2B5EF4-FFF2-40B4-BE49-F238E27FC236}">
                    <a16:creationId xmlns:a16="http://schemas.microsoft.com/office/drawing/2014/main" id="{9FE22785-BF2F-49E4-B58D-93578218D27E}"/>
                  </a:ext>
                </a:extLst>
              </p:cNvPr>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2882;p47">
                <a:extLst>
                  <a:ext uri="{FF2B5EF4-FFF2-40B4-BE49-F238E27FC236}">
                    <a16:creationId xmlns:a16="http://schemas.microsoft.com/office/drawing/2014/main" id="{8DD7640D-2909-47D4-9C53-06E34A7CDEFE}"/>
                  </a:ext>
                </a:extLst>
              </p:cNvPr>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2883;p47">
                <a:extLst>
                  <a:ext uri="{FF2B5EF4-FFF2-40B4-BE49-F238E27FC236}">
                    <a16:creationId xmlns:a16="http://schemas.microsoft.com/office/drawing/2014/main" id="{80FF3507-6E43-4F86-8FDE-936EBF77E01E}"/>
                  </a:ext>
                </a:extLst>
              </p:cNvPr>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2884;p47">
                <a:extLst>
                  <a:ext uri="{FF2B5EF4-FFF2-40B4-BE49-F238E27FC236}">
                    <a16:creationId xmlns:a16="http://schemas.microsoft.com/office/drawing/2014/main" id="{F7D985FB-B503-4A3E-B904-C41F4CD40788}"/>
                  </a:ext>
                </a:extLst>
              </p:cNvPr>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2885;p47">
                <a:extLst>
                  <a:ext uri="{FF2B5EF4-FFF2-40B4-BE49-F238E27FC236}">
                    <a16:creationId xmlns:a16="http://schemas.microsoft.com/office/drawing/2014/main" id="{7F693CA7-E30A-44CE-9514-5E344204D58C}"/>
                  </a:ext>
                </a:extLst>
              </p:cNvPr>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2886;p47">
                <a:extLst>
                  <a:ext uri="{FF2B5EF4-FFF2-40B4-BE49-F238E27FC236}">
                    <a16:creationId xmlns:a16="http://schemas.microsoft.com/office/drawing/2014/main" id="{6C5BFEA8-A6A9-4D04-846B-81E1ACC29C65}"/>
                  </a:ext>
                </a:extLst>
              </p:cNvPr>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8" name="Google Shape;2887;p47">
              <a:extLst>
                <a:ext uri="{FF2B5EF4-FFF2-40B4-BE49-F238E27FC236}">
                  <a16:creationId xmlns:a16="http://schemas.microsoft.com/office/drawing/2014/main" id="{B867ED7D-CAE8-4E8B-9B25-6925DA4ABE5F}"/>
                </a:ext>
              </a:extLst>
            </p:cNvPr>
            <p:cNvSpPr/>
            <p:nvPr/>
          </p:nvSpPr>
          <p:spPr>
            <a:xfrm>
              <a:off x="4424312" y="3389781"/>
              <a:ext cx="2237898" cy="1292066"/>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2888;p47">
              <a:extLst>
                <a:ext uri="{FF2B5EF4-FFF2-40B4-BE49-F238E27FC236}">
                  <a16:creationId xmlns:a16="http://schemas.microsoft.com/office/drawing/2014/main" id="{B9964330-91C7-4B17-8345-F8A31DC6EBF7}"/>
                </a:ext>
              </a:extLst>
            </p:cNvPr>
            <p:cNvSpPr/>
            <p:nvPr/>
          </p:nvSpPr>
          <p:spPr>
            <a:xfrm>
              <a:off x="4458697" y="3370540"/>
              <a:ext cx="2237898" cy="1292066"/>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2889;p47">
              <a:extLst>
                <a:ext uri="{FF2B5EF4-FFF2-40B4-BE49-F238E27FC236}">
                  <a16:creationId xmlns:a16="http://schemas.microsoft.com/office/drawing/2014/main" id="{256DCC0D-DDEC-44ED-8AB2-9A57CB205036}"/>
                </a:ext>
              </a:extLst>
            </p:cNvPr>
            <p:cNvSpPr/>
            <p:nvPr/>
          </p:nvSpPr>
          <p:spPr>
            <a:xfrm>
              <a:off x="4458697" y="3334726"/>
              <a:ext cx="2237898" cy="1292066"/>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2890;p47">
              <a:extLst>
                <a:ext uri="{FF2B5EF4-FFF2-40B4-BE49-F238E27FC236}">
                  <a16:creationId xmlns:a16="http://schemas.microsoft.com/office/drawing/2014/main" id="{75B9A519-3841-4EE5-A41C-B6F0F02B7964}"/>
                </a:ext>
              </a:extLst>
            </p:cNvPr>
            <p:cNvSpPr/>
            <p:nvPr/>
          </p:nvSpPr>
          <p:spPr>
            <a:xfrm>
              <a:off x="5662371" y="3457123"/>
              <a:ext cx="830865" cy="479678"/>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2891;p47">
              <a:extLst>
                <a:ext uri="{FF2B5EF4-FFF2-40B4-BE49-F238E27FC236}">
                  <a16:creationId xmlns:a16="http://schemas.microsoft.com/office/drawing/2014/main" id="{88D8B198-0013-4B74-A47B-56130DDD04AA}"/>
                </a:ext>
              </a:extLst>
            </p:cNvPr>
            <p:cNvSpPr/>
            <p:nvPr/>
          </p:nvSpPr>
          <p:spPr>
            <a:xfrm>
              <a:off x="5582647" y="3524845"/>
              <a:ext cx="793337" cy="45805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2892;p47">
              <a:extLst>
                <a:ext uri="{FF2B5EF4-FFF2-40B4-BE49-F238E27FC236}">
                  <a16:creationId xmlns:a16="http://schemas.microsoft.com/office/drawing/2014/main" id="{503DCF83-3C2C-4479-A142-F12E48B37113}"/>
                </a:ext>
              </a:extLst>
            </p:cNvPr>
            <p:cNvSpPr/>
            <p:nvPr/>
          </p:nvSpPr>
          <p:spPr>
            <a:xfrm>
              <a:off x="5520830" y="3560469"/>
              <a:ext cx="793337" cy="45805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2893;p47">
              <a:extLst>
                <a:ext uri="{FF2B5EF4-FFF2-40B4-BE49-F238E27FC236}">
                  <a16:creationId xmlns:a16="http://schemas.microsoft.com/office/drawing/2014/main" id="{ABFCE327-26F3-4EF6-B8AB-CAF4A142C86F}"/>
                </a:ext>
              </a:extLst>
            </p:cNvPr>
            <p:cNvSpPr/>
            <p:nvPr/>
          </p:nvSpPr>
          <p:spPr>
            <a:xfrm>
              <a:off x="5459108" y="3596188"/>
              <a:ext cx="793337" cy="45805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2894;p47">
              <a:extLst>
                <a:ext uri="{FF2B5EF4-FFF2-40B4-BE49-F238E27FC236}">
                  <a16:creationId xmlns:a16="http://schemas.microsoft.com/office/drawing/2014/main" id="{595A21AF-B2D1-4D6C-9B1D-23E8DDCAC28D}"/>
                </a:ext>
              </a:extLst>
            </p:cNvPr>
            <p:cNvSpPr/>
            <p:nvPr/>
          </p:nvSpPr>
          <p:spPr>
            <a:xfrm>
              <a:off x="5006003" y="3836122"/>
              <a:ext cx="830770" cy="479679"/>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2895;p47">
              <a:extLst>
                <a:ext uri="{FF2B5EF4-FFF2-40B4-BE49-F238E27FC236}">
                  <a16:creationId xmlns:a16="http://schemas.microsoft.com/office/drawing/2014/main" id="{BDAA6586-6782-4D99-BB2C-BEEEB157C7BE}"/>
                </a:ext>
              </a:extLst>
            </p:cNvPr>
            <p:cNvSpPr/>
            <p:nvPr/>
          </p:nvSpPr>
          <p:spPr>
            <a:xfrm>
              <a:off x="4926279" y="3903750"/>
              <a:ext cx="741616" cy="428244"/>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2896;p47">
              <a:extLst>
                <a:ext uri="{FF2B5EF4-FFF2-40B4-BE49-F238E27FC236}">
                  <a16:creationId xmlns:a16="http://schemas.microsoft.com/office/drawing/2014/main" id="{8306D4C0-6F86-4983-977C-9A23FBC5D4D1}"/>
                </a:ext>
              </a:extLst>
            </p:cNvPr>
            <p:cNvSpPr/>
            <p:nvPr/>
          </p:nvSpPr>
          <p:spPr>
            <a:xfrm>
              <a:off x="4864462" y="3939468"/>
              <a:ext cx="727614" cy="42005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2897;p47">
              <a:extLst>
                <a:ext uri="{FF2B5EF4-FFF2-40B4-BE49-F238E27FC236}">
                  <a16:creationId xmlns:a16="http://schemas.microsoft.com/office/drawing/2014/main" id="{E8CC0CAA-2B51-4492-9CE8-10B23FF50019}"/>
                </a:ext>
              </a:extLst>
            </p:cNvPr>
            <p:cNvSpPr/>
            <p:nvPr/>
          </p:nvSpPr>
          <p:spPr>
            <a:xfrm>
              <a:off x="4802740" y="3975092"/>
              <a:ext cx="620839" cy="358520"/>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2898;p47">
              <a:extLst>
                <a:ext uri="{FF2B5EF4-FFF2-40B4-BE49-F238E27FC236}">
                  <a16:creationId xmlns:a16="http://schemas.microsoft.com/office/drawing/2014/main" id="{5D74157C-BECA-4622-A881-4428A23DFBC9}"/>
                </a:ext>
              </a:extLst>
            </p:cNvPr>
            <p:cNvSpPr/>
            <p:nvPr/>
          </p:nvSpPr>
          <p:spPr>
            <a:xfrm>
              <a:off x="5169357" y="3663339"/>
              <a:ext cx="421766" cy="243458"/>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2899;p47">
              <a:extLst>
                <a:ext uri="{FF2B5EF4-FFF2-40B4-BE49-F238E27FC236}">
                  <a16:creationId xmlns:a16="http://schemas.microsoft.com/office/drawing/2014/main" id="{E7970CCD-6D22-4E6E-A3DA-E22599F331F2}"/>
                </a:ext>
              </a:extLst>
            </p:cNvPr>
            <p:cNvSpPr/>
            <p:nvPr/>
          </p:nvSpPr>
          <p:spPr>
            <a:xfrm>
              <a:off x="5441867" y="3820597"/>
              <a:ext cx="421766" cy="243554"/>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2900;p47">
              <a:extLst>
                <a:ext uri="{FF2B5EF4-FFF2-40B4-BE49-F238E27FC236}">
                  <a16:creationId xmlns:a16="http://schemas.microsoft.com/office/drawing/2014/main" id="{FE433E5C-E763-47D1-BFF5-92DB82AFC9A1}"/>
                </a:ext>
              </a:extLst>
            </p:cNvPr>
            <p:cNvSpPr/>
            <p:nvPr/>
          </p:nvSpPr>
          <p:spPr>
            <a:xfrm>
              <a:off x="5714378" y="3977950"/>
              <a:ext cx="421766" cy="243554"/>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2901;p47">
              <a:extLst>
                <a:ext uri="{FF2B5EF4-FFF2-40B4-BE49-F238E27FC236}">
                  <a16:creationId xmlns:a16="http://schemas.microsoft.com/office/drawing/2014/main" id="{7F6C055C-FE72-4CAE-BEE6-BB54016B1D70}"/>
                </a:ext>
              </a:extLst>
            </p:cNvPr>
            <p:cNvSpPr/>
            <p:nvPr/>
          </p:nvSpPr>
          <p:spPr>
            <a:xfrm>
              <a:off x="2242896" y="2171438"/>
              <a:ext cx="357473" cy="206406"/>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2902;p47">
              <a:extLst>
                <a:ext uri="{FF2B5EF4-FFF2-40B4-BE49-F238E27FC236}">
                  <a16:creationId xmlns:a16="http://schemas.microsoft.com/office/drawing/2014/main" id="{3A1AB833-F0BB-4EDA-9E9F-FBB8BD5F95C0}"/>
                </a:ext>
              </a:extLst>
            </p:cNvPr>
            <p:cNvSpPr/>
            <p:nvPr/>
          </p:nvSpPr>
          <p:spPr>
            <a:xfrm>
              <a:off x="2526170" y="2006084"/>
              <a:ext cx="357473" cy="206406"/>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2903;p47">
              <a:extLst>
                <a:ext uri="{FF2B5EF4-FFF2-40B4-BE49-F238E27FC236}">
                  <a16:creationId xmlns:a16="http://schemas.microsoft.com/office/drawing/2014/main" id="{CB4652B3-B135-427C-9F7A-97D083FF441F}"/>
                </a:ext>
              </a:extLst>
            </p:cNvPr>
            <p:cNvSpPr/>
            <p:nvPr/>
          </p:nvSpPr>
          <p:spPr>
            <a:xfrm>
              <a:off x="2632278" y="1017294"/>
              <a:ext cx="357473" cy="206311"/>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2904;p47">
              <a:extLst>
                <a:ext uri="{FF2B5EF4-FFF2-40B4-BE49-F238E27FC236}">
                  <a16:creationId xmlns:a16="http://schemas.microsoft.com/office/drawing/2014/main" id="{E5C1B20F-CDBF-4A20-8F7F-EFEB4EFD5D20}"/>
                </a:ext>
              </a:extLst>
            </p:cNvPr>
            <p:cNvSpPr/>
            <p:nvPr/>
          </p:nvSpPr>
          <p:spPr>
            <a:xfrm>
              <a:off x="2632278" y="1120450"/>
              <a:ext cx="178784" cy="1032319"/>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2905;p47">
              <a:extLst>
                <a:ext uri="{FF2B5EF4-FFF2-40B4-BE49-F238E27FC236}">
                  <a16:creationId xmlns:a16="http://schemas.microsoft.com/office/drawing/2014/main" id="{429A3584-F965-41E5-8185-43934CDDE5DC}"/>
                </a:ext>
              </a:extLst>
            </p:cNvPr>
            <p:cNvSpPr/>
            <p:nvPr/>
          </p:nvSpPr>
          <p:spPr>
            <a:xfrm>
              <a:off x="2632278" y="1120450"/>
              <a:ext cx="178784" cy="1032319"/>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2906;p47">
              <a:extLst>
                <a:ext uri="{FF2B5EF4-FFF2-40B4-BE49-F238E27FC236}">
                  <a16:creationId xmlns:a16="http://schemas.microsoft.com/office/drawing/2014/main" id="{F642876B-4BB3-4172-9D6B-A0D45AAD2C76}"/>
                </a:ext>
              </a:extLst>
            </p:cNvPr>
            <p:cNvSpPr/>
            <p:nvPr/>
          </p:nvSpPr>
          <p:spPr>
            <a:xfrm>
              <a:off x="2811062" y="1120450"/>
              <a:ext cx="178689" cy="1032319"/>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2907;p47">
              <a:extLst>
                <a:ext uri="{FF2B5EF4-FFF2-40B4-BE49-F238E27FC236}">
                  <a16:creationId xmlns:a16="http://schemas.microsoft.com/office/drawing/2014/main" id="{423A910D-53BC-461D-BE02-4A592AA13771}"/>
                </a:ext>
              </a:extLst>
            </p:cNvPr>
            <p:cNvSpPr/>
            <p:nvPr/>
          </p:nvSpPr>
          <p:spPr>
            <a:xfrm>
              <a:off x="2364150" y="1481542"/>
              <a:ext cx="357473" cy="2065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2908;p47">
              <a:extLst>
                <a:ext uri="{FF2B5EF4-FFF2-40B4-BE49-F238E27FC236}">
                  <a16:creationId xmlns:a16="http://schemas.microsoft.com/office/drawing/2014/main" id="{A1E0AD85-37A9-4CA6-BBBB-ADF2B917E9D5}"/>
                </a:ext>
              </a:extLst>
            </p:cNvPr>
            <p:cNvSpPr/>
            <p:nvPr/>
          </p:nvSpPr>
          <p:spPr>
            <a:xfrm>
              <a:off x="2364150" y="1584793"/>
              <a:ext cx="178784" cy="72189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2909;p47">
              <a:extLst>
                <a:ext uri="{FF2B5EF4-FFF2-40B4-BE49-F238E27FC236}">
                  <a16:creationId xmlns:a16="http://schemas.microsoft.com/office/drawing/2014/main" id="{6284063C-8D6B-48B3-B359-B3628E2FD645}"/>
                </a:ext>
              </a:extLst>
            </p:cNvPr>
            <p:cNvSpPr/>
            <p:nvPr/>
          </p:nvSpPr>
          <p:spPr>
            <a:xfrm>
              <a:off x="2364150" y="1584793"/>
              <a:ext cx="178784" cy="72189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2910;p47">
              <a:extLst>
                <a:ext uri="{FF2B5EF4-FFF2-40B4-BE49-F238E27FC236}">
                  <a16:creationId xmlns:a16="http://schemas.microsoft.com/office/drawing/2014/main" id="{476351D4-567B-43D4-BB41-A983453233A5}"/>
                </a:ext>
              </a:extLst>
            </p:cNvPr>
            <p:cNvSpPr/>
            <p:nvPr/>
          </p:nvSpPr>
          <p:spPr>
            <a:xfrm>
              <a:off x="2542934" y="1584793"/>
              <a:ext cx="178688" cy="72189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2911;p47">
              <a:extLst>
                <a:ext uri="{FF2B5EF4-FFF2-40B4-BE49-F238E27FC236}">
                  <a16:creationId xmlns:a16="http://schemas.microsoft.com/office/drawing/2014/main" id="{EBA46B79-256B-45D3-8AB0-A3446B7B05B9}"/>
                </a:ext>
              </a:extLst>
            </p:cNvPr>
            <p:cNvSpPr/>
            <p:nvPr/>
          </p:nvSpPr>
          <p:spPr>
            <a:xfrm>
              <a:off x="2013915" y="2306693"/>
              <a:ext cx="357473" cy="206406"/>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2912;p47">
              <a:extLst>
                <a:ext uri="{FF2B5EF4-FFF2-40B4-BE49-F238E27FC236}">
                  <a16:creationId xmlns:a16="http://schemas.microsoft.com/office/drawing/2014/main" id="{2C31B5F3-B394-4719-97A8-CC0B7CF37A4E}"/>
                </a:ext>
              </a:extLst>
            </p:cNvPr>
            <p:cNvSpPr/>
            <p:nvPr/>
          </p:nvSpPr>
          <p:spPr>
            <a:xfrm>
              <a:off x="2078685" y="1971984"/>
              <a:ext cx="357473" cy="206406"/>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2913;p47">
              <a:extLst>
                <a:ext uri="{FF2B5EF4-FFF2-40B4-BE49-F238E27FC236}">
                  <a16:creationId xmlns:a16="http://schemas.microsoft.com/office/drawing/2014/main" id="{39ED28DF-6B0F-4668-808F-80974CEBFEA6}"/>
                </a:ext>
              </a:extLst>
            </p:cNvPr>
            <p:cNvSpPr/>
            <p:nvPr/>
          </p:nvSpPr>
          <p:spPr>
            <a:xfrm>
              <a:off x="2078685" y="2075140"/>
              <a:ext cx="178784" cy="399097"/>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2914;p47">
              <a:extLst>
                <a:ext uri="{FF2B5EF4-FFF2-40B4-BE49-F238E27FC236}">
                  <a16:creationId xmlns:a16="http://schemas.microsoft.com/office/drawing/2014/main" id="{0949B3AF-9455-4E59-8992-DFBF55AB9F62}"/>
                </a:ext>
              </a:extLst>
            </p:cNvPr>
            <p:cNvSpPr/>
            <p:nvPr/>
          </p:nvSpPr>
          <p:spPr>
            <a:xfrm>
              <a:off x="2078685" y="2075140"/>
              <a:ext cx="178784" cy="399097"/>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2915;p47">
              <a:extLst>
                <a:ext uri="{FF2B5EF4-FFF2-40B4-BE49-F238E27FC236}">
                  <a16:creationId xmlns:a16="http://schemas.microsoft.com/office/drawing/2014/main" id="{3769808B-8672-4F32-AB04-6F8C9D938C54}"/>
                </a:ext>
              </a:extLst>
            </p:cNvPr>
            <p:cNvSpPr/>
            <p:nvPr/>
          </p:nvSpPr>
          <p:spPr>
            <a:xfrm>
              <a:off x="2257469" y="2075140"/>
              <a:ext cx="178689" cy="399097"/>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2916;p47">
              <a:extLst>
                <a:ext uri="{FF2B5EF4-FFF2-40B4-BE49-F238E27FC236}">
                  <a16:creationId xmlns:a16="http://schemas.microsoft.com/office/drawing/2014/main" id="{2F1A4ABD-D2EE-453C-A375-BF11FF70EE46}"/>
                </a:ext>
              </a:extLst>
            </p:cNvPr>
            <p:cNvSpPr/>
            <p:nvPr/>
          </p:nvSpPr>
          <p:spPr>
            <a:xfrm>
              <a:off x="4050634" y="46890"/>
              <a:ext cx="205002" cy="299719"/>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2917;p47">
              <a:extLst>
                <a:ext uri="{FF2B5EF4-FFF2-40B4-BE49-F238E27FC236}">
                  <a16:creationId xmlns:a16="http://schemas.microsoft.com/office/drawing/2014/main" id="{D862FF29-16E2-404C-A1B8-BA09F63905CB}"/>
                </a:ext>
              </a:extLst>
            </p:cNvPr>
            <p:cNvSpPr/>
            <p:nvPr/>
          </p:nvSpPr>
          <p:spPr>
            <a:xfrm>
              <a:off x="4066180" y="44285"/>
              <a:ext cx="98194" cy="12100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2918;p47">
              <a:extLst>
                <a:ext uri="{FF2B5EF4-FFF2-40B4-BE49-F238E27FC236}">
                  <a16:creationId xmlns:a16="http://schemas.microsoft.com/office/drawing/2014/main" id="{5FDF4CF6-9EAE-40C8-9066-366D1E9F635E}"/>
                </a:ext>
              </a:extLst>
            </p:cNvPr>
            <p:cNvSpPr/>
            <p:nvPr/>
          </p:nvSpPr>
          <p:spPr>
            <a:xfrm>
              <a:off x="4085379" y="175665"/>
              <a:ext cx="121123" cy="13556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919;p47">
              <a:extLst>
                <a:ext uri="{FF2B5EF4-FFF2-40B4-BE49-F238E27FC236}">
                  <a16:creationId xmlns:a16="http://schemas.microsoft.com/office/drawing/2014/main" id="{24530039-7741-4919-880D-4BF1CAE96931}"/>
                </a:ext>
              </a:extLst>
            </p:cNvPr>
            <p:cNvSpPr/>
            <p:nvPr/>
          </p:nvSpPr>
          <p:spPr>
            <a:xfrm>
              <a:off x="3878508" y="229758"/>
              <a:ext cx="228579" cy="325392"/>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920;p47">
              <a:extLst>
                <a:ext uri="{FF2B5EF4-FFF2-40B4-BE49-F238E27FC236}">
                  <a16:creationId xmlns:a16="http://schemas.microsoft.com/office/drawing/2014/main" id="{99A84B2D-1469-47DC-B9B6-4BE8621B68FF}"/>
                </a:ext>
              </a:extLst>
            </p:cNvPr>
            <p:cNvSpPr/>
            <p:nvPr/>
          </p:nvSpPr>
          <p:spPr>
            <a:xfrm>
              <a:off x="4050113" y="220052"/>
              <a:ext cx="176568" cy="232904"/>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921;p47">
              <a:extLst>
                <a:ext uri="{FF2B5EF4-FFF2-40B4-BE49-F238E27FC236}">
                  <a16:creationId xmlns:a16="http://schemas.microsoft.com/office/drawing/2014/main" id="{2D086D39-4980-4A3D-8013-2C833294F1F4}"/>
                </a:ext>
              </a:extLst>
            </p:cNvPr>
            <p:cNvSpPr/>
            <p:nvPr/>
          </p:nvSpPr>
          <p:spPr>
            <a:xfrm>
              <a:off x="4081568" y="53558"/>
              <a:ext cx="129892" cy="160015"/>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922;p47">
              <a:extLst>
                <a:ext uri="{FF2B5EF4-FFF2-40B4-BE49-F238E27FC236}">
                  <a16:creationId xmlns:a16="http://schemas.microsoft.com/office/drawing/2014/main" id="{3B093FAF-D324-4682-9A71-5E1913C29D60}"/>
                </a:ext>
              </a:extLst>
            </p:cNvPr>
            <p:cNvSpPr/>
            <p:nvPr/>
          </p:nvSpPr>
          <p:spPr>
            <a:xfrm>
              <a:off x="4086841" y="52931"/>
              <a:ext cx="130406" cy="122734"/>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923;p47">
              <a:extLst>
                <a:ext uri="{FF2B5EF4-FFF2-40B4-BE49-F238E27FC236}">
                  <a16:creationId xmlns:a16="http://schemas.microsoft.com/office/drawing/2014/main" id="{678FC5EE-EAE0-4E3D-83DE-4DB0A4393408}"/>
                </a:ext>
              </a:extLst>
            </p:cNvPr>
            <p:cNvSpPr/>
            <p:nvPr/>
          </p:nvSpPr>
          <p:spPr>
            <a:xfrm>
              <a:off x="3930273" y="858890"/>
              <a:ext cx="102549" cy="78223"/>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924;p47">
              <a:extLst>
                <a:ext uri="{FF2B5EF4-FFF2-40B4-BE49-F238E27FC236}">
                  <a16:creationId xmlns:a16="http://schemas.microsoft.com/office/drawing/2014/main" id="{A76EA943-8468-4B9D-A4A4-B24C1C835105}"/>
                </a:ext>
              </a:extLst>
            </p:cNvPr>
            <p:cNvSpPr/>
            <p:nvPr/>
          </p:nvSpPr>
          <p:spPr>
            <a:xfrm>
              <a:off x="3930726" y="883849"/>
              <a:ext cx="102084" cy="53297"/>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925;p47">
              <a:extLst>
                <a:ext uri="{FF2B5EF4-FFF2-40B4-BE49-F238E27FC236}">
                  <a16:creationId xmlns:a16="http://schemas.microsoft.com/office/drawing/2014/main" id="{EB99BE5E-8C84-49BA-90BE-1A994E9158A7}"/>
                </a:ext>
              </a:extLst>
            </p:cNvPr>
            <p:cNvSpPr/>
            <p:nvPr/>
          </p:nvSpPr>
          <p:spPr>
            <a:xfrm>
              <a:off x="3878956" y="825175"/>
              <a:ext cx="93870" cy="7271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926;p47">
              <a:extLst>
                <a:ext uri="{FF2B5EF4-FFF2-40B4-BE49-F238E27FC236}">
                  <a16:creationId xmlns:a16="http://schemas.microsoft.com/office/drawing/2014/main" id="{F1EA42BE-F4EA-40E8-8D74-6E439C0A3B66}"/>
                </a:ext>
              </a:extLst>
            </p:cNvPr>
            <p:cNvSpPr/>
            <p:nvPr/>
          </p:nvSpPr>
          <p:spPr>
            <a:xfrm>
              <a:off x="3879387" y="849177"/>
              <a:ext cx="93498" cy="48808"/>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927;p47">
              <a:extLst>
                <a:ext uri="{FF2B5EF4-FFF2-40B4-BE49-F238E27FC236}">
                  <a16:creationId xmlns:a16="http://schemas.microsoft.com/office/drawing/2014/main" id="{A635A9DA-D1AA-4784-ACD3-B9F54EFBFAB4}"/>
                </a:ext>
              </a:extLst>
            </p:cNvPr>
            <p:cNvSpPr/>
            <p:nvPr/>
          </p:nvSpPr>
          <p:spPr>
            <a:xfrm>
              <a:off x="3913772" y="449985"/>
              <a:ext cx="223526" cy="385528"/>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928;p47">
              <a:extLst>
                <a:ext uri="{FF2B5EF4-FFF2-40B4-BE49-F238E27FC236}">
                  <a16:creationId xmlns:a16="http://schemas.microsoft.com/office/drawing/2014/main" id="{BECA73D1-646D-4E8D-AEAD-97D477825EDC}"/>
                </a:ext>
              </a:extLst>
            </p:cNvPr>
            <p:cNvSpPr/>
            <p:nvPr/>
          </p:nvSpPr>
          <p:spPr>
            <a:xfrm>
              <a:off x="3974732" y="450747"/>
              <a:ext cx="222535" cy="417442"/>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929;p47">
              <a:extLst>
                <a:ext uri="{FF2B5EF4-FFF2-40B4-BE49-F238E27FC236}">
                  <a16:creationId xmlns:a16="http://schemas.microsoft.com/office/drawing/2014/main" id="{7ED778D5-8940-4401-A478-658DD3E8D583}"/>
                </a:ext>
              </a:extLst>
            </p:cNvPr>
            <p:cNvSpPr/>
            <p:nvPr/>
          </p:nvSpPr>
          <p:spPr>
            <a:xfrm>
              <a:off x="3891839" y="424458"/>
              <a:ext cx="332782" cy="306321"/>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930;p47">
              <a:extLst>
                <a:ext uri="{FF2B5EF4-FFF2-40B4-BE49-F238E27FC236}">
                  <a16:creationId xmlns:a16="http://schemas.microsoft.com/office/drawing/2014/main" id="{BA75F6E5-4829-4C16-83F4-9A77D9E1D6F4}"/>
                </a:ext>
              </a:extLst>
            </p:cNvPr>
            <p:cNvSpPr/>
            <p:nvPr/>
          </p:nvSpPr>
          <p:spPr>
            <a:xfrm>
              <a:off x="4159410" y="243442"/>
              <a:ext cx="115651" cy="405453"/>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931;p47">
              <a:extLst>
                <a:ext uri="{FF2B5EF4-FFF2-40B4-BE49-F238E27FC236}">
                  <a16:creationId xmlns:a16="http://schemas.microsoft.com/office/drawing/2014/main" id="{6E1D1CFC-723C-43D9-8AA1-A90EDCF5ACC8}"/>
                </a:ext>
              </a:extLst>
            </p:cNvPr>
            <p:cNvSpPr/>
            <p:nvPr/>
          </p:nvSpPr>
          <p:spPr>
            <a:xfrm>
              <a:off x="4182076" y="238331"/>
              <a:ext cx="69928" cy="88934"/>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932;p47">
              <a:extLst>
                <a:ext uri="{FF2B5EF4-FFF2-40B4-BE49-F238E27FC236}">
                  <a16:creationId xmlns:a16="http://schemas.microsoft.com/office/drawing/2014/main" id="{F73648DB-1182-4F63-AA15-E8C39C0A9943}"/>
                </a:ext>
              </a:extLst>
            </p:cNvPr>
            <p:cNvSpPr/>
            <p:nvPr/>
          </p:nvSpPr>
          <p:spPr>
            <a:xfrm>
              <a:off x="4044931" y="219924"/>
              <a:ext cx="59816" cy="62802"/>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933;p47">
              <a:extLst>
                <a:ext uri="{FF2B5EF4-FFF2-40B4-BE49-F238E27FC236}">
                  <a16:creationId xmlns:a16="http://schemas.microsoft.com/office/drawing/2014/main" id="{832D8343-8FAA-4BD1-AD00-1F23563F5CA7}"/>
                </a:ext>
              </a:extLst>
            </p:cNvPr>
            <p:cNvSpPr/>
            <p:nvPr/>
          </p:nvSpPr>
          <p:spPr>
            <a:xfrm>
              <a:off x="2494198" y="1192008"/>
              <a:ext cx="154251" cy="303342"/>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934;p47">
              <a:extLst>
                <a:ext uri="{FF2B5EF4-FFF2-40B4-BE49-F238E27FC236}">
                  <a16:creationId xmlns:a16="http://schemas.microsoft.com/office/drawing/2014/main" id="{676F989C-5825-4F10-9FBF-B7CB7031E7D6}"/>
                </a:ext>
              </a:extLst>
            </p:cNvPr>
            <p:cNvSpPr/>
            <p:nvPr/>
          </p:nvSpPr>
          <p:spPr>
            <a:xfrm>
              <a:off x="2527565" y="1904831"/>
              <a:ext cx="106588" cy="82319"/>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935;p47">
              <a:extLst>
                <a:ext uri="{FF2B5EF4-FFF2-40B4-BE49-F238E27FC236}">
                  <a16:creationId xmlns:a16="http://schemas.microsoft.com/office/drawing/2014/main" id="{29BB85E1-0FC5-407F-9BD7-42E3FD6161E7}"/>
                </a:ext>
              </a:extLst>
            </p:cNvPr>
            <p:cNvSpPr/>
            <p:nvPr/>
          </p:nvSpPr>
          <p:spPr>
            <a:xfrm>
              <a:off x="2527774" y="1931884"/>
              <a:ext cx="106123" cy="55368"/>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936;p47">
              <a:extLst>
                <a:ext uri="{FF2B5EF4-FFF2-40B4-BE49-F238E27FC236}">
                  <a16:creationId xmlns:a16="http://schemas.microsoft.com/office/drawing/2014/main" id="{F4C8FDE0-BD7C-45BC-B277-1156019CD17B}"/>
                </a:ext>
              </a:extLst>
            </p:cNvPr>
            <p:cNvSpPr/>
            <p:nvPr/>
          </p:nvSpPr>
          <p:spPr>
            <a:xfrm>
              <a:off x="2655329" y="1830290"/>
              <a:ext cx="106576" cy="79516"/>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937;p47">
              <a:extLst>
                <a:ext uri="{FF2B5EF4-FFF2-40B4-BE49-F238E27FC236}">
                  <a16:creationId xmlns:a16="http://schemas.microsoft.com/office/drawing/2014/main" id="{9F684A8A-477A-424A-ABC9-A185BBE030DE}"/>
                </a:ext>
              </a:extLst>
            </p:cNvPr>
            <p:cNvSpPr/>
            <p:nvPr/>
          </p:nvSpPr>
          <p:spPr>
            <a:xfrm>
              <a:off x="2655759" y="1855875"/>
              <a:ext cx="106154" cy="55320"/>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938;p47">
              <a:extLst>
                <a:ext uri="{FF2B5EF4-FFF2-40B4-BE49-F238E27FC236}">
                  <a16:creationId xmlns:a16="http://schemas.microsoft.com/office/drawing/2014/main" id="{24178CFE-E0A2-4E33-B46C-D19DE584BA61}"/>
                </a:ext>
              </a:extLst>
            </p:cNvPr>
            <p:cNvSpPr/>
            <p:nvPr/>
          </p:nvSpPr>
          <p:spPr>
            <a:xfrm>
              <a:off x="2362866" y="1465363"/>
              <a:ext cx="372536" cy="450662"/>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939;p47">
              <a:extLst>
                <a:ext uri="{FF2B5EF4-FFF2-40B4-BE49-F238E27FC236}">
                  <a16:creationId xmlns:a16="http://schemas.microsoft.com/office/drawing/2014/main" id="{AD175579-B288-4164-85A9-A8D8C9F71071}"/>
                </a:ext>
              </a:extLst>
            </p:cNvPr>
            <p:cNvSpPr/>
            <p:nvPr/>
          </p:nvSpPr>
          <p:spPr>
            <a:xfrm>
              <a:off x="2393925" y="1163883"/>
              <a:ext cx="117160" cy="114020"/>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940;p47">
              <a:extLst>
                <a:ext uri="{FF2B5EF4-FFF2-40B4-BE49-F238E27FC236}">
                  <a16:creationId xmlns:a16="http://schemas.microsoft.com/office/drawing/2014/main" id="{E7343B12-19AB-4EFE-A0E9-8EA1DAFF5E4F}"/>
                </a:ext>
              </a:extLst>
            </p:cNvPr>
            <p:cNvSpPr/>
            <p:nvPr/>
          </p:nvSpPr>
          <p:spPr>
            <a:xfrm>
              <a:off x="2362970" y="1179922"/>
              <a:ext cx="189574" cy="370837"/>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941;p47">
              <a:extLst>
                <a:ext uri="{FF2B5EF4-FFF2-40B4-BE49-F238E27FC236}">
                  <a16:creationId xmlns:a16="http://schemas.microsoft.com/office/drawing/2014/main" id="{7920FFE1-911B-4F3E-BFBD-440A4DDB7B21}"/>
                </a:ext>
              </a:extLst>
            </p:cNvPr>
            <p:cNvSpPr/>
            <p:nvPr/>
          </p:nvSpPr>
          <p:spPr>
            <a:xfrm>
              <a:off x="2389574" y="1045793"/>
              <a:ext cx="126365" cy="153696"/>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942;p47">
              <a:extLst>
                <a:ext uri="{FF2B5EF4-FFF2-40B4-BE49-F238E27FC236}">
                  <a16:creationId xmlns:a16="http://schemas.microsoft.com/office/drawing/2014/main" id="{E717AE72-BBDC-403C-9348-435427AF619F}"/>
                </a:ext>
              </a:extLst>
            </p:cNvPr>
            <p:cNvSpPr/>
            <p:nvPr/>
          </p:nvSpPr>
          <p:spPr>
            <a:xfrm>
              <a:off x="2377852" y="1032078"/>
              <a:ext cx="133256" cy="131805"/>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943;p47">
              <a:extLst>
                <a:ext uri="{FF2B5EF4-FFF2-40B4-BE49-F238E27FC236}">
                  <a16:creationId xmlns:a16="http://schemas.microsoft.com/office/drawing/2014/main" id="{79774A83-2644-4D61-811E-D6EA7397F1F5}"/>
                </a:ext>
              </a:extLst>
            </p:cNvPr>
            <p:cNvSpPr/>
            <p:nvPr/>
          </p:nvSpPr>
          <p:spPr>
            <a:xfrm>
              <a:off x="2511120" y="1180647"/>
              <a:ext cx="61436" cy="88868"/>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944;p47">
              <a:extLst>
                <a:ext uri="{FF2B5EF4-FFF2-40B4-BE49-F238E27FC236}">
                  <a16:creationId xmlns:a16="http://schemas.microsoft.com/office/drawing/2014/main" id="{987095ED-D686-454A-8690-79547D7B5F68}"/>
                </a:ext>
              </a:extLst>
            </p:cNvPr>
            <p:cNvSpPr/>
            <p:nvPr/>
          </p:nvSpPr>
          <p:spPr>
            <a:xfrm>
              <a:off x="6137574" y="3350157"/>
              <a:ext cx="432244" cy="249555"/>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945;p47">
              <a:extLst>
                <a:ext uri="{FF2B5EF4-FFF2-40B4-BE49-F238E27FC236}">
                  <a16:creationId xmlns:a16="http://schemas.microsoft.com/office/drawing/2014/main" id="{5057E3DB-A529-46A2-B0A8-92C6F7EAC43E}"/>
                </a:ext>
              </a:extLst>
            </p:cNvPr>
            <p:cNvSpPr/>
            <p:nvPr/>
          </p:nvSpPr>
          <p:spPr>
            <a:xfrm>
              <a:off x="6267054" y="2297586"/>
              <a:ext cx="217597" cy="318657"/>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946;p47">
              <a:extLst>
                <a:ext uri="{FF2B5EF4-FFF2-40B4-BE49-F238E27FC236}">
                  <a16:creationId xmlns:a16="http://schemas.microsoft.com/office/drawing/2014/main" id="{36054D24-071F-4CB5-9595-6526EF99B469}"/>
                </a:ext>
              </a:extLst>
            </p:cNvPr>
            <p:cNvSpPr/>
            <p:nvPr/>
          </p:nvSpPr>
          <p:spPr>
            <a:xfrm>
              <a:off x="6260770" y="2526901"/>
              <a:ext cx="40647" cy="23545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947;p47">
              <a:extLst>
                <a:ext uri="{FF2B5EF4-FFF2-40B4-BE49-F238E27FC236}">
                  <a16:creationId xmlns:a16="http://schemas.microsoft.com/office/drawing/2014/main" id="{8AFB80B9-31F9-47B4-994A-70C57AB00245}"/>
                </a:ext>
              </a:extLst>
            </p:cNvPr>
            <p:cNvSpPr/>
            <p:nvPr/>
          </p:nvSpPr>
          <p:spPr>
            <a:xfrm>
              <a:off x="6283969" y="2294668"/>
              <a:ext cx="103921" cy="128329"/>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948;p47">
              <a:extLst>
                <a:ext uri="{FF2B5EF4-FFF2-40B4-BE49-F238E27FC236}">
                  <a16:creationId xmlns:a16="http://schemas.microsoft.com/office/drawing/2014/main" id="{9496FED1-B95C-41E2-BB90-9462DF7D4AE3}"/>
                </a:ext>
              </a:extLst>
            </p:cNvPr>
            <p:cNvSpPr/>
            <p:nvPr/>
          </p:nvSpPr>
          <p:spPr>
            <a:xfrm>
              <a:off x="6304395" y="2434900"/>
              <a:ext cx="128622" cy="143860"/>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949;p47">
              <a:extLst>
                <a:ext uri="{FF2B5EF4-FFF2-40B4-BE49-F238E27FC236}">
                  <a16:creationId xmlns:a16="http://schemas.microsoft.com/office/drawing/2014/main" id="{CCDFE240-4CC2-4337-9591-C22D2DD3BE8F}"/>
                </a:ext>
              </a:extLst>
            </p:cNvPr>
            <p:cNvSpPr/>
            <p:nvPr/>
          </p:nvSpPr>
          <p:spPr>
            <a:xfrm>
              <a:off x="6266985" y="2481191"/>
              <a:ext cx="187397" cy="215209"/>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950;p47">
              <a:extLst>
                <a:ext uri="{FF2B5EF4-FFF2-40B4-BE49-F238E27FC236}">
                  <a16:creationId xmlns:a16="http://schemas.microsoft.com/office/drawing/2014/main" id="{99173EC7-BD1E-4A8B-867C-FB09559A4560}"/>
                </a:ext>
              </a:extLst>
            </p:cNvPr>
            <p:cNvSpPr/>
            <p:nvPr/>
          </p:nvSpPr>
          <p:spPr>
            <a:xfrm>
              <a:off x="6300305" y="2304949"/>
              <a:ext cx="138529" cy="170431"/>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951;p47">
              <a:extLst>
                <a:ext uri="{FF2B5EF4-FFF2-40B4-BE49-F238E27FC236}">
                  <a16:creationId xmlns:a16="http://schemas.microsoft.com/office/drawing/2014/main" id="{3D664A44-3E47-49DB-B6B0-054F7BD764A8}"/>
                </a:ext>
              </a:extLst>
            </p:cNvPr>
            <p:cNvSpPr/>
            <p:nvPr/>
          </p:nvSpPr>
          <p:spPr>
            <a:xfrm>
              <a:off x="6305880" y="2304032"/>
              <a:ext cx="138474" cy="130867"/>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952;p47">
              <a:extLst>
                <a:ext uri="{FF2B5EF4-FFF2-40B4-BE49-F238E27FC236}">
                  <a16:creationId xmlns:a16="http://schemas.microsoft.com/office/drawing/2014/main" id="{05D15984-9FD6-45B5-97C8-C0B523693E6D}"/>
                </a:ext>
              </a:extLst>
            </p:cNvPr>
            <p:cNvSpPr/>
            <p:nvPr/>
          </p:nvSpPr>
          <p:spPr>
            <a:xfrm>
              <a:off x="6412912" y="2510225"/>
              <a:ext cx="93089" cy="307779"/>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953;p47">
              <a:extLst>
                <a:ext uri="{FF2B5EF4-FFF2-40B4-BE49-F238E27FC236}">
                  <a16:creationId xmlns:a16="http://schemas.microsoft.com/office/drawing/2014/main" id="{44C71EF3-E5DB-44F4-980F-A3BF7BD4BF79}"/>
                </a:ext>
              </a:extLst>
            </p:cNvPr>
            <p:cNvSpPr/>
            <p:nvPr/>
          </p:nvSpPr>
          <p:spPr>
            <a:xfrm>
              <a:off x="6328850" y="3433403"/>
              <a:ext cx="108744" cy="83141"/>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954;p47">
              <a:extLst>
                <a:ext uri="{FF2B5EF4-FFF2-40B4-BE49-F238E27FC236}">
                  <a16:creationId xmlns:a16="http://schemas.microsoft.com/office/drawing/2014/main" id="{DB09FE3D-1A46-4007-AF8A-FAA2E10E7FF3}"/>
                </a:ext>
              </a:extLst>
            </p:cNvPr>
            <p:cNvSpPr/>
            <p:nvPr/>
          </p:nvSpPr>
          <p:spPr>
            <a:xfrm>
              <a:off x="6329407" y="3459885"/>
              <a:ext cx="108204" cy="56238"/>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955;p47">
              <a:extLst>
                <a:ext uri="{FF2B5EF4-FFF2-40B4-BE49-F238E27FC236}">
                  <a16:creationId xmlns:a16="http://schemas.microsoft.com/office/drawing/2014/main" id="{76C01526-7051-4280-B06C-5B5934260660}"/>
                </a:ext>
              </a:extLst>
            </p:cNvPr>
            <p:cNvSpPr/>
            <p:nvPr/>
          </p:nvSpPr>
          <p:spPr>
            <a:xfrm>
              <a:off x="6246119" y="3415021"/>
              <a:ext cx="99827" cy="77341"/>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956;p47">
              <a:extLst>
                <a:ext uri="{FF2B5EF4-FFF2-40B4-BE49-F238E27FC236}">
                  <a16:creationId xmlns:a16="http://schemas.microsoft.com/office/drawing/2014/main" id="{941ACA84-3393-4360-AFBF-6500A447181F}"/>
                </a:ext>
              </a:extLst>
            </p:cNvPr>
            <p:cNvSpPr/>
            <p:nvPr/>
          </p:nvSpPr>
          <p:spPr>
            <a:xfrm>
              <a:off x="6246063" y="3440454"/>
              <a:ext cx="99536" cy="51729"/>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957;p47">
              <a:extLst>
                <a:ext uri="{FF2B5EF4-FFF2-40B4-BE49-F238E27FC236}">
                  <a16:creationId xmlns:a16="http://schemas.microsoft.com/office/drawing/2014/main" id="{1329521A-85E0-4368-A806-C76FA3572E74}"/>
                </a:ext>
              </a:extLst>
            </p:cNvPr>
            <p:cNvSpPr/>
            <p:nvPr/>
          </p:nvSpPr>
          <p:spPr>
            <a:xfrm>
              <a:off x="6262125" y="2696837"/>
              <a:ext cx="213068" cy="74445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958;p47">
              <a:extLst>
                <a:ext uri="{FF2B5EF4-FFF2-40B4-BE49-F238E27FC236}">
                  <a16:creationId xmlns:a16="http://schemas.microsoft.com/office/drawing/2014/main" id="{5614CD64-4F7F-48B9-AF91-BE10FE0B2A92}"/>
                </a:ext>
              </a:extLst>
            </p:cNvPr>
            <p:cNvSpPr/>
            <p:nvPr/>
          </p:nvSpPr>
          <p:spPr>
            <a:xfrm>
              <a:off x="6253173" y="2679311"/>
              <a:ext cx="226922" cy="495109"/>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959;p47">
              <a:extLst>
                <a:ext uri="{FF2B5EF4-FFF2-40B4-BE49-F238E27FC236}">
                  <a16:creationId xmlns:a16="http://schemas.microsoft.com/office/drawing/2014/main" id="{FE2B2086-E575-4D19-AABB-CFF1213C0064}"/>
                </a:ext>
              </a:extLst>
            </p:cNvPr>
            <p:cNvSpPr/>
            <p:nvPr/>
          </p:nvSpPr>
          <p:spPr>
            <a:xfrm>
              <a:off x="6408973" y="2507035"/>
              <a:ext cx="76263" cy="95029"/>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960;p47">
              <a:extLst>
                <a:ext uri="{FF2B5EF4-FFF2-40B4-BE49-F238E27FC236}">
                  <a16:creationId xmlns:a16="http://schemas.microsoft.com/office/drawing/2014/main" id="{5164A149-6312-45B0-A6BC-D827C1E28F7A}"/>
                </a:ext>
              </a:extLst>
            </p:cNvPr>
            <p:cNvSpPr/>
            <p:nvPr/>
          </p:nvSpPr>
          <p:spPr>
            <a:xfrm>
              <a:off x="6261399" y="2481311"/>
              <a:ext cx="63531" cy="66745"/>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961;p47">
              <a:extLst>
                <a:ext uri="{FF2B5EF4-FFF2-40B4-BE49-F238E27FC236}">
                  <a16:creationId xmlns:a16="http://schemas.microsoft.com/office/drawing/2014/main" id="{F88963F5-5251-4EF5-AFF4-23F2F8A8EC9D}"/>
                </a:ext>
              </a:extLst>
            </p:cNvPr>
            <p:cNvSpPr/>
            <p:nvPr/>
          </p:nvSpPr>
          <p:spPr>
            <a:xfrm>
              <a:off x="2608942" y="4557070"/>
              <a:ext cx="432244" cy="249555"/>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962;p47">
              <a:extLst>
                <a:ext uri="{FF2B5EF4-FFF2-40B4-BE49-F238E27FC236}">
                  <a16:creationId xmlns:a16="http://schemas.microsoft.com/office/drawing/2014/main" id="{FCA8F441-7343-44FB-A6DF-845AA64E906B}"/>
                </a:ext>
              </a:extLst>
            </p:cNvPr>
            <p:cNvSpPr/>
            <p:nvPr/>
          </p:nvSpPr>
          <p:spPr>
            <a:xfrm>
              <a:off x="2930982" y="3722965"/>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963;p47">
              <a:extLst>
                <a:ext uri="{FF2B5EF4-FFF2-40B4-BE49-F238E27FC236}">
                  <a16:creationId xmlns:a16="http://schemas.microsoft.com/office/drawing/2014/main" id="{52320F5F-5802-4B0F-9B1E-96585D7ADE06}"/>
                </a:ext>
              </a:extLst>
            </p:cNvPr>
            <p:cNvSpPr/>
            <p:nvPr/>
          </p:nvSpPr>
          <p:spPr>
            <a:xfrm>
              <a:off x="2667241" y="4676337"/>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964;p47">
              <a:extLst>
                <a:ext uri="{FF2B5EF4-FFF2-40B4-BE49-F238E27FC236}">
                  <a16:creationId xmlns:a16="http://schemas.microsoft.com/office/drawing/2014/main" id="{2777742C-B520-4903-A822-43D71E77ABF4}"/>
                </a:ext>
              </a:extLst>
            </p:cNvPr>
            <p:cNvSpPr/>
            <p:nvPr/>
          </p:nvSpPr>
          <p:spPr>
            <a:xfrm>
              <a:off x="2667120" y="4688038"/>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965;p47">
              <a:extLst>
                <a:ext uri="{FF2B5EF4-FFF2-40B4-BE49-F238E27FC236}">
                  <a16:creationId xmlns:a16="http://schemas.microsoft.com/office/drawing/2014/main" id="{2866D2D2-F8AB-443C-9E38-333F00DCF57E}"/>
                </a:ext>
              </a:extLst>
            </p:cNvPr>
            <p:cNvSpPr/>
            <p:nvPr/>
          </p:nvSpPr>
          <p:spPr>
            <a:xfrm>
              <a:off x="2825027" y="4597173"/>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966;p47">
              <a:extLst>
                <a:ext uri="{FF2B5EF4-FFF2-40B4-BE49-F238E27FC236}">
                  <a16:creationId xmlns:a16="http://schemas.microsoft.com/office/drawing/2014/main" id="{D961F0D5-BC1D-4CDE-9E48-D0AF05F83CAD}"/>
                </a:ext>
              </a:extLst>
            </p:cNvPr>
            <p:cNvSpPr/>
            <p:nvPr/>
          </p:nvSpPr>
          <p:spPr>
            <a:xfrm>
              <a:off x="2825072" y="4608314"/>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967;p47">
              <a:extLst>
                <a:ext uri="{FF2B5EF4-FFF2-40B4-BE49-F238E27FC236}">
                  <a16:creationId xmlns:a16="http://schemas.microsoft.com/office/drawing/2014/main" id="{123A03AB-1EEB-4501-A7F0-98638DE7B0F3}"/>
                </a:ext>
              </a:extLst>
            </p:cNvPr>
            <p:cNvSpPr/>
            <p:nvPr/>
          </p:nvSpPr>
          <p:spPr>
            <a:xfrm>
              <a:off x="2742284" y="3964900"/>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968;p47">
              <a:extLst>
                <a:ext uri="{FF2B5EF4-FFF2-40B4-BE49-F238E27FC236}">
                  <a16:creationId xmlns:a16="http://schemas.microsoft.com/office/drawing/2014/main" id="{2F6DE545-5913-4958-A7B0-A88599861424}"/>
                </a:ext>
              </a:extLst>
            </p:cNvPr>
            <p:cNvSpPr/>
            <p:nvPr/>
          </p:nvSpPr>
          <p:spPr>
            <a:xfrm>
              <a:off x="2743301" y="3964900"/>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969;p47">
              <a:extLst>
                <a:ext uri="{FF2B5EF4-FFF2-40B4-BE49-F238E27FC236}">
                  <a16:creationId xmlns:a16="http://schemas.microsoft.com/office/drawing/2014/main" id="{CD43C546-4421-42F6-8FE4-9C20B779F87C}"/>
                </a:ext>
              </a:extLst>
            </p:cNvPr>
            <p:cNvSpPr/>
            <p:nvPr/>
          </p:nvSpPr>
          <p:spPr>
            <a:xfrm>
              <a:off x="2790577" y="3522142"/>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970;p47">
              <a:extLst>
                <a:ext uri="{FF2B5EF4-FFF2-40B4-BE49-F238E27FC236}">
                  <a16:creationId xmlns:a16="http://schemas.microsoft.com/office/drawing/2014/main" id="{63714DB0-0606-40D6-B350-FEEDB2BA2C57}"/>
                </a:ext>
              </a:extLst>
            </p:cNvPr>
            <p:cNvSpPr/>
            <p:nvPr/>
          </p:nvSpPr>
          <p:spPr>
            <a:xfrm>
              <a:off x="2954700" y="3752463"/>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971;p47">
              <a:extLst>
                <a:ext uri="{FF2B5EF4-FFF2-40B4-BE49-F238E27FC236}">
                  <a16:creationId xmlns:a16="http://schemas.microsoft.com/office/drawing/2014/main" id="{9D1AA607-F4FB-4612-ACB0-9AB6EB0C30C2}"/>
                </a:ext>
              </a:extLst>
            </p:cNvPr>
            <p:cNvSpPr/>
            <p:nvPr/>
          </p:nvSpPr>
          <p:spPr>
            <a:xfrm>
              <a:off x="2782487" y="3720882"/>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972;p47">
              <a:extLst>
                <a:ext uri="{FF2B5EF4-FFF2-40B4-BE49-F238E27FC236}">
                  <a16:creationId xmlns:a16="http://schemas.microsoft.com/office/drawing/2014/main" id="{8C42CA42-C04F-413A-B987-6CDCC3A0D24E}"/>
                </a:ext>
              </a:extLst>
            </p:cNvPr>
            <p:cNvSpPr/>
            <p:nvPr/>
          </p:nvSpPr>
          <p:spPr>
            <a:xfrm>
              <a:off x="2469603" y="3777311"/>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973;p47">
              <a:extLst>
                <a:ext uri="{FF2B5EF4-FFF2-40B4-BE49-F238E27FC236}">
                  <a16:creationId xmlns:a16="http://schemas.microsoft.com/office/drawing/2014/main" id="{7BB91F45-F954-4307-BA1B-75B5E17B2EF7}"/>
                </a:ext>
              </a:extLst>
            </p:cNvPr>
            <p:cNvSpPr/>
            <p:nvPr/>
          </p:nvSpPr>
          <p:spPr>
            <a:xfrm>
              <a:off x="2743245" y="3761847"/>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974;p47">
              <a:extLst>
                <a:ext uri="{FF2B5EF4-FFF2-40B4-BE49-F238E27FC236}">
                  <a16:creationId xmlns:a16="http://schemas.microsoft.com/office/drawing/2014/main" id="{CFB4DDB3-48C5-4503-BC5D-DDC79CA17E5C}"/>
                </a:ext>
              </a:extLst>
            </p:cNvPr>
            <p:cNvSpPr/>
            <p:nvPr/>
          </p:nvSpPr>
          <p:spPr>
            <a:xfrm>
              <a:off x="2783810" y="3522089"/>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975;p47">
              <a:extLst>
                <a:ext uri="{FF2B5EF4-FFF2-40B4-BE49-F238E27FC236}">
                  <a16:creationId xmlns:a16="http://schemas.microsoft.com/office/drawing/2014/main" id="{0088E1CB-11FB-40D1-9A4B-64EE30756140}"/>
                </a:ext>
              </a:extLst>
            </p:cNvPr>
            <p:cNvSpPr/>
            <p:nvPr/>
          </p:nvSpPr>
          <p:spPr>
            <a:xfrm>
              <a:off x="2011725" y="4252365"/>
              <a:ext cx="432244" cy="249555"/>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976;p47">
              <a:extLst>
                <a:ext uri="{FF2B5EF4-FFF2-40B4-BE49-F238E27FC236}">
                  <a16:creationId xmlns:a16="http://schemas.microsoft.com/office/drawing/2014/main" id="{30DAFFD8-BF59-4FE8-BD4E-CC02538EFDBE}"/>
                </a:ext>
              </a:extLst>
            </p:cNvPr>
            <p:cNvSpPr/>
            <p:nvPr/>
          </p:nvSpPr>
          <p:spPr>
            <a:xfrm>
              <a:off x="2116256" y="4345803"/>
              <a:ext cx="122876" cy="95119"/>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977;p47">
              <a:extLst>
                <a:ext uri="{FF2B5EF4-FFF2-40B4-BE49-F238E27FC236}">
                  <a16:creationId xmlns:a16="http://schemas.microsoft.com/office/drawing/2014/main" id="{28413EEF-9211-452D-BF51-4037009DE4B5}"/>
                </a:ext>
              </a:extLst>
            </p:cNvPr>
            <p:cNvSpPr/>
            <p:nvPr/>
          </p:nvSpPr>
          <p:spPr>
            <a:xfrm>
              <a:off x="2116272" y="4377142"/>
              <a:ext cx="122242" cy="6375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978;p47">
              <a:extLst>
                <a:ext uri="{FF2B5EF4-FFF2-40B4-BE49-F238E27FC236}">
                  <a16:creationId xmlns:a16="http://schemas.microsoft.com/office/drawing/2014/main" id="{F096B9E1-8C8A-46D6-BAD3-92810ED1E5D4}"/>
                </a:ext>
              </a:extLst>
            </p:cNvPr>
            <p:cNvSpPr/>
            <p:nvPr/>
          </p:nvSpPr>
          <p:spPr>
            <a:xfrm>
              <a:off x="2242069" y="4298215"/>
              <a:ext cx="122771" cy="91654"/>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979;p47">
              <a:extLst>
                <a:ext uri="{FF2B5EF4-FFF2-40B4-BE49-F238E27FC236}">
                  <a16:creationId xmlns:a16="http://schemas.microsoft.com/office/drawing/2014/main" id="{A03102C0-863B-4B8C-A804-AE83B78AE869}"/>
                </a:ext>
              </a:extLst>
            </p:cNvPr>
            <p:cNvSpPr/>
            <p:nvPr/>
          </p:nvSpPr>
          <p:spPr>
            <a:xfrm>
              <a:off x="2242300" y="4327803"/>
              <a:ext cx="122230" cy="6380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980;p47">
              <a:extLst>
                <a:ext uri="{FF2B5EF4-FFF2-40B4-BE49-F238E27FC236}">
                  <a16:creationId xmlns:a16="http://schemas.microsoft.com/office/drawing/2014/main" id="{9A515569-4754-4165-8E7F-A56EB4212F0D}"/>
                </a:ext>
              </a:extLst>
            </p:cNvPr>
            <p:cNvSpPr/>
            <p:nvPr/>
          </p:nvSpPr>
          <p:spPr>
            <a:xfrm>
              <a:off x="2122246" y="3749635"/>
              <a:ext cx="211613" cy="606004"/>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981;p47">
              <a:extLst>
                <a:ext uri="{FF2B5EF4-FFF2-40B4-BE49-F238E27FC236}">
                  <a16:creationId xmlns:a16="http://schemas.microsoft.com/office/drawing/2014/main" id="{1DA36E85-86F2-45B3-9FBD-0BCC950EE8D6}"/>
                </a:ext>
              </a:extLst>
            </p:cNvPr>
            <p:cNvSpPr/>
            <p:nvPr/>
          </p:nvSpPr>
          <p:spPr>
            <a:xfrm>
              <a:off x="2150411" y="3371683"/>
              <a:ext cx="135319" cy="132132"/>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982;p47">
              <a:extLst>
                <a:ext uri="{FF2B5EF4-FFF2-40B4-BE49-F238E27FC236}">
                  <a16:creationId xmlns:a16="http://schemas.microsoft.com/office/drawing/2014/main" id="{BF8EAF7B-E21A-422D-8A4A-D5DBDB3C1205}"/>
                </a:ext>
              </a:extLst>
            </p:cNvPr>
            <p:cNvSpPr/>
            <p:nvPr/>
          </p:nvSpPr>
          <p:spPr>
            <a:xfrm>
              <a:off x="2307535" y="3402925"/>
              <a:ext cx="192267" cy="377666"/>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983;p47">
              <a:extLst>
                <a:ext uri="{FF2B5EF4-FFF2-40B4-BE49-F238E27FC236}">
                  <a16:creationId xmlns:a16="http://schemas.microsoft.com/office/drawing/2014/main" id="{B5FCEB26-73F1-4EBE-8B19-8D56CA2491F7}"/>
                </a:ext>
              </a:extLst>
            </p:cNvPr>
            <p:cNvSpPr/>
            <p:nvPr/>
          </p:nvSpPr>
          <p:spPr>
            <a:xfrm>
              <a:off x="2114600" y="3389774"/>
              <a:ext cx="219367" cy="442443"/>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984;p47">
              <a:extLst>
                <a:ext uri="{FF2B5EF4-FFF2-40B4-BE49-F238E27FC236}">
                  <a16:creationId xmlns:a16="http://schemas.microsoft.com/office/drawing/2014/main" id="{13652EBB-0B1E-40FF-97C9-02F2607631E5}"/>
                </a:ext>
              </a:extLst>
            </p:cNvPr>
            <p:cNvSpPr/>
            <p:nvPr/>
          </p:nvSpPr>
          <p:spPr>
            <a:xfrm>
              <a:off x="2145213" y="3235029"/>
              <a:ext cx="146094" cy="177613"/>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985;p47">
              <a:extLst>
                <a:ext uri="{FF2B5EF4-FFF2-40B4-BE49-F238E27FC236}">
                  <a16:creationId xmlns:a16="http://schemas.microsoft.com/office/drawing/2014/main" id="{E5B77C00-CD15-40B6-9BF5-8BF7C60550B1}"/>
                </a:ext>
              </a:extLst>
            </p:cNvPr>
            <p:cNvSpPr/>
            <p:nvPr/>
          </p:nvSpPr>
          <p:spPr>
            <a:xfrm>
              <a:off x="2131725" y="3219615"/>
              <a:ext cx="154031" cy="152067"/>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986;p47">
              <a:extLst>
                <a:ext uri="{FF2B5EF4-FFF2-40B4-BE49-F238E27FC236}">
                  <a16:creationId xmlns:a16="http://schemas.microsoft.com/office/drawing/2014/main" id="{D862C15F-AA28-4368-AC92-3B414D3B95E4}"/>
                </a:ext>
              </a:extLst>
            </p:cNvPr>
            <p:cNvSpPr/>
            <p:nvPr/>
          </p:nvSpPr>
          <p:spPr>
            <a:xfrm>
              <a:off x="2103052" y="3477411"/>
              <a:ext cx="196972" cy="338613"/>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987;p47">
              <a:extLst>
                <a:ext uri="{FF2B5EF4-FFF2-40B4-BE49-F238E27FC236}">
                  <a16:creationId xmlns:a16="http://schemas.microsoft.com/office/drawing/2014/main" id="{B92479BF-AFA0-4AC2-9413-55550DD57357}"/>
                </a:ext>
              </a:extLst>
            </p:cNvPr>
            <p:cNvSpPr/>
            <p:nvPr/>
          </p:nvSpPr>
          <p:spPr>
            <a:xfrm>
              <a:off x="2312810" y="3580852"/>
              <a:ext cx="228028" cy="306609"/>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988;p47">
              <a:extLst>
                <a:ext uri="{FF2B5EF4-FFF2-40B4-BE49-F238E27FC236}">
                  <a16:creationId xmlns:a16="http://schemas.microsoft.com/office/drawing/2014/main" id="{BA15E2EB-427D-402C-AEAD-F4256564B2C9}"/>
                </a:ext>
              </a:extLst>
            </p:cNvPr>
            <p:cNvSpPr/>
            <p:nvPr/>
          </p:nvSpPr>
          <p:spPr>
            <a:xfrm>
              <a:off x="2273486" y="3773067"/>
              <a:ext cx="115992" cy="56976"/>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989;p47">
              <a:extLst>
                <a:ext uri="{FF2B5EF4-FFF2-40B4-BE49-F238E27FC236}">
                  <a16:creationId xmlns:a16="http://schemas.microsoft.com/office/drawing/2014/main" id="{02492C98-8E62-428A-A5F5-BF73529CB6EC}"/>
                </a:ext>
              </a:extLst>
            </p:cNvPr>
            <p:cNvSpPr/>
            <p:nvPr/>
          </p:nvSpPr>
          <p:spPr>
            <a:xfrm>
              <a:off x="2440714" y="3737029"/>
              <a:ext cx="71478" cy="5909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990;p47">
              <a:extLst>
                <a:ext uri="{FF2B5EF4-FFF2-40B4-BE49-F238E27FC236}">
                  <a16:creationId xmlns:a16="http://schemas.microsoft.com/office/drawing/2014/main" id="{69265EED-A142-4C62-92B3-C787F5E82783}"/>
                </a:ext>
              </a:extLst>
            </p:cNvPr>
            <p:cNvSpPr/>
            <p:nvPr/>
          </p:nvSpPr>
          <p:spPr>
            <a:xfrm>
              <a:off x="2285854" y="3390448"/>
              <a:ext cx="70866" cy="103155"/>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991;p47">
              <a:extLst>
                <a:ext uri="{FF2B5EF4-FFF2-40B4-BE49-F238E27FC236}">
                  <a16:creationId xmlns:a16="http://schemas.microsoft.com/office/drawing/2014/main" id="{615DE3B9-01FD-437A-A8FA-C6989EB48A0A}"/>
                </a:ext>
              </a:extLst>
            </p:cNvPr>
            <p:cNvSpPr/>
            <p:nvPr/>
          </p:nvSpPr>
          <p:spPr>
            <a:xfrm>
              <a:off x="2088637" y="3460502"/>
              <a:ext cx="85975" cy="128318"/>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992;p47">
              <a:extLst>
                <a:ext uri="{FF2B5EF4-FFF2-40B4-BE49-F238E27FC236}">
                  <a16:creationId xmlns:a16="http://schemas.microsoft.com/office/drawing/2014/main" id="{C730B217-A856-403C-9F4C-4ECDA9D539D9}"/>
                </a:ext>
              </a:extLst>
            </p:cNvPr>
            <p:cNvSpPr/>
            <p:nvPr/>
          </p:nvSpPr>
          <p:spPr>
            <a:xfrm>
              <a:off x="4813163" y="609565"/>
              <a:ext cx="169617" cy="33321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993;p47">
              <a:extLst>
                <a:ext uri="{FF2B5EF4-FFF2-40B4-BE49-F238E27FC236}">
                  <a16:creationId xmlns:a16="http://schemas.microsoft.com/office/drawing/2014/main" id="{E819BCAB-25F3-4D6B-97F7-D6091CE73E26}"/>
                </a:ext>
              </a:extLst>
            </p:cNvPr>
            <p:cNvSpPr/>
            <p:nvPr/>
          </p:nvSpPr>
          <p:spPr>
            <a:xfrm>
              <a:off x="4828467" y="1392196"/>
              <a:ext cx="116692" cy="90410"/>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994;p47">
              <a:extLst>
                <a:ext uri="{FF2B5EF4-FFF2-40B4-BE49-F238E27FC236}">
                  <a16:creationId xmlns:a16="http://schemas.microsoft.com/office/drawing/2014/main" id="{32230F1B-9005-42F7-A5D0-9CDA112C0E57}"/>
                </a:ext>
              </a:extLst>
            </p:cNvPr>
            <p:cNvSpPr/>
            <p:nvPr/>
          </p:nvSpPr>
          <p:spPr>
            <a:xfrm>
              <a:off x="4829505" y="1421916"/>
              <a:ext cx="116196" cy="60608"/>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995;p47">
              <a:extLst>
                <a:ext uri="{FF2B5EF4-FFF2-40B4-BE49-F238E27FC236}">
                  <a16:creationId xmlns:a16="http://schemas.microsoft.com/office/drawing/2014/main" id="{2AB1CC23-9196-46AE-9FD4-7158C4B79CE7}"/>
                </a:ext>
              </a:extLst>
            </p:cNvPr>
            <p:cNvSpPr/>
            <p:nvPr/>
          </p:nvSpPr>
          <p:spPr>
            <a:xfrm>
              <a:off x="4688430" y="1310886"/>
              <a:ext cx="116665" cy="87067"/>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996;p47">
              <a:extLst>
                <a:ext uri="{FF2B5EF4-FFF2-40B4-BE49-F238E27FC236}">
                  <a16:creationId xmlns:a16="http://schemas.microsoft.com/office/drawing/2014/main" id="{D71CCCCF-5F22-4C48-AE1B-68A827E883C1}"/>
                </a:ext>
              </a:extLst>
            </p:cNvPr>
            <p:cNvSpPr/>
            <p:nvPr/>
          </p:nvSpPr>
          <p:spPr>
            <a:xfrm>
              <a:off x="4688726" y="1338477"/>
              <a:ext cx="116135" cy="60608"/>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997;p47">
              <a:extLst>
                <a:ext uri="{FF2B5EF4-FFF2-40B4-BE49-F238E27FC236}">
                  <a16:creationId xmlns:a16="http://schemas.microsoft.com/office/drawing/2014/main" id="{D3DC3F9A-076F-4B32-969A-A407E813DDE6}"/>
                </a:ext>
              </a:extLst>
            </p:cNvPr>
            <p:cNvSpPr/>
            <p:nvPr/>
          </p:nvSpPr>
          <p:spPr>
            <a:xfrm>
              <a:off x="4717732" y="910305"/>
              <a:ext cx="408631" cy="493987"/>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998;p47">
              <a:extLst>
                <a:ext uri="{FF2B5EF4-FFF2-40B4-BE49-F238E27FC236}">
                  <a16:creationId xmlns:a16="http://schemas.microsoft.com/office/drawing/2014/main" id="{99836660-288D-4EAA-B939-4882B449C1C5}"/>
                </a:ext>
              </a:extLst>
            </p:cNvPr>
            <p:cNvSpPr/>
            <p:nvPr/>
          </p:nvSpPr>
          <p:spPr>
            <a:xfrm>
              <a:off x="4963696" y="579048"/>
              <a:ext cx="128556" cy="125075"/>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999;p47">
              <a:extLst>
                <a:ext uri="{FF2B5EF4-FFF2-40B4-BE49-F238E27FC236}">
                  <a16:creationId xmlns:a16="http://schemas.microsoft.com/office/drawing/2014/main" id="{E8698742-4801-4818-8752-4E3CD4205B24}"/>
                </a:ext>
              </a:extLst>
            </p:cNvPr>
            <p:cNvSpPr/>
            <p:nvPr/>
          </p:nvSpPr>
          <p:spPr>
            <a:xfrm>
              <a:off x="4918440" y="596574"/>
              <a:ext cx="208599" cy="407146"/>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3000;p47">
              <a:extLst>
                <a:ext uri="{FF2B5EF4-FFF2-40B4-BE49-F238E27FC236}">
                  <a16:creationId xmlns:a16="http://schemas.microsoft.com/office/drawing/2014/main" id="{06AF19E8-F196-4AA8-9364-94C67535AFB3}"/>
                </a:ext>
              </a:extLst>
            </p:cNvPr>
            <p:cNvSpPr/>
            <p:nvPr/>
          </p:nvSpPr>
          <p:spPr>
            <a:xfrm>
              <a:off x="4958560" y="449309"/>
              <a:ext cx="138537" cy="168686"/>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3001;p47">
              <a:extLst>
                <a:ext uri="{FF2B5EF4-FFF2-40B4-BE49-F238E27FC236}">
                  <a16:creationId xmlns:a16="http://schemas.microsoft.com/office/drawing/2014/main" id="{B08F6857-6AAC-4151-B420-B19B1976D24D}"/>
                </a:ext>
              </a:extLst>
            </p:cNvPr>
            <p:cNvSpPr/>
            <p:nvPr/>
          </p:nvSpPr>
          <p:spPr>
            <a:xfrm>
              <a:off x="4963736" y="434568"/>
              <a:ext cx="146199" cy="144480"/>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3002;p47">
              <a:extLst>
                <a:ext uri="{FF2B5EF4-FFF2-40B4-BE49-F238E27FC236}">
                  <a16:creationId xmlns:a16="http://schemas.microsoft.com/office/drawing/2014/main" id="{6D9602C6-339C-4C9B-9F99-C4FCCD2AA8DD}"/>
                </a:ext>
              </a:extLst>
            </p:cNvPr>
            <p:cNvSpPr/>
            <p:nvPr/>
          </p:nvSpPr>
          <p:spPr>
            <a:xfrm>
              <a:off x="4896275" y="596956"/>
              <a:ext cx="67341" cy="98012"/>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3003;p47">
              <a:extLst>
                <a:ext uri="{FF2B5EF4-FFF2-40B4-BE49-F238E27FC236}">
                  <a16:creationId xmlns:a16="http://schemas.microsoft.com/office/drawing/2014/main" id="{D7C8E26C-93C1-4A55-8C0F-47BF8C1275EE}"/>
                </a:ext>
              </a:extLst>
            </p:cNvPr>
            <p:cNvSpPr/>
            <p:nvPr/>
          </p:nvSpPr>
          <p:spPr>
            <a:xfrm>
              <a:off x="5434686" y="3650290"/>
              <a:ext cx="676058" cy="390429"/>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3004;p47">
              <a:extLst>
                <a:ext uri="{FF2B5EF4-FFF2-40B4-BE49-F238E27FC236}">
                  <a16:creationId xmlns:a16="http://schemas.microsoft.com/office/drawing/2014/main" id="{50234F43-C95D-4FEE-A51E-36715D30BBE9}"/>
                </a:ext>
              </a:extLst>
            </p:cNvPr>
            <p:cNvSpPr/>
            <p:nvPr/>
          </p:nvSpPr>
          <p:spPr>
            <a:xfrm>
              <a:off x="5472633" y="3576375"/>
              <a:ext cx="587572" cy="226763"/>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3005;p47">
              <a:extLst>
                <a:ext uri="{FF2B5EF4-FFF2-40B4-BE49-F238E27FC236}">
                  <a16:creationId xmlns:a16="http://schemas.microsoft.com/office/drawing/2014/main" id="{E4C39C9C-C2C5-4D88-9DAD-86151B8DBB25}"/>
                </a:ext>
              </a:extLst>
            </p:cNvPr>
            <p:cNvSpPr/>
            <p:nvPr/>
          </p:nvSpPr>
          <p:spPr>
            <a:xfrm>
              <a:off x="5434724" y="3741253"/>
              <a:ext cx="51339" cy="103346"/>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3006;p47">
              <a:extLst>
                <a:ext uri="{FF2B5EF4-FFF2-40B4-BE49-F238E27FC236}">
                  <a16:creationId xmlns:a16="http://schemas.microsoft.com/office/drawing/2014/main" id="{74BF40BD-2A6E-4B8A-BABF-57B517AB8FCA}"/>
                </a:ext>
              </a:extLst>
            </p:cNvPr>
            <p:cNvSpPr/>
            <p:nvPr/>
          </p:nvSpPr>
          <p:spPr>
            <a:xfrm>
              <a:off x="6065565" y="3741825"/>
              <a:ext cx="45148" cy="102774"/>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3007;p47">
              <a:extLst>
                <a:ext uri="{FF2B5EF4-FFF2-40B4-BE49-F238E27FC236}">
                  <a16:creationId xmlns:a16="http://schemas.microsoft.com/office/drawing/2014/main" id="{3BCC7C84-3A9A-4B83-A6CC-51A32A45D71E}"/>
                </a:ext>
              </a:extLst>
            </p:cNvPr>
            <p:cNvSpPr/>
            <p:nvPr/>
          </p:nvSpPr>
          <p:spPr>
            <a:xfrm>
              <a:off x="5494446" y="3630573"/>
              <a:ext cx="562737" cy="32480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3008;p47">
              <a:extLst>
                <a:ext uri="{FF2B5EF4-FFF2-40B4-BE49-F238E27FC236}">
                  <a16:creationId xmlns:a16="http://schemas.microsoft.com/office/drawing/2014/main" id="{5AF1C5B9-92BF-45C1-97BF-A2A7AC2D8790}"/>
                </a:ext>
              </a:extLst>
            </p:cNvPr>
            <p:cNvSpPr/>
            <p:nvPr/>
          </p:nvSpPr>
          <p:spPr>
            <a:xfrm>
              <a:off x="5460441" y="3803737"/>
              <a:ext cx="614737" cy="220544"/>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3009;p47">
              <a:extLst>
                <a:ext uri="{FF2B5EF4-FFF2-40B4-BE49-F238E27FC236}">
                  <a16:creationId xmlns:a16="http://schemas.microsoft.com/office/drawing/2014/main" id="{2A9E5263-16EB-4F2D-851C-D43984472F6C}"/>
                </a:ext>
              </a:extLst>
            </p:cNvPr>
            <p:cNvSpPr/>
            <p:nvPr/>
          </p:nvSpPr>
          <p:spPr>
            <a:xfrm>
              <a:off x="5434724" y="3551706"/>
              <a:ext cx="675989" cy="390489"/>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3010;p47">
              <a:extLst>
                <a:ext uri="{FF2B5EF4-FFF2-40B4-BE49-F238E27FC236}">
                  <a16:creationId xmlns:a16="http://schemas.microsoft.com/office/drawing/2014/main" id="{E5626C24-B53A-432A-8961-D17967960786}"/>
                </a:ext>
              </a:extLst>
            </p:cNvPr>
            <p:cNvSpPr/>
            <p:nvPr/>
          </p:nvSpPr>
          <p:spPr>
            <a:xfrm rot="-1801764">
              <a:off x="5018434" y="4160307"/>
              <a:ext cx="74228" cy="128473"/>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3011;p47">
              <a:extLst>
                <a:ext uri="{FF2B5EF4-FFF2-40B4-BE49-F238E27FC236}">
                  <a16:creationId xmlns:a16="http://schemas.microsoft.com/office/drawing/2014/main" id="{6506BA6A-071A-4081-BF80-2C4CF5A66FB7}"/>
                </a:ext>
              </a:extLst>
            </p:cNvPr>
            <p:cNvSpPr/>
            <p:nvPr/>
          </p:nvSpPr>
          <p:spPr>
            <a:xfrm>
              <a:off x="5382050" y="3902892"/>
              <a:ext cx="186213" cy="107537"/>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3012;p47">
              <a:extLst>
                <a:ext uri="{FF2B5EF4-FFF2-40B4-BE49-F238E27FC236}">
                  <a16:creationId xmlns:a16="http://schemas.microsoft.com/office/drawing/2014/main" id="{EC1B0612-5C91-4F4E-A7AE-CD306F8CF3E6}"/>
                </a:ext>
              </a:extLst>
            </p:cNvPr>
            <p:cNvSpPr/>
            <p:nvPr/>
          </p:nvSpPr>
          <p:spPr>
            <a:xfrm>
              <a:off x="5425961" y="3928134"/>
              <a:ext cx="142303" cy="132873"/>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3013;p47">
              <a:extLst>
                <a:ext uri="{FF2B5EF4-FFF2-40B4-BE49-F238E27FC236}">
                  <a16:creationId xmlns:a16="http://schemas.microsoft.com/office/drawing/2014/main" id="{7557BA6B-AB3A-4638-BD14-3BD6E9C84AE7}"/>
                </a:ext>
              </a:extLst>
            </p:cNvPr>
            <p:cNvSpPr/>
            <p:nvPr/>
          </p:nvSpPr>
          <p:spPr>
            <a:xfrm>
              <a:off x="5023720" y="3961462"/>
              <a:ext cx="431291" cy="317858"/>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3014;p47">
              <a:extLst>
                <a:ext uri="{FF2B5EF4-FFF2-40B4-BE49-F238E27FC236}">
                  <a16:creationId xmlns:a16="http://schemas.microsoft.com/office/drawing/2014/main" id="{577E8F29-EC10-46F8-987E-FD67CD0858BD}"/>
                </a:ext>
              </a:extLst>
            </p:cNvPr>
            <p:cNvSpPr/>
            <p:nvPr/>
          </p:nvSpPr>
          <p:spPr>
            <a:xfrm rot="-1801764">
              <a:off x="5018434" y="4160307"/>
              <a:ext cx="74228" cy="128473"/>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3015;p47">
              <a:extLst>
                <a:ext uri="{FF2B5EF4-FFF2-40B4-BE49-F238E27FC236}">
                  <a16:creationId xmlns:a16="http://schemas.microsoft.com/office/drawing/2014/main" id="{7D2B0F53-F370-4E4E-8F67-0F2406697327}"/>
                </a:ext>
              </a:extLst>
            </p:cNvPr>
            <p:cNvSpPr/>
            <p:nvPr/>
          </p:nvSpPr>
          <p:spPr>
            <a:xfrm>
              <a:off x="5833536" y="4556308"/>
              <a:ext cx="432244" cy="249555"/>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3016;p47">
              <a:extLst>
                <a:ext uri="{FF2B5EF4-FFF2-40B4-BE49-F238E27FC236}">
                  <a16:creationId xmlns:a16="http://schemas.microsoft.com/office/drawing/2014/main" id="{398B3C26-E7F4-497F-B0E4-74CC63BC6D72}"/>
                </a:ext>
              </a:extLst>
            </p:cNvPr>
            <p:cNvSpPr/>
            <p:nvPr/>
          </p:nvSpPr>
          <p:spPr>
            <a:xfrm>
              <a:off x="6124048" y="3784878"/>
              <a:ext cx="99113" cy="215741"/>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3017;p47">
              <a:extLst>
                <a:ext uri="{FF2B5EF4-FFF2-40B4-BE49-F238E27FC236}">
                  <a16:creationId xmlns:a16="http://schemas.microsoft.com/office/drawing/2014/main" id="{3B5BB361-B725-44AE-B4F9-7B2175F6122A}"/>
                </a:ext>
              </a:extLst>
            </p:cNvPr>
            <p:cNvSpPr/>
            <p:nvPr/>
          </p:nvSpPr>
          <p:spPr>
            <a:xfrm>
              <a:off x="6137955" y="3696137"/>
              <a:ext cx="71246" cy="137090"/>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3018;p47">
              <a:extLst>
                <a:ext uri="{FF2B5EF4-FFF2-40B4-BE49-F238E27FC236}">
                  <a16:creationId xmlns:a16="http://schemas.microsoft.com/office/drawing/2014/main" id="{1D48B1A4-85E4-46AF-8EBD-DD4173285FFC}"/>
                </a:ext>
              </a:extLst>
            </p:cNvPr>
            <p:cNvSpPr/>
            <p:nvPr/>
          </p:nvSpPr>
          <p:spPr>
            <a:xfrm>
              <a:off x="5898535" y="4644969"/>
              <a:ext cx="153698" cy="86203"/>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19;p47">
              <a:extLst>
                <a:ext uri="{FF2B5EF4-FFF2-40B4-BE49-F238E27FC236}">
                  <a16:creationId xmlns:a16="http://schemas.microsoft.com/office/drawing/2014/main" id="{A314E46A-C455-4649-9F93-DEB4DA27892C}"/>
                </a:ext>
              </a:extLst>
            </p:cNvPr>
            <p:cNvSpPr/>
            <p:nvPr/>
          </p:nvSpPr>
          <p:spPr>
            <a:xfrm>
              <a:off x="5898544" y="4659654"/>
              <a:ext cx="151113" cy="71804"/>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20;p47">
              <a:extLst>
                <a:ext uri="{FF2B5EF4-FFF2-40B4-BE49-F238E27FC236}">
                  <a16:creationId xmlns:a16="http://schemas.microsoft.com/office/drawing/2014/main" id="{02C90D95-A468-4E36-841A-505CDA8690C6}"/>
                </a:ext>
              </a:extLst>
            </p:cNvPr>
            <p:cNvSpPr/>
            <p:nvPr/>
          </p:nvSpPr>
          <p:spPr>
            <a:xfrm>
              <a:off x="6010930" y="4594540"/>
              <a:ext cx="153698" cy="86245"/>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1;p47">
              <a:extLst>
                <a:ext uri="{FF2B5EF4-FFF2-40B4-BE49-F238E27FC236}">
                  <a16:creationId xmlns:a16="http://schemas.microsoft.com/office/drawing/2014/main" id="{F2BFCB7E-5EBE-4BE8-834C-5FC281AF26CE}"/>
                </a:ext>
              </a:extLst>
            </p:cNvPr>
            <p:cNvSpPr/>
            <p:nvPr/>
          </p:nvSpPr>
          <p:spPr>
            <a:xfrm>
              <a:off x="6010940" y="4609266"/>
              <a:ext cx="151113" cy="71804"/>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22;p47">
              <a:extLst>
                <a:ext uri="{FF2B5EF4-FFF2-40B4-BE49-F238E27FC236}">
                  <a16:creationId xmlns:a16="http://schemas.microsoft.com/office/drawing/2014/main" id="{B0D23AEB-0E9E-4C7C-8029-4DB58BE25316}"/>
                </a:ext>
              </a:extLst>
            </p:cNvPr>
            <p:cNvSpPr/>
            <p:nvPr/>
          </p:nvSpPr>
          <p:spPr>
            <a:xfrm>
              <a:off x="5939834" y="4034528"/>
              <a:ext cx="224738" cy="6344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23;p47">
              <a:extLst>
                <a:ext uri="{FF2B5EF4-FFF2-40B4-BE49-F238E27FC236}">
                  <a16:creationId xmlns:a16="http://schemas.microsoft.com/office/drawing/2014/main" id="{A0BA6005-2687-4A06-AC38-2D037EB1E3C6}"/>
                </a:ext>
              </a:extLst>
            </p:cNvPr>
            <p:cNvSpPr/>
            <p:nvPr/>
          </p:nvSpPr>
          <p:spPr>
            <a:xfrm>
              <a:off x="5972635" y="3514319"/>
              <a:ext cx="163123" cy="261076"/>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24;p47">
              <a:extLst>
                <a:ext uri="{FF2B5EF4-FFF2-40B4-BE49-F238E27FC236}">
                  <a16:creationId xmlns:a16="http://schemas.microsoft.com/office/drawing/2014/main" id="{965EEF81-D500-4440-8AE7-234DB4139BFF}"/>
                </a:ext>
              </a:extLst>
            </p:cNvPr>
            <p:cNvSpPr/>
            <p:nvPr/>
          </p:nvSpPr>
          <p:spPr>
            <a:xfrm>
              <a:off x="5938247" y="3698937"/>
              <a:ext cx="250857" cy="415389"/>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25;p47">
              <a:extLst>
                <a:ext uri="{FF2B5EF4-FFF2-40B4-BE49-F238E27FC236}">
                  <a16:creationId xmlns:a16="http://schemas.microsoft.com/office/drawing/2014/main" id="{DA5EBAD1-6FF8-4559-BFED-C7B63E29C40B}"/>
                </a:ext>
              </a:extLst>
            </p:cNvPr>
            <p:cNvSpPr/>
            <p:nvPr/>
          </p:nvSpPr>
          <p:spPr>
            <a:xfrm>
              <a:off x="5692823" y="3751153"/>
              <a:ext cx="318504" cy="248122"/>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26;p47">
              <a:extLst>
                <a:ext uri="{FF2B5EF4-FFF2-40B4-BE49-F238E27FC236}">
                  <a16:creationId xmlns:a16="http://schemas.microsoft.com/office/drawing/2014/main" id="{7B8247C8-8E56-40A8-9D2B-5788957A460A}"/>
                </a:ext>
              </a:extLst>
            </p:cNvPr>
            <p:cNvSpPr/>
            <p:nvPr/>
          </p:nvSpPr>
          <p:spPr>
            <a:xfrm>
              <a:off x="5925738" y="3745773"/>
              <a:ext cx="96916" cy="141862"/>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27;p47">
              <a:extLst>
                <a:ext uri="{FF2B5EF4-FFF2-40B4-BE49-F238E27FC236}">
                  <a16:creationId xmlns:a16="http://schemas.microsoft.com/office/drawing/2014/main" id="{8F4C62E3-E242-45F6-BD3C-EEBDD228ABF8}"/>
                </a:ext>
              </a:extLst>
            </p:cNvPr>
            <p:cNvSpPr/>
            <p:nvPr/>
          </p:nvSpPr>
          <p:spPr>
            <a:xfrm>
              <a:off x="5972396" y="3502859"/>
              <a:ext cx="158142" cy="174304"/>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9" name="Google Shape;3028;p47">
              <a:extLst>
                <a:ext uri="{FF2B5EF4-FFF2-40B4-BE49-F238E27FC236}">
                  <a16:creationId xmlns:a16="http://schemas.microsoft.com/office/drawing/2014/main" id="{2FB1FFB4-7F39-4CD0-B5FA-EB05AA5765B6}"/>
                </a:ext>
              </a:extLst>
            </p:cNvPr>
            <p:cNvGrpSpPr/>
            <p:nvPr/>
          </p:nvGrpSpPr>
          <p:grpSpPr>
            <a:xfrm>
              <a:off x="3871486" y="368362"/>
              <a:ext cx="330894" cy="250785"/>
              <a:chOff x="6621095" y="1452181"/>
              <a:chExt cx="330894" cy="250785"/>
            </a:xfrm>
          </p:grpSpPr>
          <p:sp>
            <p:nvSpPr>
              <p:cNvPr id="326" name="Google Shape;3029;p47">
                <a:extLst>
                  <a:ext uri="{FF2B5EF4-FFF2-40B4-BE49-F238E27FC236}">
                    <a16:creationId xmlns:a16="http://schemas.microsoft.com/office/drawing/2014/main" id="{D9032515-22EE-4A8D-B7DE-30A1FDDC5F2D}"/>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030;p47">
                <a:extLst>
                  <a:ext uri="{FF2B5EF4-FFF2-40B4-BE49-F238E27FC236}">
                    <a16:creationId xmlns:a16="http://schemas.microsoft.com/office/drawing/2014/main" id="{2E424845-A4E6-4607-949B-3BF76B308B10}"/>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031;p47">
                <a:extLst>
                  <a:ext uri="{FF2B5EF4-FFF2-40B4-BE49-F238E27FC236}">
                    <a16:creationId xmlns:a16="http://schemas.microsoft.com/office/drawing/2014/main" id="{A7BC601C-B152-4196-8B29-A2CDAA95952A}"/>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032;p47">
                <a:extLst>
                  <a:ext uri="{FF2B5EF4-FFF2-40B4-BE49-F238E27FC236}">
                    <a16:creationId xmlns:a16="http://schemas.microsoft.com/office/drawing/2014/main" id="{FD0D8259-897F-4E0D-AE13-D5230D153010}"/>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033;p47">
                <a:extLst>
                  <a:ext uri="{FF2B5EF4-FFF2-40B4-BE49-F238E27FC236}">
                    <a16:creationId xmlns:a16="http://schemas.microsoft.com/office/drawing/2014/main" id="{1440B3B2-D4B6-474D-BE39-9347C51C612B}"/>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0" name="Google Shape;3034;p47">
              <a:extLst>
                <a:ext uri="{FF2B5EF4-FFF2-40B4-BE49-F238E27FC236}">
                  <a16:creationId xmlns:a16="http://schemas.microsoft.com/office/drawing/2014/main" id="{E740FA02-B91A-452D-9F12-BCFF06949CC5}"/>
                </a:ext>
              </a:extLst>
            </p:cNvPr>
            <p:cNvGrpSpPr/>
            <p:nvPr/>
          </p:nvGrpSpPr>
          <p:grpSpPr>
            <a:xfrm>
              <a:off x="4704106" y="852569"/>
              <a:ext cx="330894" cy="250785"/>
              <a:chOff x="6621095" y="1452181"/>
              <a:chExt cx="330894" cy="250785"/>
            </a:xfrm>
          </p:grpSpPr>
          <p:sp>
            <p:nvSpPr>
              <p:cNvPr id="321" name="Google Shape;3035;p47">
                <a:extLst>
                  <a:ext uri="{FF2B5EF4-FFF2-40B4-BE49-F238E27FC236}">
                    <a16:creationId xmlns:a16="http://schemas.microsoft.com/office/drawing/2014/main" id="{CFE82B0D-A60D-4608-A0D4-3C641D7F5D28}"/>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036;p47">
                <a:extLst>
                  <a:ext uri="{FF2B5EF4-FFF2-40B4-BE49-F238E27FC236}">
                    <a16:creationId xmlns:a16="http://schemas.microsoft.com/office/drawing/2014/main" id="{822DBBCB-F61F-4F72-A99C-F6A9B91E62C5}"/>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037;p47">
                <a:extLst>
                  <a:ext uri="{FF2B5EF4-FFF2-40B4-BE49-F238E27FC236}">
                    <a16:creationId xmlns:a16="http://schemas.microsoft.com/office/drawing/2014/main" id="{7EC815E1-F59C-4A0C-BD8A-26B5A3100BB7}"/>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038;p47">
                <a:extLst>
                  <a:ext uri="{FF2B5EF4-FFF2-40B4-BE49-F238E27FC236}">
                    <a16:creationId xmlns:a16="http://schemas.microsoft.com/office/drawing/2014/main" id="{6FA329E6-D515-43D8-A6BF-94641A1EF4DE}"/>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039;p47">
                <a:extLst>
                  <a:ext uri="{FF2B5EF4-FFF2-40B4-BE49-F238E27FC236}">
                    <a16:creationId xmlns:a16="http://schemas.microsoft.com/office/drawing/2014/main" id="{59A18FD6-CC34-46D8-B6F9-E6E6AFBC8232}"/>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1" name="Google Shape;3040;p47">
              <a:extLst>
                <a:ext uri="{FF2B5EF4-FFF2-40B4-BE49-F238E27FC236}">
                  <a16:creationId xmlns:a16="http://schemas.microsoft.com/office/drawing/2014/main" id="{BE611B13-7BBB-42BA-961E-AC9EBCBA34EA}"/>
                </a:ext>
              </a:extLst>
            </p:cNvPr>
            <p:cNvSpPr/>
            <p:nvPr/>
          </p:nvSpPr>
          <p:spPr>
            <a:xfrm>
              <a:off x="5005135" y="663654"/>
              <a:ext cx="157949" cy="441664"/>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041;p47">
              <a:extLst>
                <a:ext uri="{FF2B5EF4-FFF2-40B4-BE49-F238E27FC236}">
                  <a16:creationId xmlns:a16="http://schemas.microsoft.com/office/drawing/2014/main" id="{1A7C4D90-5134-4A84-A26B-1A1D51030531}"/>
                </a:ext>
              </a:extLst>
            </p:cNvPr>
            <p:cNvSpPr/>
            <p:nvPr/>
          </p:nvSpPr>
          <p:spPr>
            <a:xfrm>
              <a:off x="5078203" y="660182"/>
              <a:ext cx="90963" cy="123358"/>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3" name="Google Shape;3042;p47">
              <a:extLst>
                <a:ext uri="{FF2B5EF4-FFF2-40B4-BE49-F238E27FC236}">
                  <a16:creationId xmlns:a16="http://schemas.microsoft.com/office/drawing/2014/main" id="{1C9FB41A-A9AD-4C6D-A45C-C1CE84B8F85A}"/>
                </a:ext>
              </a:extLst>
            </p:cNvPr>
            <p:cNvGrpSpPr/>
            <p:nvPr/>
          </p:nvGrpSpPr>
          <p:grpSpPr>
            <a:xfrm flipH="1">
              <a:off x="2446567" y="1414370"/>
              <a:ext cx="298963" cy="226660"/>
              <a:chOff x="6621095" y="1452181"/>
              <a:chExt cx="330894" cy="250785"/>
            </a:xfrm>
          </p:grpSpPr>
          <p:sp>
            <p:nvSpPr>
              <p:cNvPr id="316" name="Google Shape;3043;p47">
                <a:extLst>
                  <a:ext uri="{FF2B5EF4-FFF2-40B4-BE49-F238E27FC236}">
                    <a16:creationId xmlns:a16="http://schemas.microsoft.com/office/drawing/2014/main" id="{05621AF1-5722-4091-9D0A-9BD1361ED239}"/>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044;p47">
                <a:extLst>
                  <a:ext uri="{FF2B5EF4-FFF2-40B4-BE49-F238E27FC236}">
                    <a16:creationId xmlns:a16="http://schemas.microsoft.com/office/drawing/2014/main" id="{A21A552F-2095-499F-9CFA-7E0AC25B4420}"/>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045;p47">
                <a:extLst>
                  <a:ext uri="{FF2B5EF4-FFF2-40B4-BE49-F238E27FC236}">
                    <a16:creationId xmlns:a16="http://schemas.microsoft.com/office/drawing/2014/main" id="{C026E889-9EE3-4B4D-81E6-3008761AD59A}"/>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046;p47">
                <a:extLst>
                  <a:ext uri="{FF2B5EF4-FFF2-40B4-BE49-F238E27FC236}">
                    <a16:creationId xmlns:a16="http://schemas.microsoft.com/office/drawing/2014/main" id="{9F26EAF0-3EEA-4CC7-A7E6-965ED4542FD3}"/>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047;p47">
                <a:extLst>
                  <a:ext uri="{FF2B5EF4-FFF2-40B4-BE49-F238E27FC236}">
                    <a16:creationId xmlns:a16="http://schemas.microsoft.com/office/drawing/2014/main" id="{DAED827F-5FDA-44A9-AFF9-A4BA9D723CBF}"/>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4" name="Google Shape;3048;p47">
              <a:extLst>
                <a:ext uri="{FF2B5EF4-FFF2-40B4-BE49-F238E27FC236}">
                  <a16:creationId xmlns:a16="http://schemas.microsoft.com/office/drawing/2014/main" id="{DE14C2CC-FA80-4256-9B45-6F8738454081}"/>
                </a:ext>
              </a:extLst>
            </p:cNvPr>
            <p:cNvSpPr/>
            <p:nvPr/>
          </p:nvSpPr>
          <p:spPr>
            <a:xfrm>
              <a:off x="2329846" y="1241863"/>
              <a:ext cx="143174" cy="402337"/>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049;p47">
              <a:extLst>
                <a:ext uri="{FF2B5EF4-FFF2-40B4-BE49-F238E27FC236}">
                  <a16:creationId xmlns:a16="http://schemas.microsoft.com/office/drawing/2014/main" id="{059142E7-5789-447B-A575-4852D128EDF9}"/>
                </a:ext>
              </a:extLst>
            </p:cNvPr>
            <p:cNvSpPr/>
            <p:nvPr/>
          </p:nvSpPr>
          <p:spPr>
            <a:xfrm>
              <a:off x="2323859" y="1237315"/>
              <a:ext cx="82772" cy="112806"/>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5" name="Group 334">
            <a:extLst>
              <a:ext uri="{FF2B5EF4-FFF2-40B4-BE49-F238E27FC236}">
                <a16:creationId xmlns:a16="http://schemas.microsoft.com/office/drawing/2014/main" id="{F2739E51-4D7F-40DC-8968-6E4CA2DBC4BC}"/>
              </a:ext>
            </a:extLst>
          </p:cNvPr>
          <p:cNvGrpSpPr/>
          <p:nvPr/>
        </p:nvGrpSpPr>
        <p:grpSpPr>
          <a:xfrm>
            <a:off x="0" y="4728494"/>
            <a:ext cx="9144000" cy="356855"/>
            <a:chOff x="0" y="406525"/>
            <a:chExt cx="9144000" cy="356855"/>
          </a:xfrm>
        </p:grpSpPr>
        <p:cxnSp>
          <p:nvCxnSpPr>
            <p:cNvPr id="336" name="Straight Connector 335">
              <a:extLst>
                <a:ext uri="{FF2B5EF4-FFF2-40B4-BE49-F238E27FC236}">
                  <a16:creationId xmlns:a16="http://schemas.microsoft.com/office/drawing/2014/main" id="{7BCB26B5-BC37-4B94-BBCD-D474B09A180B}"/>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7" name="TextBox 336">
              <a:extLst>
                <a:ext uri="{FF2B5EF4-FFF2-40B4-BE49-F238E27FC236}">
                  <a16:creationId xmlns:a16="http://schemas.microsoft.com/office/drawing/2014/main" id="{59DF21BF-07C8-4620-9AF8-41E74C186D0E}"/>
                </a:ext>
              </a:extLst>
            </p:cNvPr>
            <p:cNvSpPr txBox="1"/>
            <p:nvPr/>
          </p:nvSpPr>
          <p:spPr>
            <a:xfrm>
              <a:off x="297655" y="463389"/>
              <a:ext cx="7006803" cy="261610"/>
            </a:xfrm>
            <a:prstGeom prst="rect">
              <a:avLst/>
            </a:prstGeom>
            <a:noFill/>
          </p:spPr>
          <p:txBody>
            <a:bodyPr wrap="square" rtlCol="0">
              <a:spAutoFit/>
            </a:bodyPr>
            <a:lstStyle/>
            <a:p>
              <a:r>
                <a:rPr lang="fr-FR" sz="1100" dirty="0">
                  <a:solidFill>
                    <a:schemeClr val="tx1">
                      <a:lumMod val="75000"/>
                      <a:lumOff val="25000"/>
                    </a:schemeClr>
                  </a:solidFill>
                  <a:latin typeface="Calibri" panose="020F0502020204030204" pitchFamily="34" charset="0"/>
                  <a:cs typeface="Calibri" panose="020F0502020204030204" pitchFamily="34" charset="0"/>
                </a:rPr>
                <a:t>Source: </a:t>
              </a:r>
              <a:r>
                <a:rPr lang="en-US" sz="1100" u="sng" dirty="0">
                  <a:latin typeface="Calibri" panose="020F0502020204030204" pitchFamily="34" charset="0"/>
                  <a:ea typeface="Calibri" panose="020F0502020204030204" pitchFamily="34" charset="0"/>
                  <a:cs typeface="Calibri" panose="020F0502020204030204" pitchFamily="34" charset="0"/>
                  <a:hlinkClick r:id="rId3"/>
                </a:rPr>
                <a:t>https://www.weblineglobal.com/blog/hiring-dedicated-react-native-developers-for-business-success/</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338" name="Graphic 337">
              <a:extLst>
                <a:ext uri="{FF2B5EF4-FFF2-40B4-BE49-F238E27FC236}">
                  <a16:creationId xmlns:a16="http://schemas.microsoft.com/office/drawing/2014/main" id="{68B73BCD-0336-4A27-9D39-CDE5C3DFB7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8052" y="463388"/>
              <a:ext cx="1425892" cy="299992"/>
            </a:xfrm>
            <a:prstGeom prst="rect">
              <a:avLst/>
            </a:prstGeom>
          </p:spPr>
        </p:pic>
      </p:grpSp>
    </p:spTree>
    <p:extLst>
      <p:ext uri="{BB962C8B-B14F-4D97-AF65-F5344CB8AC3E}">
        <p14:creationId xmlns:p14="http://schemas.microsoft.com/office/powerpoint/2010/main" val="2863971059"/>
      </p:ext>
    </p:extLst>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1810</Words>
  <Application>Microsoft Office PowerPoint</Application>
  <PresentationFormat>On-screen Show (16:9)</PresentationFormat>
  <Paragraphs>144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Gaoler template</vt:lpstr>
      <vt:lpstr>How Hiring Dedicated React Native Developers Can Benefits Your Business?</vt:lpstr>
      <vt:lpstr>PowerPoint Presentation</vt:lpstr>
      <vt:lpstr>Why Should You Hire React Native App developers?</vt:lpstr>
      <vt:lpstr>Why Should You Hire React Native App developers?</vt:lpstr>
      <vt:lpstr>Why Should You Hire React Native App developers?</vt:lpstr>
      <vt:lpstr>Responsibilities of React Native Developers</vt:lpstr>
      <vt:lpstr>Responsibilities of React Native Developers</vt:lpstr>
      <vt:lpstr>The Advantages of Hiring React Native Developers</vt:lpstr>
      <vt:lpstr>The Advantages of Hiring React Native Developers</vt:lpstr>
      <vt:lpstr>The Advantages of Hiring React Native Developers</vt:lpstr>
      <vt:lpstr>How to Find Trusted React Native Developers?</vt:lpstr>
      <vt:lpstr>How to Find Trusted React Native Developers?</vt:lpstr>
      <vt:lpstr>Hard Skill Requirements for a React Native Developer</vt:lpstr>
      <vt:lpstr>Hard Skill Requirements for a React Native Developer</vt:lpstr>
      <vt:lpstr>React Native Developer Soft Skills</vt:lpstr>
      <vt:lpstr>React Native Developer Soft Skills</vt:lpstr>
      <vt:lpstr>React Native Developer Soft Skills</vt:lpstr>
      <vt:lpstr>React Native Developer Soft Skills</vt:lpstr>
      <vt:lpstr>How Much Does Hiring a React Native Developer Cost?</vt:lpstr>
      <vt:lpstr>What Can WeblineGlobal Do to Assist You in Hiring React Native Developers?</vt:lpstr>
      <vt:lpstr>Final Note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Hiring Dedicated React Native Developers Can Benefits Your Business?</dc:title>
  <dc:creator>Adnan Z Mistry</dc:creator>
  <cp:lastModifiedBy>Adnan Mistry</cp:lastModifiedBy>
  <cp:revision>17</cp:revision>
  <dcterms:modified xsi:type="dcterms:W3CDTF">2023-03-01T10:33:06Z</dcterms:modified>
</cp:coreProperties>
</file>