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530" r:id="rId5"/>
    <p:sldId id="537" r:id="rId6"/>
    <p:sldId id="535" r:id="rId7"/>
    <p:sldId id="538" r:id="rId8"/>
    <p:sldId id="548" r:id="rId9"/>
    <p:sldId id="549" r:id="rId10"/>
    <p:sldId id="550" r:id="rId11"/>
    <p:sldId id="551" r:id="rId12"/>
    <p:sldId id="552" r:id="rId13"/>
    <p:sldId id="531" r:id="rId14"/>
    <p:sldId id="553" r:id="rId15"/>
    <p:sldId id="554" r:id="rId16"/>
    <p:sldId id="555" r:id="rId17"/>
    <p:sldId id="556" r:id="rId18"/>
    <p:sldId id="557" r:id="rId19"/>
    <p:sldId id="558" r:id="rId20"/>
    <p:sldId id="559" r:id="rId21"/>
    <p:sldId id="560" r:id="rId22"/>
    <p:sldId id="54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857"/>
    <a:srgbClr val="6798BE"/>
    <a:srgbClr val="6154C5"/>
    <a:srgbClr val="8822EE"/>
    <a:srgbClr val="F01688"/>
    <a:srgbClr val="2F21F3"/>
    <a:srgbClr val="FEB52B"/>
    <a:srgbClr val="F01689"/>
    <a:srgbClr val="6F22E3"/>
    <a:srgbClr val="E218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422"/>
  </p:normalViewPr>
  <p:slideViewPr>
    <p:cSldViewPr snapToGrid="0">
      <p:cViewPr varScale="1">
        <p:scale>
          <a:sx n="114" d="100"/>
          <a:sy n="114" d="100"/>
        </p:scale>
        <p:origin x="414"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0BCFC-AFFD-334C-A183-6116BAFDF92B}" type="datetimeFigureOut">
              <a:rPr lang="en-US" smtClean="0"/>
              <a:t>4/20/2023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058E0-0852-DB43-83D6-BD76659FF1D8}" type="slidenum">
              <a:rPr lang="en-US" smtClean="0"/>
              <a:t>‹#›</a:t>
            </a:fld>
            <a:endParaRPr lang="en-US" dirty="0"/>
          </a:p>
        </p:txBody>
      </p:sp>
    </p:spTree>
    <p:extLst>
      <p:ext uri="{BB962C8B-B14F-4D97-AF65-F5344CB8AC3E}">
        <p14:creationId xmlns:p14="http://schemas.microsoft.com/office/powerpoint/2010/main" val="151930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51FEA09-E4BD-0741-D624-EED4A231C599}"/>
              </a:ext>
            </a:extLst>
          </p:cNvPr>
          <p:cNvSpPr/>
          <p:nvPr userDrawn="1"/>
        </p:nvSpPr>
        <p:spPr>
          <a:xfrm rot="10800000">
            <a:off x="853427"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0"/>
                </a:schemeClr>
              </a:gs>
              <a:gs pos="99000">
                <a:schemeClr val="accent3">
                  <a:alpha val="71647"/>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9">
            <a:extLst>
              <a:ext uri="{FF2B5EF4-FFF2-40B4-BE49-F238E27FC236}">
                <a16:creationId xmlns:a16="http://schemas.microsoft.com/office/drawing/2014/main" id="{B707B5BA-AB15-D1EF-EBC5-F38FCE20FC52}"/>
              </a:ext>
            </a:extLst>
          </p:cNvPr>
          <p:cNvSpPr/>
          <p:nvPr userDrawn="1"/>
        </p:nvSpPr>
        <p:spPr>
          <a:xfrm rot="710202" flipV="1">
            <a:off x="-145573" y="4175628"/>
            <a:ext cx="6040006" cy="3240870"/>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97000">
                <a:schemeClr val="accent3">
                  <a:lumMod val="50000"/>
                  <a:alpha val="21210"/>
                </a:schemeClr>
              </a:gs>
              <a:gs pos="72000">
                <a:schemeClr val="accent4">
                  <a:lumMod val="50000"/>
                </a:schemeClr>
              </a:gs>
              <a:gs pos="3000">
                <a:schemeClr val="accent6">
                  <a:alpha val="53787"/>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cxnSp>
        <p:nvCxnSpPr>
          <p:cNvPr id="6" name="Straight Connector 5">
            <a:extLst>
              <a:ext uri="{FF2B5EF4-FFF2-40B4-BE49-F238E27FC236}">
                <a16:creationId xmlns:a16="http://schemas.microsoft.com/office/drawing/2014/main" id="{21AF73CC-B23B-6DCD-7E3E-8213485DF9B7}"/>
              </a:ext>
            </a:extLst>
          </p:cNvPr>
          <p:cNvCxnSpPr>
            <a:cxnSpLocks/>
          </p:cNvCxnSpPr>
          <p:nvPr userDrawn="1"/>
        </p:nvCxnSpPr>
        <p:spPr>
          <a:xfrm rot="5400000">
            <a:off x="6095999" y="3104925"/>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Freeform 1">
            <a:extLst>
              <a:ext uri="{FF2B5EF4-FFF2-40B4-BE49-F238E27FC236}">
                <a16:creationId xmlns:a16="http://schemas.microsoft.com/office/drawing/2014/main" id="{0319ECD0-7050-C18F-AC35-7F8DFA288A58}"/>
              </a:ext>
            </a:extLst>
          </p:cNvPr>
          <p:cNvSpPr/>
          <p:nvPr userDrawn="1"/>
        </p:nvSpPr>
        <p:spPr>
          <a:xfrm>
            <a:off x="-24334" y="1"/>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1">
                  <a:alpha val="31889"/>
                </a:schemeClr>
              </a:gs>
              <a:gs pos="77000">
                <a:schemeClr val="accent3">
                  <a:lumMod val="25000"/>
                  <a:alpha val="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3">
            <a:extLst>
              <a:ext uri="{FF2B5EF4-FFF2-40B4-BE49-F238E27FC236}">
                <a16:creationId xmlns:a16="http://schemas.microsoft.com/office/drawing/2014/main" id="{332954FC-1C1B-B277-413F-3CBA66FD1EAD}"/>
              </a:ext>
            </a:extLst>
          </p:cNvPr>
          <p:cNvSpPr/>
          <p:nvPr userDrawn="1"/>
        </p:nvSpPr>
        <p:spPr>
          <a:xfrm flipH="1" flipV="1">
            <a:off x="-26982" y="9939"/>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50000"/>
                </a:schemeClr>
              </a:gs>
              <a:gs pos="77000">
                <a:schemeClr val="accent3">
                  <a:lumMod val="25000"/>
                  <a:alpha val="0"/>
                </a:schemeClr>
              </a:gs>
            </a:gsLst>
            <a:path path="circle">
              <a:fillToRect t="100000" r="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4">
            <a:extLst>
              <a:ext uri="{FF2B5EF4-FFF2-40B4-BE49-F238E27FC236}">
                <a16:creationId xmlns:a16="http://schemas.microsoft.com/office/drawing/2014/main" id="{9AD65933-4DAE-2A46-C7F9-2A20CB244088}"/>
              </a:ext>
            </a:extLst>
          </p:cNvPr>
          <p:cNvSpPr/>
          <p:nvPr userDrawn="1"/>
        </p:nvSpPr>
        <p:spPr>
          <a:xfrm>
            <a:off x="4603793" y="0"/>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41000">
                <a:schemeClr val="accent5">
                  <a:alpha val="21000"/>
                </a:schemeClr>
              </a:gs>
              <a:gs pos="98000">
                <a:schemeClr val="accent5">
                  <a:lumMod val="50000"/>
                </a:schemeClr>
              </a:gs>
            </a:gsLst>
            <a:lin ang="13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5">
            <a:extLst>
              <a:ext uri="{FF2B5EF4-FFF2-40B4-BE49-F238E27FC236}">
                <a16:creationId xmlns:a16="http://schemas.microsoft.com/office/drawing/2014/main" id="{078C0FDD-401B-0E80-5823-215C99BAE6B2}"/>
              </a:ext>
            </a:extLst>
          </p:cNvPr>
          <p:cNvSpPr/>
          <p:nvPr userDrawn="1"/>
        </p:nvSpPr>
        <p:spPr>
          <a:xfrm rot="710202" flipH="1">
            <a:off x="6511239" y="-551340"/>
            <a:ext cx="5838132" cy="3132551"/>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100000">
                <a:schemeClr val="accent4">
                  <a:lumMod val="75000"/>
                  <a:alpha val="19000"/>
                </a:schemeClr>
              </a:gs>
              <a:gs pos="0">
                <a:schemeClr val="accent6">
                  <a:alpha val="61994"/>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243584" y="2176272"/>
            <a:ext cx="9921240" cy="148132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42611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6934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079F0D65-9DED-1DC3-6E6D-E4AD5252A007}"/>
              </a:ext>
            </a:extLst>
          </p:cNvPr>
          <p:cNvSpPr/>
          <p:nvPr userDrawn="1"/>
        </p:nvSpPr>
        <p:spPr>
          <a:xfrm rot="16200000" flipV="1">
            <a:off x="6507450" y="1163358"/>
            <a:ext cx="6858000" cy="4531278"/>
          </a:xfrm>
          <a:custGeom>
            <a:avLst/>
            <a:gdLst>
              <a:gd name="connsiteX0" fmla="*/ 6858000 w 6858000"/>
              <a:gd name="connsiteY0" fmla="*/ 3150313 h 3750964"/>
              <a:gd name="connsiteX1" fmla="*/ 6858000 w 6858000"/>
              <a:gd name="connsiteY1" fmla="*/ 0 h 3750964"/>
              <a:gd name="connsiteX2" fmla="*/ 0 w 6858000"/>
              <a:gd name="connsiteY2" fmla="*/ 0 h 3750964"/>
              <a:gd name="connsiteX3" fmla="*/ 0 w 6858000"/>
              <a:gd name="connsiteY3" fmla="*/ 3220894 h 3750964"/>
              <a:gd name="connsiteX4" fmla="*/ 10973 w 6858000"/>
              <a:gd name="connsiteY4" fmla="*/ 3230398 h 3750964"/>
              <a:gd name="connsiteX5" fmla="*/ 1661251 w 6858000"/>
              <a:gd name="connsiteY5" fmla="*/ 3750927 h 3750964"/>
              <a:gd name="connsiteX6" fmla="*/ 4893397 w 6858000"/>
              <a:gd name="connsiteY6" fmla="*/ 2661368 h 3750964"/>
              <a:gd name="connsiteX7" fmla="*/ 6834019 w 6858000"/>
              <a:gd name="connsiteY7" fmla="*/ 3137932 h 3750964"/>
              <a:gd name="connsiteX8" fmla="*/ 6858000 w 6858000"/>
              <a:gd name="connsiteY8" fmla="*/ 3150313 h 375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3750964">
                <a:moveTo>
                  <a:pt x="6858000" y="3150313"/>
                </a:moveTo>
                <a:lnTo>
                  <a:pt x="6858000" y="0"/>
                </a:lnTo>
                <a:lnTo>
                  <a:pt x="0" y="0"/>
                </a:lnTo>
                <a:lnTo>
                  <a:pt x="0" y="3220894"/>
                </a:lnTo>
                <a:lnTo>
                  <a:pt x="10973" y="3230398"/>
                </a:lnTo>
                <a:cubicBezTo>
                  <a:pt x="366756" y="3514112"/>
                  <a:pt x="933081" y="3754395"/>
                  <a:pt x="1661251" y="3750927"/>
                </a:cubicBezTo>
                <a:cubicBezTo>
                  <a:pt x="2955776" y="3744762"/>
                  <a:pt x="3514049" y="2682714"/>
                  <a:pt x="4893397" y="2661368"/>
                </a:cubicBezTo>
                <a:cubicBezTo>
                  <a:pt x="5755490" y="2648026"/>
                  <a:pt x="6380835" y="2908605"/>
                  <a:pt x="6834019" y="3137932"/>
                </a:cubicBezTo>
                <a:lnTo>
                  <a:pt x="6858000" y="3150313"/>
                </a:lnTo>
                <a:close/>
              </a:path>
            </a:pathLst>
          </a:custGeom>
          <a:solidFill>
            <a:schemeClr val="accent4">
              <a:alpha val="142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18">
            <a:extLst>
              <a:ext uri="{FF2B5EF4-FFF2-40B4-BE49-F238E27FC236}">
                <a16:creationId xmlns:a16="http://schemas.microsoft.com/office/drawing/2014/main" id="{9C605622-8F1F-632F-D5C0-1F2E7875EBA1}"/>
              </a:ext>
            </a:extLst>
          </p:cNvPr>
          <p:cNvSpPr/>
          <p:nvPr userDrawn="1"/>
        </p:nvSpPr>
        <p:spPr>
          <a:xfrm rot="5400000">
            <a:off x="6488397" y="1182411"/>
            <a:ext cx="6858000" cy="4493171"/>
          </a:xfrm>
          <a:custGeom>
            <a:avLst/>
            <a:gdLst>
              <a:gd name="connsiteX0" fmla="*/ 0 w 6858000"/>
              <a:gd name="connsiteY0" fmla="*/ 3300688 h 4744323"/>
              <a:gd name="connsiteX1" fmla="*/ 0 w 6858000"/>
              <a:gd name="connsiteY1" fmla="*/ 0 h 4744323"/>
              <a:gd name="connsiteX2" fmla="*/ 6858000 w 6858000"/>
              <a:gd name="connsiteY2" fmla="*/ 0 h 4744323"/>
              <a:gd name="connsiteX3" fmla="*/ 6858000 w 6858000"/>
              <a:gd name="connsiteY3" fmla="*/ 3130282 h 4744323"/>
              <a:gd name="connsiteX4" fmla="*/ 6685009 w 6858000"/>
              <a:gd name="connsiteY4" fmla="*/ 3177721 h 4744323"/>
              <a:gd name="connsiteX5" fmla="*/ 2944852 w 6858000"/>
              <a:gd name="connsiteY5" fmla="*/ 4744264 h 4744323"/>
              <a:gd name="connsiteX6" fmla="*/ 88593 w 6858000"/>
              <a:gd name="connsiteY6" fmla="*/ 3449517 h 4744323"/>
              <a:gd name="connsiteX7" fmla="*/ 0 w 6858000"/>
              <a:gd name="connsiteY7" fmla="*/ 3300688 h 474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744323">
                <a:moveTo>
                  <a:pt x="0" y="3300688"/>
                </a:moveTo>
                <a:lnTo>
                  <a:pt x="0" y="0"/>
                </a:lnTo>
                <a:lnTo>
                  <a:pt x="6858000" y="0"/>
                </a:lnTo>
                <a:lnTo>
                  <a:pt x="6858000" y="3130282"/>
                </a:lnTo>
                <a:lnTo>
                  <a:pt x="6685009" y="3177721"/>
                </a:lnTo>
                <a:cubicBezTo>
                  <a:pt x="5333681" y="3615865"/>
                  <a:pt x="4498161" y="4736270"/>
                  <a:pt x="2944852" y="4744264"/>
                </a:cubicBezTo>
                <a:cubicBezTo>
                  <a:pt x="1511029" y="4751644"/>
                  <a:pt x="502120" y="4067469"/>
                  <a:pt x="88593" y="3449517"/>
                </a:cubicBezTo>
                <a:lnTo>
                  <a:pt x="0" y="3300688"/>
                </a:lnTo>
                <a:close/>
              </a:path>
            </a:pathLst>
          </a:custGeom>
          <a:gradFill flip="none" rotWithShape="1">
            <a:gsLst>
              <a:gs pos="4000">
                <a:schemeClr val="accent2">
                  <a:alpha val="23589"/>
                </a:schemeClr>
              </a:gs>
              <a:gs pos="79000">
                <a:schemeClr val="accent5">
                  <a:lumMod val="50000"/>
                  <a:alpha val="5218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12">
            <a:extLst>
              <a:ext uri="{FF2B5EF4-FFF2-40B4-BE49-F238E27FC236}">
                <a16:creationId xmlns:a16="http://schemas.microsoft.com/office/drawing/2014/main" id="{919AB4B2-2D3A-FCB5-0314-CC465BCC0E5D}"/>
              </a:ext>
            </a:extLst>
          </p:cNvPr>
          <p:cNvSpPr/>
          <p:nvPr userDrawn="1"/>
        </p:nvSpPr>
        <p:spPr>
          <a:xfrm rot="5400000">
            <a:off x="6926379" y="1582290"/>
            <a:ext cx="6858001" cy="3693421"/>
          </a:xfrm>
          <a:custGeom>
            <a:avLst/>
            <a:gdLst>
              <a:gd name="connsiteX0" fmla="*/ 0 w 6858001"/>
              <a:gd name="connsiteY0" fmla="*/ 3437558 h 3693421"/>
              <a:gd name="connsiteX1" fmla="*/ 0 w 6858001"/>
              <a:gd name="connsiteY1" fmla="*/ 0 h 3693421"/>
              <a:gd name="connsiteX2" fmla="*/ 6858001 w 6858001"/>
              <a:gd name="connsiteY2" fmla="*/ 0 h 3693421"/>
              <a:gd name="connsiteX3" fmla="*/ 6858001 w 6858001"/>
              <a:gd name="connsiteY3" fmla="*/ 1982949 h 3693421"/>
              <a:gd name="connsiteX4" fmla="*/ 6594582 w 6858001"/>
              <a:gd name="connsiteY4" fmla="*/ 1960784 h 3693421"/>
              <a:gd name="connsiteX5" fmla="*/ 6223032 w 6858001"/>
              <a:gd name="connsiteY5" fmla="*/ 1954544 h 3693421"/>
              <a:gd name="connsiteX6" fmla="*/ 1449771 w 6858001"/>
              <a:gd name="connsiteY6" fmla="*/ 3693362 h 3693421"/>
              <a:gd name="connsiteX7" fmla="*/ 163899 w 6858001"/>
              <a:gd name="connsiteY7" fmla="*/ 3498289 h 3693421"/>
              <a:gd name="connsiteX8" fmla="*/ 0 w 6858001"/>
              <a:gd name="connsiteY8" fmla="*/ 3437558 h 36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1" h="3693421">
                <a:moveTo>
                  <a:pt x="0" y="3437558"/>
                </a:moveTo>
                <a:lnTo>
                  <a:pt x="0" y="0"/>
                </a:lnTo>
                <a:lnTo>
                  <a:pt x="6858001" y="0"/>
                </a:lnTo>
                <a:lnTo>
                  <a:pt x="6858001" y="1982949"/>
                </a:lnTo>
                <a:lnTo>
                  <a:pt x="6594582" y="1960784"/>
                </a:lnTo>
                <a:cubicBezTo>
                  <a:pt x="6474164" y="1954657"/>
                  <a:pt x="6350346" y="1952415"/>
                  <a:pt x="6223032" y="1954544"/>
                </a:cubicBezTo>
                <a:cubicBezTo>
                  <a:pt x="4185999" y="1988612"/>
                  <a:pt x="3361537" y="3683524"/>
                  <a:pt x="1449771" y="3693362"/>
                </a:cubicBezTo>
                <a:cubicBezTo>
                  <a:pt x="971830" y="3695822"/>
                  <a:pt x="541102" y="3621442"/>
                  <a:pt x="163899" y="3498289"/>
                </a:cubicBezTo>
                <a:lnTo>
                  <a:pt x="0" y="3437558"/>
                </a:lnTo>
                <a:close/>
              </a:path>
            </a:pathLst>
          </a:custGeom>
          <a:gradFill>
            <a:gsLst>
              <a:gs pos="84000">
                <a:schemeClr val="accent4">
                  <a:alpha val="20000"/>
                </a:schemeClr>
              </a:gs>
              <a:gs pos="1000">
                <a:schemeClr val="accent6">
                  <a:alpha val="38000"/>
                </a:schemeClr>
              </a:gs>
              <a:gs pos="100000">
                <a:schemeClr val="accent6">
                  <a:alpha val="3349"/>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Slide Number Placeholder 7">
            <a:extLst>
              <a:ext uri="{FF2B5EF4-FFF2-40B4-BE49-F238E27FC236}">
                <a16:creationId xmlns:a16="http://schemas.microsoft.com/office/drawing/2014/main" id="{692257B9-FE58-1976-7115-17E05E5819EA}"/>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7" name="Footer Placeholder 6">
            <a:extLst>
              <a:ext uri="{FF2B5EF4-FFF2-40B4-BE49-F238E27FC236}">
                <a16:creationId xmlns:a16="http://schemas.microsoft.com/office/drawing/2014/main" id="{BAF040BB-6465-852C-B53C-074E90BB09D1}"/>
              </a:ext>
            </a:extLst>
          </p:cNvPr>
          <p:cNvSpPr>
            <a:spLocks noGrp="1"/>
          </p:cNvSpPr>
          <p:nvPr>
            <p:ph type="ftr" sz="quarter" idx="10"/>
          </p:nvPr>
        </p:nvSpPr>
        <p:spPr/>
        <p:txBody>
          <a:bodyPr>
            <a:noAutofit/>
          </a:bodyPr>
          <a:lstStyle/>
          <a:p>
            <a:r>
              <a:rPr lang="en-US"/>
              <a:t>Crypto: investing &amp; trading</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536192" y="832104"/>
            <a:ext cx="8878824" cy="1069848"/>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536192" y="2212848"/>
            <a:ext cx="6422136" cy="3282696"/>
          </a:xfrm>
        </p:spPr>
        <p:txBody>
          <a:bodyPr>
            <a:noAutofit/>
          </a:bodyPr>
          <a:lstStyle>
            <a:lvl1pPr marL="347472">
              <a:lnSpc>
                <a:spcPct val="150000"/>
              </a:lnSpc>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3167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roducti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9BE68DE5-FB8F-C713-B589-69851789C6C5}"/>
              </a:ext>
            </a:extLst>
          </p:cNvPr>
          <p:cNvSpPr/>
          <p:nvPr userDrawn="1"/>
        </p:nvSpPr>
        <p:spPr>
          <a:xfrm>
            <a:off x="1" y="4852144"/>
            <a:ext cx="5681755" cy="2002200"/>
          </a:xfrm>
          <a:custGeom>
            <a:avLst/>
            <a:gdLst>
              <a:gd name="connsiteX0" fmla="*/ 320629 w 5681755"/>
              <a:gd name="connsiteY0" fmla="*/ 0 h 2002200"/>
              <a:gd name="connsiteX1" fmla="*/ 375829 w 5681755"/>
              <a:gd name="connsiteY1" fmla="*/ 158026 h 2002200"/>
              <a:gd name="connsiteX2" fmla="*/ 897491 w 5681755"/>
              <a:gd name="connsiteY2" fmla="*/ 961690 h 2002200"/>
              <a:gd name="connsiteX3" fmla="*/ 4054478 w 5681755"/>
              <a:gd name="connsiteY3" fmla="*/ 1474149 h 2002200"/>
              <a:gd name="connsiteX4" fmla="*/ 5679398 w 5681755"/>
              <a:gd name="connsiteY4" fmla="*/ 1986034 h 2002200"/>
              <a:gd name="connsiteX5" fmla="*/ 5681755 w 5681755"/>
              <a:gd name="connsiteY5" fmla="*/ 2002200 h 2002200"/>
              <a:gd name="connsiteX6" fmla="*/ 0 w 5681755"/>
              <a:gd name="connsiteY6" fmla="*/ 1989323 h 2002200"/>
              <a:gd name="connsiteX7" fmla="*/ 0 w 5681755"/>
              <a:gd name="connsiteY7" fmla="*/ 1952135 h 20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1755" h="2002200">
                <a:moveTo>
                  <a:pt x="320629" y="0"/>
                </a:moveTo>
                <a:lnTo>
                  <a:pt x="375829" y="158026"/>
                </a:lnTo>
                <a:cubicBezTo>
                  <a:pt x="503741" y="486192"/>
                  <a:pt x="688117" y="753054"/>
                  <a:pt x="897491" y="961690"/>
                </a:cubicBezTo>
                <a:cubicBezTo>
                  <a:pt x="1455821" y="1518049"/>
                  <a:pt x="3033468" y="1694058"/>
                  <a:pt x="4054478" y="1474149"/>
                </a:cubicBezTo>
                <a:cubicBezTo>
                  <a:pt x="5094564" y="1247948"/>
                  <a:pt x="5587838" y="1548928"/>
                  <a:pt x="5679398" y="1986034"/>
                </a:cubicBezTo>
                <a:lnTo>
                  <a:pt x="5681755" y="2002200"/>
                </a:lnTo>
                <a:lnTo>
                  <a:pt x="0" y="1989323"/>
                </a:lnTo>
                <a:lnTo>
                  <a:pt x="0" y="1952135"/>
                </a:lnTo>
                <a:close/>
              </a:path>
            </a:pathLst>
          </a:custGeom>
          <a:gradFill flip="none" rotWithShape="1">
            <a:gsLst>
              <a:gs pos="77000">
                <a:schemeClr val="accent3">
                  <a:lumMod val="25000"/>
                  <a:alpha val="0"/>
                </a:schemeClr>
              </a:gs>
              <a:gs pos="0">
                <a:schemeClr val="tx2">
                  <a:alpha val="70774"/>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2" name="Freeform: Shape 21">
            <a:extLst>
              <a:ext uri="{FF2B5EF4-FFF2-40B4-BE49-F238E27FC236}">
                <a16:creationId xmlns:a16="http://schemas.microsoft.com/office/drawing/2014/main" id="{76B337A9-EA8E-4E30-3CF4-C681F9705934}"/>
              </a:ext>
            </a:extLst>
          </p:cNvPr>
          <p:cNvSpPr/>
          <p:nvPr userDrawn="1"/>
        </p:nvSpPr>
        <p:spPr>
          <a:xfrm>
            <a:off x="1" y="0"/>
            <a:ext cx="6392389" cy="3297866"/>
          </a:xfrm>
          <a:custGeom>
            <a:avLst/>
            <a:gdLst>
              <a:gd name="connsiteX0" fmla="*/ 0 w 6392389"/>
              <a:gd name="connsiteY0" fmla="*/ 0 h 3297866"/>
              <a:gd name="connsiteX1" fmla="*/ 6392389 w 6392389"/>
              <a:gd name="connsiteY1" fmla="*/ 0 h 3297866"/>
              <a:gd name="connsiteX2" fmla="*/ 6039257 w 6392389"/>
              <a:gd name="connsiteY2" fmla="*/ 205593 h 3297866"/>
              <a:gd name="connsiteX3" fmla="*/ 4044501 w 6392389"/>
              <a:gd name="connsiteY3" fmla="*/ 1885401 h 3297866"/>
              <a:gd name="connsiteX4" fmla="*/ 41384 w 6392389"/>
              <a:gd name="connsiteY4" fmla="*/ 2408804 h 3297866"/>
              <a:gd name="connsiteX5" fmla="*/ 0 w 6392389"/>
              <a:gd name="connsiteY5" fmla="*/ 2349004 h 329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2389" h="3297866">
                <a:moveTo>
                  <a:pt x="0" y="0"/>
                </a:moveTo>
                <a:lnTo>
                  <a:pt x="6392389" y="0"/>
                </a:lnTo>
                <a:lnTo>
                  <a:pt x="6039257" y="205593"/>
                </a:lnTo>
                <a:cubicBezTo>
                  <a:pt x="5243960" y="694220"/>
                  <a:pt x="4533171" y="1286369"/>
                  <a:pt x="4044501" y="1885401"/>
                </a:cubicBezTo>
                <a:cubicBezTo>
                  <a:pt x="2455953" y="3842789"/>
                  <a:pt x="879065" y="3516921"/>
                  <a:pt x="41384" y="2408804"/>
                </a:cubicBezTo>
                <a:lnTo>
                  <a:pt x="0" y="2349004"/>
                </a:lnTo>
                <a:close/>
              </a:path>
            </a:pathLst>
          </a:custGeom>
          <a:gradFill flip="none" rotWithShape="1">
            <a:gsLst>
              <a:gs pos="20000">
                <a:schemeClr val="accent3">
                  <a:lumMod val="25000"/>
                </a:schemeClr>
              </a:gs>
              <a:gs pos="100000">
                <a:schemeClr val="tx2">
                  <a:alpha val="54000"/>
                </a:schemeClr>
              </a:gs>
            </a:gsLst>
            <a:lin ang="10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5" name="Freeform: Shape 14">
            <a:extLst>
              <a:ext uri="{FF2B5EF4-FFF2-40B4-BE49-F238E27FC236}">
                <a16:creationId xmlns:a16="http://schemas.microsoft.com/office/drawing/2014/main" id="{3385D1DB-F6B1-8F65-1FDB-5CDD731A6DFC}"/>
              </a:ext>
            </a:extLst>
          </p:cNvPr>
          <p:cNvSpPr/>
          <p:nvPr userDrawn="1"/>
        </p:nvSpPr>
        <p:spPr>
          <a:xfrm>
            <a:off x="9517205" y="2"/>
            <a:ext cx="2674794" cy="6857999"/>
          </a:xfrm>
          <a:custGeom>
            <a:avLst/>
            <a:gdLst>
              <a:gd name="connsiteX0" fmla="*/ 2674793 w 2674794"/>
              <a:gd name="connsiteY0" fmla="*/ 0 h 6857999"/>
              <a:gd name="connsiteX1" fmla="*/ 2674794 w 2674794"/>
              <a:gd name="connsiteY1" fmla="*/ 6857999 h 6857999"/>
              <a:gd name="connsiteX2" fmla="*/ 1158844 w 2674794"/>
              <a:gd name="connsiteY2" fmla="*/ 6857999 h 6857999"/>
              <a:gd name="connsiteX3" fmla="*/ 1212639 w 2674794"/>
              <a:gd name="connsiteY3" fmla="*/ 6771304 h 6857999"/>
              <a:gd name="connsiteX4" fmla="*/ 1327460 w 2674794"/>
              <a:gd name="connsiteY4" fmla="*/ 6554527 h 6857999"/>
              <a:gd name="connsiteX5" fmla="*/ 545566 w 2674794"/>
              <a:gd name="connsiteY5" fmla="*/ 2293136 h 6857999"/>
              <a:gd name="connsiteX6" fmla="*/ 381787 w 2674794"/>
              <a:gd name="connsiteY6" fmla="*/ 3827 h 6857999"/>
              <a:gd name="connsiteX7" fmla="*/ 386161 w 2674794"/>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4794" h="6857999">
                <a:moveTo>
                  <a:pt x="2674793" y="0"/>
                </a:moveTo>
                <a:lnTo>
                  <a:pt x="2674794" y="6857999"/>
                </a:lnTo>
                <a:lnTo>
                  <a:pt x="1158844" y="6857999"/>
                </a:lnTo>
                <a:lnTo>
                  <a:pt x="1212639" y="6771304"/>
                </a:lnTo>
                <a:cubicBezTo>
                  <a:pt x="1256917" y="6696480"/>
                  <a:pt x="1295401" y="6624001"/>
                  <a:pt x="1327460" y="6554527"/>
                </a:cubicBezTo>
                <a:cubicBezTo>
                  <a:pt x="1840424" y="5442926"/>
                  <a:pt x="1337703" y="3374924"/>
                  <a:pt x="545566" y="2293136"/>
                </a:cubicBezTo>
                <a:cubicBezTo>
                  <a:pt x="-210423" y="1266170"/>
                  <a:pt x="-98154" y="469786"/>
                  <a:pt x="381787" y="3827"/>
                </a:cubicBezTo>
                <a:lnTo>
                  <a:pt x="386161" y="0"/>
                </a:lnTo>
                <a:close/>
              </a:path>
            </a:pathLst>
          </a:custGeom>
          <a:solidFill>
            <a:schemeClr val="tx2">
              <a:alpha val="3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1" name="glass card">
            <a:extLst>
              <a:ext uri="{FF2B5EF4-FFF2-40B4-BE49-F238E27FC236}">
                <a16:creationId xmlns:a16="http://schemas.microsoft.com/office/drawing/2014/main" id="{BAC99002-32F5-F4C1-2519-F23274B0580C}"/>
              </a:ext>
            </a:extLst>
          </p:cNvPr>
          <p:cNvSpPr/>
          <p:nvPr userDrawn="1"/>
        </p:nvSpPr>
        <p:spPr>
          <a:xfrm>
            <a:off x="1365705" y="1005155"/>
            <a:ext cx="9243233" cy="4978750"/>
          </a:xfrm>
          <a:prstGeom prst="roundRect">
            <a:avLst>
              <a:gd name="adj" fmla="val 6806"/>
            </a:avLst>
          </a:prstGeom>
          <a:gradFill>
            <a:gsLst>
              <a:gs pos="100000">
                <a:schemeClr val="bg1">
                  <a:alpha val="3000"/>
                </a:schemeClr>
              </a:gs>
              <a:gs pos="47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7" name="Freeform: Shape 26">
            <a:extLst>
              <a:ext uri="{FF2B5EF4-FFF2-40B4-BE49-F238E27FC236}">
                <a16:creationId xmlns:a16="http://schemas.microsoft.com/office/drawing/2014/main" id="{0DF239B3-DB66-3CD4-1BFE-4EBA82BC4A44}"/>
              </a:ext>
            </a:extLst>
          </p:cNvPr>
          <p:cNvSpPr/>
          <p:nvPr userDrawn="1"/>
        </p:nvSpPr>
        <p:spPr>
          <a:xfrm>
            <a:off x="0" y="5255333"/>
            <a:ext cx="2769194" cy="1602667"/>
          </a:xfrm>
          <a:custGeom>
            <a:avLst/>
            <a:gdLst>
              <a:gd name="connsiteX0" fmla="*/ 0 w 2769194"/>
              <a:gd name="connsiteY0" fmla="*/ 0 h 1602667"/>
              <a:gd name="connsiteX1" fmla="*/ 93250 w 2769194"/>
              <a:gd name="connsiteY1" fmla="*/ 101565 h 1602667"/>
              <a:gd name="connsiteX2" fmla="*/ 2646213 w 2769194"/>
              <a:gd name="connsiteY2" fmla="*/ 1567071 h 1602667"/>
              <a:gd name="connsiteX3" fmla="*/ 2769194 w 2769194"/>
              <a:gd name="connsiteY3" fmla="*/ 1602667 h 1602667"/>
              <a:gd name="connsiteX4" fmla="*/ 0 w 2769194"/>
              <a:gd name="connsiteY4" fmla="*/ 1602667 h 1602667"/>
              <a:gd name="connsiteX5" fmla="*/ 0 w 2769194"/>
              <a:gd name="connsiteY5" fmla="*/ 807120 h 160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9194" h="1602667">
                <a:moveTo>
                  <a:pt x="0" y="0"/>
                </a:moveTo>
                <a:lnTo>
                  <a:pt x="93250" y="101565"/>
                </a:lnTo>
                <a:cubicBezTo>
                  <a:pt x="702540" y="735306"/>
                  <a:pt x="1672588" y="1259605"/>
                  <a:pt x="2646213" y="1567071"/>
                </a:cubicBezTo>
                <a:lnTo>
                  <a:pt x="2769194" y="1602667"/>
                </a:lnTo>
                <a:lnTo>
                  <a:pt x="0" y="1602667"/>
                </a:lnTo>
                <a:lnTo>
                  <a:pt x="0" y="807120"/>
                </a:lnTo>
                <a:close/>
              </a:path>
            </a:pathLst>
          </a:custGeom>
          <a:gradFill flip="none" rotWithShape="1">
            <a:gsLst>
              <a:gs pos="60000">
                <a:schemeClr val="accent3">
                  <a:alpha val="45000"/>
                </a:schemeClr>
              </a:gs>
              <a:gs pos="99000">
                <a:schemeClr val="accent5">
                  <a:alpha val="66721"/>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16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524000" y="2029968"/>
            <a:ext cx="9144000" cy="106984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38039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reeform 3">
            <a:extLst>
              <a:ext uri="{FF2B5EF4-FFF2-40B4-BE49-F238E27FC236}">
                <a16:creationId xmlns:a16="http://schemas.microsoft.com/office/drawing/2014/main" id="{F1F20C20-DE23-6FE7-74A0-517218ACED7A}"/>
              </a:ext>
            </a:extLst>
          </p:cNvPr>
          <p:cNvSpPr/>
          <p:nvPr userDrawn="1"/>
        </p:nvSpPr>
        <p:spPr>
          <a:xfrm rot="10800000">
            <a:off x="-1" y="5019503"/>
            <a:ext cx="9676770" cy="18384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29177"/>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4">
            <a:extLst>
              <a:ext uri="{FF2B5EF4-FFF2-40B4-BE49-F238E27FC236}">
                <a16:creationId xmlns:a16="http://schemas.microsoft.com/office/drawing/2014/main" id="{98E2EA35-4179-2438-E1D1-02EFA8830FF9}"/>
              </a:ext>
            </a:extLst>
          </p:cNvPr>
          <p:cNvSpPr/>
          <p:nvPr userDrawn="1"/>
        </p:nvSpPr>
        <p:spPr>
          <a:xfrm flipV="1">
            <a:off x="2763044" y="6076116"/>
            <a:ext cx="3946673" cy="781884"/>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accent4">
                  <a:lumMod val="75000"/>
                  <a:alpha val="46295"/>
                </a:schemeClr>
              </a:gs>
              <a:gs pos="33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5">
            <a:extLst>
              <a:ext uri="{FF2B5EF4-FFF2-40B4-BE49-F238E27FC236}">
                <a16:creationId xmlns:a16="http://schemas.microsoft.com/office/drawing/2014/main" id="{A7C0B16B-87E9-E92C-62F3-D1844BEE5B2D}"/>
              </a:ext>
            </a:extLst>
          </p:cNvPr>
          <p:cNvSpPr/>
          <p:nvPr userDrawn="1"/>
        </p:nvSpPr>
        <p:spPr>
          <a:xfrm rot="10800000">
            <a:off x="5393054" y="601597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6">
            <a:extLst>
              <a:ext uri="{FF2B5EF4-FFF2-40B4-BE49-F238E27FC236}">
                <a16:creationId xmlns:a16="http://schemas.microsoft.com/office/drawing/2014/main" id="{51F4118C-3B46-F20B-EF12-E16F7513844C}"/>
              </a:ext>
            </a:extLst>
          </p:cNvPr>
          <p:cNvSpPr/>
          <p:nvPr userDrawn="1"/>
        </p:nvSpPr>
        <p:spPr>
          <a:xfrm rot="10800000" flipH="1">
            <a:off x="-2688" y="5263861"/>
            <a:ext cx="12192000" cy="1599109"/>
          </a:xfrm>
          <a:custGeom>
            <a:avLst/>
            <a:gdLst>
              <a:gd name="connsiteX0" fmla="*/ 1373073 w 12192000"/>
              <a:gd name="connsiteY0" fmla="*/ 1599066 h 1599109"/>
              <a:gd name="connsiteX1" fmla="*/ 4901233 w 12192000"/>
              <a:gd name="connsiteY1" fmla="*/ 313816 h 1599109"/>
              <a:gd name="connsiteX2" fmla="*/ 7629483 w 12192000"/>
              <a:gd name="connsiteY2" fmla="*/ 1209099 h 1599109"/>
              <a:gd name="connsiteX3" fmla="*/ 7664573 w 12192000"/>
              <a:gd name="connsiteY3" fmla="*/ 1222798 h 1599109"/>
              <a:gd name="connsiteX4" fmla="*/ 7753536 w 12192000"/>
              <a:gd name="connsiteY4" fmla="*/ 1277391 h 1599109"/>
              <a:gd name="connsiteX5" fmla="*/ 9091947 w 12192000"/>
              <a:gd name="connsiteY5" fmla="*/ 1582567 h 1599109"/>
              <a:gd name="connsiteX6" fmla="*/ 12094171 w 12192000"/>
              <a:gd name="connsiteY6" fmla="*/ 359476 h 1599109"/>
              <a:gd name="connsiteX7" fmla="*/ 12192000 w 12192000"/>
              <a:gd name="connsiteY7" fmla="*/ 342643 h 1599109"/>
              <a:gd name="connsiteX8" fmla="*/ 12192000 w 12192000"/>
              <a:gd name="connsiteY8" fmla="*/ 0 h 1599109"/>
              <a:gd name="connsiteX9" fmla="*/ 0 w 12192000"/>
              <a:gd name="connsiteY9" fmla="*/ 0 h 1599109"/>
              <a:gd name="connsiteX10" fmla="*/ 0 w 12192000"/>
              <a:gd name="connsiteY10" fmla="*/ 1274406 h 1599109"/>
              <a:gd name="connsiteX11" fmla="*/ 34662 w 12192000"/>
              <a:gd name="connsiteY11" fmla="*/ 1293889 h 1599109"/>
              <a:gd name="connsiteX12" fmla="*/ 1373073 w 12192000"/>
              <a:gd name="connsiteY12" fmla="*/ 1599066 h 159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1599109">
                <a:moveTo>
                  <a:pt x="1373073" y="1599066"/>
                </a:moveTo>
                <a:cubicBezTo>
                  <a:pt x="2786156" y="1591793"/>
                  <a:pt x="3395560" y="338997"/>
                  <a:pt x="4901233" y="313816"/>
                </a:cubicBezTo>
                <a:cubicBezTo>
                  <a:pt x="6312803" y="290208"/>
                  <a:pt x="7142906" y="993618"/>
                  <a:pt x="7629483" y="1209099"/>
                </a:cubicBezTo>
                <a:lnTo>
                  <a:pt x="7664573" y="1222798"/>
                </a:lnTo>
                <a:lnTo>
                  <a:pt x="7753536" y="1277391"/>
                </a:lnTo>
                <a:cubicBezTo>
                  <a:pt x="8110655" y="1460232"/>
                  <a:pt x="8562041" y="1585295"/>
                  <a:pt x="9091947" y="1582567"/>
                </a:cubicBezTo>
                <a:cubicBezTo>
                  <a:pt x="10328396" y="1576205"/>
                  <a:pt x="10949524" y="616237"/>
                  <a:pt x="12094171" y="359476"/>
                </a:cubicBezTo>
                <a:lnTo>
                  <a:pt x="12192000" y="342643"/>
                </a:lnTo>
                <a:lnTo>
                  <a:pt x="12192000" y="0"/>
                </a:lnTo>
                <a:lnTo>
                  <a:pt x="0" y="0"/>
                </a:lnTo>
                <a:lnTo>
                  <a:pt x="0" y="1274406"/>
                </a:lnTo>
                <a:lnTo>
                  <a:pt x="34662" y="1293889"/>
                </a:lnTo>
                <a:cubicBezTo>
                  <a:pt x="391780" y="1476730"/>
                  <a:pt x="843167" y="1601794"/>
                  <a:pt x="1373073" y="1599066"/>
                </a:cubicBezTo>
                <a:close/>
              </a:path>
            </a:pathLst>
          </a:custGeom>
          <a:gradFill flip="none" rotWithShape="1">
            <a:gsLst>
              <a:gs pos="0">
                <a:schemeClr val="accent6">
                  <a:alpha val="69328"/>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3" name="Straight Connector 12">
            <a:extLst>
              <a:ext uri="{FF2B5EF4-FFF2-40B4-BE49-F238E27FC236}">
                <a16:creationId xmlns:a16="http://schemas.microsoft.com/office/drawing/2014/main" id="{CD0F8AA9-2207-2D4C-C2E0-FEF14E2D9ACF}"/>
              </a:ext>
            </a:extLst>
          </p:cNvPr>
          <p:cNvCxnSpPr>
            <a:cxnSpLocks/>
          </p:cNvCxnSpPr>
          <p:nvPr userDrawn="1"/>
        </p:nvCxnSpPr>
        <p:spPr>
          <a:xfrm rot="5400000">
            <a:off x="6095999" y="2597191"/>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75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hart or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p:txBody>
          <a:bodyPr anchor="b">
            <a:noAutofit/>
          </a:bodyPr>
          <a:lstStyle>
            <a:lvl1pPr algn="ct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4A4F769D-48D3-2655-40A4-674F657B741D}"/>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33FA0756-78EA-68DD-4650-F40EF5F2520E}"/>
              </a:ext>
            </a:extLst>
          </p:cNvPr>
          <p:cNvSpPr>
            <a:spLocks noGrp="1"/>
          </p:cNvSpPr>
          <p:nvPr>
            <p:ph type="ftr" sz="quarter" idx="10"/>
          </p:nvPr>
        </p:nvSpPr>
        <p:spPr/>
        <p:txBody>
          <a:bodyPr>
            <a:noAutofit/>
          </a:bodyPr>
          <a:lstStyle/>
          <a:p>
            <a:r>
              <a:rPr lang="en-US"/>
              <a:t>Crypto: investing &amp; trading</a:t>
            </a:r>
            <a:endParaRPr lang="en-US" dirty="0"/>
          </a:p>
        </p:txBody>
      </p:sp>
    </p:spTree>
    <p:extLst>
      <p:ext uri="{BB962C8B-B14F-4D97-AF65-F5344CB8AC3E}">
        <p14:creationId xmlns:p14="http://schemas.microsoft.com/office/powerpoint/2010/main" val="73453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Quote">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77AD3460-2264-3A46-993B-9F2AACED0504}"/>
              </a:ext>
            </a:extLst>
          </p:cNvPr>
          <p:cNvSpPr/>
          <p:nvPr userDrawn="1"/>
        </p:nvSpPr>
        <p:spPr>
          <a:xfrm rot="10800000">
            <a:off x="5393054"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7">
            <a:extLst>
              <a:ext uri="{FF2B5EF4-FFF2-40B4-BE49-F238E27FC236}">
                <a16:creationId xmlns:a16="http://schemas.microsoft.com/office/drawing/2014/main" id="{BBBF3E9C-CCEA-98FA-7F69-55AF07558021}"/>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9">
            <a:extLst>
              <a:ext uri="{FF2B5EF4-FFF2-40B4-BE49-F238E27FC236}">
                <a16:creationId xmlns:a16="http://schemas.microsoft.com/office/drawing/2014/main" id="{4F937A84-95EC-EB44-470A-C82AD8E99897}"/>
              </a:ext>
            </a:extLst>
          </p:cNvPr>
          <p:cNvSpPr/>
          <p:nvPr userDrawn="1"/>
        </p:nvSpPr>
        <p:spPr>
          <a:xfrm>
            <a:off x="-24334" y="0"/>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3916598 w 12218982"/>
              <a:gd name="connsiteY10" fmla="*/ 272807 h 6860673"/>
              <a:gd name="connsiteX11" fmla="*/ 3863345 w 12218982"/>
              <a:gd name="connsiteY11" fmla="*/ 286233 h 6860673"/>
              <a:gd name="connsiteX12" fmla="*/ 3729781 w 12218982"/>
              <a:gd name="connsiteY12" fmla="*/ 323286 h 6860673"/>
              <a:gd name="connsiteX13" fmla="*/ 1717096 w 12218982"/>
              <a:gd name="connsiteY13" fmla="*/ 1451719 h 6860673"/>
              <a:gd name="connsiteX14" fmla="*/ 708597 w 12218982"/>
              <a:gd name="connsiteY14" fmla="*/ 2695590 h 6860673"/>
              <a:gd name="connsiteX15" fmla="*/ 486880 w 12218982"/>
              <a:gd name="connsiteY15" fmla="*/ 3274865 h 6860673"/>
              <a:gd name="connsiteX16" fmla="*/ 365997 w 12218982"/>
              <a:gd name="connsiteY16" fmla="*/ 3984708 h 6860673"/>
              <a:gd name="connsiteX17" fmla="*/ 341340 w 12218982"/>
              <a:gd name="connsiteY17" fmla="*/ 4301231 h 6860673"/>
              <a:gd name="connsiteX18" fmla="*/ 341340 w 12218982"/>
              <a:gd name="connsiteY18" fmla="*/ 5007890 h 6860673"/>
              <a:gd name="connsiteX19" fmla="*/ 343276 w 12218982"/>
              <a:gd name="connsiteY19" fmla="*/ 5047516 h 6860673"/>
              <a:gd name="connsiteX20" fmla="*/ 814636 w 12218982"/>
              <a:gd name="connsiteY20" fmla="*/ 6666819 h 6860673"/>
              <a:gd name="connsiteX21" fmla="*/ 915601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4862080" y="106647"/>
                  <a:pt x="4363654" y="168899"/>
                  <a:pt x="3916598" y="272807"/>
                </a:cubicBezTo>
                <a:lnTo>
                  <a:pt x="3863345" y="286233"/>
                </a:lnTo>
                <a:lnTo>
                  <a:pt x="3729781" y="323286"/>
                </a:lnTo>
                <a:cubicBezTo>
                  <a:pt x="3036967" y="532141"/>
                  <a:pt x="2352843" y="836886"/>
                  <a:pt x="1717096" y="1451719"/>
                </a:cubicBezTo>
                <a:cubicBezTo>
                  <a:pt x="1293264" y="1861607"/>
                  <a:pt x="966036" y="2282242"/>
                  <a:pt x="708597" y="2695590"/>
                </a:cubicBezTo>
                <a:cubicBezTo>
                  <a:pt x="593502" y="2938109"/>
                  <a:pt x="544310" y="3015870"/>
                  <a:pt x="486880" y="3274865"/>
                </a:cubicBezTo>
                <a:cubicBezTo>
                  <a:pt x="434927" y="3498394"/>
                  <a:pt x="385149" y="3635910"/>
                  <a:pt x="365997" y="3984708"/>
                </a:cubicBezTo>
                <a:lnTo>
                  <a:pt x="341340" y="4301231"/>
                </a:lnTo>
                <a:lnTo>
                  <a:pt x="341340" y="5007890"/>
                </a:lnTo>
                <a:cubicBezTo>
                  <a:pt x="341985" y="5021099"/>
                  <a:pt x="342631" y="5034307"/>
                  <a:pt x="343276" y="5047516"/>
                </a:cubicBezTo>
                <a:cubicBezTo>
                  <a:pt x="393784" y="5666740"/>
                  <a:pt x="577442" y="6188267"/>
                  <a:pt x="814636" y="6666819"/>
                </a:cubicBezTo>
                <a:lnTo>
                  <a:pt x="915601"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25000"/>
                  <a:alpha val="60164"/>
                </a:schemeClr>
              </a:gs>
              <a:gs pos="77000">
                <a:schemeClr val="accent3">
                  <a:lumMod val="25000"/>
                  <a:alpha val="29492"/>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0">
            <a:extLst>
              <a:ext uri="{FF2B5EF4-FFF2-40B4-BE49-F238E27FC236}">
                <a16:creationId xmlns:a16="http://schemas.microsoft.com/office/drawing/2014/main" id="{A9BF091C-5F88-B50F-03BB-284950253993}"/>
              </a:ext>
            </a:extLst>
          </p:cNvPr>
          <p:cNvSpPr/>
          <p:nvPr userDrawn="1"/>
        </p:nvSpPr>
        <p:spPr>
          <a:xfrm flipV="1">
            <a:off x="204060" y="5377862"/>
            <a:ext cx="7471211" cy="1480138"/>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tx2">
                  <a:alpha val="8123"/>
                </a:schemeClr>
              </a:gs>
              <a:gs pos="33000">
                <a:schemeClr val="accent6">
                  <a:alpha val="13919"/>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16">
            <a:extLst>
              <a:ext uri="{FF2B5EF4-FFF2-40B4-BE49-F238E27FC236}">
                <a16:creationId xmlns:a16="http://schemas.microsoft.com/office/drawing/2014/main" id="{3FF8B459-35F5-072D-56FA-415EEABE6DC2}"/>
              </a:ext>
            </a:extLst>
          </p:cNvPr>
          <p:cNvSpPr/>
          <p:nvPr userDrawn="1"/>
        </p:nvSpPr>
        <p:spPr>
          <a:xfrm rot="10800000">
            <a:off x="-30287" y="4822578"/>
            <a:ext cx="12230888" cy="2040391"/>
          </a:xfrm>
          <a:custGeom>
            <a:avLst/>
            <a:gdLst>
              <a:gd name="connsiteX0" fmla="*/ 1751979 w 12230888"/>
              <a:gd name="connsiteY0" fmla="*/ 2040336 h 2040391"/>
              <a:gd name="connsiteX1" fmla="*/ 44227 w 12230888"/>
              <a:gd name="connsiteY1" fmla="*/ 1650944 h 2040391"/>
              <a:gd name="connsiteX2" fmla="*/ 0 w 12230888"/>
              <a:gd name="connsiteY2" fmla="*/ 1626084 h 2040391"/>
              <a:gd name="connsiteX3" fmla="*/ 0 w 12230888"/>
              <a:gd name="connsiteY3" fmla="*/ 0 h 2040391"/>
              <a:gd name="connsiteX4" fmla="*/ 12230888 w 12230888"/>
              <a:gd name="connsiteY4" fmla="*/ 0 h 2040391"/>
              <a:gd name="connsiteX5" fmla="*/ 12230888 w 12230888"/>
              <a:gd name="connsiteY5" fmla="*/ 1945571 h 2040391"/>
              <a:gd name="connsiteX6" fmla="*/ 12158569 w 12230888"/>
              <a:gd name="connsiteY6" fmla="*/ 1963333 h 2040391"/>
              <a:gd name="connsiteX7" fmla="*/ 11600914 w 12230888"/>
              <a:gd name="connsiteY7" fmla="*/ 2019284 h 2040391"/>
              <a:gd name="connsiteX8" fmla="*/ 9893162 w 12230888"/>
              <a:gd name="connsiteY8" fmla="*/ 1629893 h 2040391"/>
              <a:gd name="connsiteX9" fmla="*/ 9779649 w 12230888"/>
              <a:gd name="connsiteY9" fmla="*/ 1560235 h 2040391"/>
              <a:gd name="connsiteX10" fmla="*/ 9734876 w 12230888"/>
              <a:gd name="connsiteY10" fmla="*/ 1542756 h 2040391"/>
              <a:gd name="connsiteX11" fmla="*/ 6253752 w 12230888"/>
              <a:gd name="connsiteY11" fmla="*/ 400415 h 2040391"/>
              <a:gd name="connsiteX12" fmla="*/ 1751979 w 12230888"/>
              <a:gd name="connsiteY12" fmla="*/ 2040336 h 20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30888" h="2040391">
                <a:moveTo>
                  <a:pt x="1751979" y="2040336"/>
                </a:moveTo>
                <a:cubicBezTo>
                  <a:pt x="1075843" y="2043817"/>
                  <a:pt x="499894" y="1884241"/>
                  <a:pt x="44227" y="1650944"/>
                </a:cubicBezTo>
                <a:lnTo>
                  <a:pt x="0" y="1626084"/>
                </a:lnTo>
                <a:lnTo>
                  <a:pt x="0" y="0"/>
                </a:lnTo>
                <a:lnTo>
                  <a:pt x="12230888" y="0"/>
                </a:lnTo>
                <a:lnTo>
                  <a:pt x="12230888" y="1945571"/>
                </a:lnTo>
                <a:lnTo>
                  <a:pt x="12158569" y="1963333"/>
                </a:lnTo>
                <a:cubicBezTo>
                  <a:pt x="11983060" y="1998243"/>
                  <a:pt x="11798121" y="2018269"/>
                  <a:pt x="11600914" y="2019284"/>
                </a:cubicBezTo>
                <a:cubicBezTo>
                  <a:pt x="10924778" y="2022765"/>
                  <a:pt x="10348830" y="1863190"/>
                  <a:pt x="9893162" y="1629893"/>
                </a:cubicBezTo>
                <a:lnTo>
                  <a:pt x="9779649" y="1560235"/>
                </a:lnTo>
                <a:lnTo>
                  <a:pt x="9734876" y="1542756"/>
                </a:lnTo>
                <a:cubicBezTo>
                  <a:pt x="9114026" y="1267812"/>
                  <a:pt x="8054852" y="370292"/>
                  <a:pt x="6253752" y="400415"/>
                </a:cubicBezTo>
                <a:cubicBezTo>
                  <a:pt x="4332581" y="432545"/>
                  <a:pt x="3555009" y="2031056"/>
                  <a:pt x="1751979" y="2040336"/>
                </a:cubicBezTo>
                <a:close/>
              </a:path>
            </a:pathLst>
          </a:custGeom>
          <a:gradFill flip="none" rotWithShape="1">
            <a:gsLst>
              <a:gs pos="0">
                <a:schemeClr val="accent6">
                  <a:alpha val="23907"/>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17">
            <a:extLst>
              <a:ext uri="{FF2B5EF4-FFF2-40B4-BE49-F238E27FC236}">
                <a16:creationId xmlns:a16="http://schemas.microsoft.com/office/drawing/2014/main" id="{73867BC1-390E-647F-B33F-8622748E6530}"/>
              </a:ext>
            </a:extLst>
          </p:cNvPr>
          <p:cNvSpPr/>
          <p:nvPr userDrawn="1"/>
        </p:nvSpPr>
        <p:spPr>
          <a:xfrm>
            <a:off x="0" y="0"/>
            <a:ext cx="12192000" cy="2035422"/>
          </a:xfrm>
          <a:custGeom>
            <a:avLst/>
            <a:gdLst>
              <a:gd name="connsiteX0" fmla="*/ 0 w 12192000"/>
              <a:gd name="connsiteY0" fmla="*/ 0 h 2035422"/>
              <a:gd name="connsiteX1" fmla="*/ 12192000 w 12192000"/>
              <a:gd name="connsiteY1" fmla="*/ 0 h 2035422"/>
              <a:gd name="connsiteX2" fmla="*/ 12192000 w 12192000"/>
              <a:gd name="connsiteY2" fmla="*/ 1759689 h 2035422"/>
              <a:gd name="connsiteX3" fmla="*/ 12103306 w 12192000"/>
              <a:gd name="connsiteY3" fmla="*/ 1729773 h 2035422"/>
              <a:gd name="connsiteX4" fmla="*/ 11659615 w 12192000"/>
              <a:gd name="connsiteY4" fmla="*/ 1535038 h 2035422"/>
              <a:gd name="connsiteX5" fmla="*/ 11521247 w 12192000"/>
              <a:gd name="connsiteY5" fmla="*/ 1450127 h 2035422"/>
              <a:gd name="connsiteX6" fmla="*/ 11466670 w 12192000"/>
              <a:gd name="connsiteY6" fmla="*/ 1428821 h 2035422"/>
              <a:gd name="connsiteX7" fmla="*/ 7223297 w 12192000"/>
              <a:gd name="connsiteY7" fmla="*/ 36346 h 2035422"/>
              <a:gd name="connsiteX8" fmla="*/ 1735787 w 12192000"/>
              <a:gd name="connsiteY8" fmla="*/ 2035354 h 2035422"/>
              <a:gd name="connsiteX9" fmla="*/ 97785 w 12192000"/>
              <a:gd name="connsiteY9" fmla="*/ 1755433 h 2035422"/>
              <a:gd name="connsiteX10" fmla="*/ 0 w 12192000"/>
              <a:gd name="connsiteY10" fmla="*/ 1715854 h 2035422"/>
              <a:gd name="connsiteX11" fmla="*/ 0 w 12192000"/>
              <a:gd name="connsiteY11" fmla="*/ 0 h 203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2035422">
                <a:moveTo>
                  <a:pt x="0" y="0"/>
                </a:moveTo>
                <a:lnTo>
                  <a:pt x="12192000" y="0"/>
                </a:lnTo>
                <a:lnTo>
                  <a:pt x="12192000" y="1759689"/>
                </a:lnTo>
                <a:lnTo>
                  <a:pt x="12103306" y="1729773"/>
                </a:lnTo>
                <a:cubicBezTo>
                  <a:pt x="11946501" y="1671612"/>
                  <a:pt x="11798476" y="1606133"/>
                  <a:pt x="11659615" y="1535038"/>
                </a:cubicBezTo>
                <a:lnTo>
                  <a:pt x="11521247" y="1450127"/>
                </a:lnTo>
                <a:lnTo>
                  <a:pt x="11466670" y="1428821"/>
                </a:lnTo>
                <a:cubicBezTo>
                  <a:pt x="10709874" y="1093673"/>
                  <a:pt x="9418777" y="-373"/>
                  <a:pt x="7223297" y="36346"/>
                </a:cubicBezTo>
                <a:cubicBezTo>
                  <a:pt x="4881454" y="75511"/>
                  <a:pt x="3933620" y="2024042"/>
                  <a:pt x="1735787" y="2035354"/>
                </a:cubicBezTo>
                <a:cubicBezTo>
                  <a:pt x="1117647" y="2038536"/>
                  <a:pt x="568201" y="1929916"/>
                  <a:pt x="97785" y="1755433"/>
                </a:cubicBezTo>
                <a:lnTo>
                  <a:pt x="0" y="1715854"/>
                </a:lnTo>
                <a:lnTo>
                  <a:pt x="0" y="0"/>
                </a:lnTo>
                <a:close/>
              </a:path>
            </a:pathLst>
          </a:custGeom>
          <a:gradFill flip="none" rotWithShape="1">
            <a:gsLst>
              <a:gs pos="0">
                <a:schemeClr val="accent3">
                  <a:lumMod val="25000"/>
                </a:schemeClr>
              </a:gs>
              <a:gs pos="99000">
                <a:schemeClr val="accent3">
                  <a:lumMod val="25000"/>
                </a:schemeClr>
              </a:gs>
              <a:gs pos="31000">
                <a:schemeClr val="accent6">
                  <a:alpha val="69328"/>
                </a:schemeClr>
              </a:gs>
              <a:gs pos="73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18">
            <a:extLst>
              <a:ext uri="{FF2B5EF4-FFF2-40B4-BE49-F238E27FC236}">
                <a16:creationId xmlns:a16="http://schemas.microsoft.com/office/drawing/2014/main" id="{FA6C5756-59FF-66C3-2611-3D7AB2049ABE}"/>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19">
            <a:extLst>
              <a:ext uri="{FF2B5EF4-FFF2-40B4-BE49-F238E27FC236}">
                <a16:creationId xmlns:a16="http://schemas.microsoft.com/office/drawing/2014/main" id="{EF6D3160-DA6D-8CDA-3A13-8A43EC05449D}"/>
              </a:ext>
            </a:extLst>
          </p:cNvPr>
          <p:cNvSpPr/>
          <p:nvPr userDrawn="1"/>
        </p:nvSpPr>
        <p:spPr>
          <a:xfrm>
            <a:off x="0" y="739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86000" y="2752344"/>
            <a:ext cx="7763256" cy="1600200"/>
          </a:xfrm>
        </p:spPr>
        <p:txBody>
          <a:bodyPr anchor="t">
            <a:noAutofit/>
          </a:bodyPr>
          <a:lstStyle>
            <a:lvl1pPr algn="ctr">
              <a:lnSpc>
                <a:spcPct val="100000"/>
              </a:lnSpc>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7132320" y="4233672"/>
            <a:ext cx="2843784" cy="448056"/>
          </a:xfrm>
        </p:spPr>
        <p:txBody>
          <a:bodyPr>
            <a:no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89227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 Column">
    <p:spTree>
      <p:nvGrpSpPr>
        <p:cNvPr id="1" name=""/>
        <p:cNvGrpSpPr/>
        <p:nvPr/>
      </p:nvGrpSpPr>
      <p:grpSpPr>
        <a:xfrm>
          <a:off x="0" y="0"/>
          <a:ext cx="0" cy="0"/>
          <a:chOff x="0" y="0"/>
          <a:chExt cx="0" cy="0"/>
        </a:xfrm>
      </p:grpSpPr>
      <p:sp>
        <p:nvSpPr>
          <p:cNvPr id="51" name="Text Placeholder 50">
            <a:extLst>
              <a:ext uri="{FF2B5EF4-FFF2-40B4-BE49-F238E27FC236}">
                <a16:creationId xmlns:a16="http://schemas.microsoft.com/office/drawing/2014/main" id="{100A0D9B-ADC5-C41B-130F-1EA1EDE9F2E2}"/>
              </a:ext>
            </a:extLst>
          </p:cNvPr>
          <p:cNvSpPr>
            <a:spLocks noGrp="1"/>
          </p:cNvSpPr>
          <p:nvPr>
            <p:ph type="body" sz="quarter" idx="21"/>
          </p:nvPr>
        </p:nvSpPr>
        <p:spPr>
          <a:xfrm>
            <a:off x="937260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695761 h 1856232"/>
              <a:gd name="connsiteX3" fmla="*/ 1933505 w 2093976"/>
              <a:gd name="connsiteY3" fmla="*/ 1856232 h 1856232"/>
              <a:gd name="connsiteX4" fmla="*/ 0 w 2093976"/>
              <a:gd name="connsiteY4" fmla="*/ 1856232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695761"/>
                </a:lnTo>
                <a:cubicBezTo>
                  <a:pt x="2093976" y="1784387"/>
                  <a:pt x="2022131" y="1856232"/>
                  <a:pt x="1933505" y="1856232"/>
                </a:cubicBezTo>
                <a:lnTo>
                  <a:pt x="0" y="1856232"/>
                </a:ln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655064" y="832104"/>
            <a:ext cx="8878824" cy="1069848"/>
          </a:xfrm>
        </p:spPr>
        <p:txBody>
          <a:bodyPr anchor="b"/>
          <a:lstStyle>
            <a:lvl1pPr algn="ctr">
              <a:defRPr/>
            </a:lvl1pPr>
          </a:lstStyle>
          <a:p>
            <a:r>
              <a:rPr lang="en-US"/>
              <a:t>Click to edit Master title style</a:t>
            </a:r>
          </a:p>
        </p:txBody>
      </p:sp>
      <p:sp>
        <p:nvSpPr>
          <p:cNvPr id="57" name="Text Placeholder 56">
            <a:extLst>
              <a:ext uri="{FF2B5EF4-FFF2-40B4-BE49-F238E27FC236}">
                <a16:creationId xmlns:a16="http://schemas.microsoft.com/office/drawing/2014/main" id="{9AF8AEFF-3F3B-8AFC-621B-F653E2F1B744}"/>
              </a:ext>
            </a:extLst>
          </p:cNvPr>
          <p:cNvSpPr>
            <a:spLocks noGrp="1"/>
          </p:cNvSpPr>
          <p:nvPr>
            <p:ph type="body" sz="quarter" idx="12"/>
          </p:nvPr>
        </p:nvSpPr>
        <p:spPr>
          <a:xfrm>
            <a:off x="727339" y="2478024"/>
            <a:ext cx="2098157" cy="702770"/>
          </a:xfrm>
          <a:custGeom>
            <a:avLst/>
            <a:gdLst>
              <a:gd name="connsiteX0" fmla="*/ 169182 w 2098157"/>
              <a:gd name="connsiteY0" fmla="*/ 0 h 702770"/>
              <a:gd name="connsiteX1" fmla="*/ 2098157 w 2098157"/>
              <a:gd name="connsiteY1" fmla="*/ 0 h 702770"/>
              <a:gd name="connsiteX2" fmla="*/ 2098157 w 2098157"/>
              <a:gd name="connsiteY2" fmla="*/ 702770 h 702770"/>
              <a:gd name="connsiteX3" fmla="*/ 2097025 w 2098157"/>
              <a:gd name="connsiteY3" fmla="*/ 702770 h 702770"/>
              <a:gd name="connsiteX4" fmla="*/ 503974 w 2098157"/>
              <a:gd name="connsiteY4" fmla="*/ 702770 h 702770"/>
              <a:gd name="connsiteX5" fmla="*/ 0 w 2098157"/>
              <a:gd name="connsiteY5" fmla="*/ 702770 h 702770"/>
              <a:gd name="connsiteX6" fmla="*/ 0 w 2098157"/>
              <a:gd name="connsiteY6" fmla="*/ 202766 h 702770"/>
              <a:gd name="connsiteX7" fmla="*/ 136581 w 2098157"/>
              <a:gd name="connsiteY7" fmla="*/ 3900 h 7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70">
                <a:moveTo>
                  <a:pt x="169182" y="0"/>
                </a:moveTo>
                <a:lnTo>
                  <a:pt x="2098157" y="0"/>
                </a:lnTo>
                <a:lnTo>
                  <a:pt x="2098157" y="702770"/>
                </a:lnTo>
                <a:lnTo>
                  <a:pt x="2097025" y="702770"/>
                </a:lnTo>
                <a:lnTo>
                  <a:pt x="503974" y="702770"/>
                </a:lnTo>
                <a:lnTo>
                  <a:pt x="0" y="702770"/>
                </a:lnTo>
                <a:lnTo>
                  <a:pt x="0" y="202766"/>
                </a:lnTo>
                <a:cubicBezTo>
                  <a:pt x="0" y="104671"/>
                  <a:pt x="58634" y="22828"/>
                  <a:pt x="136581" y="3900"/>
                </a:cubicBezTo>
                <a:close/>
              </a:path>
            </a:pathLst>
          </a:custGeom>
          <a:solidFill>
            <a:schemeClr val="accent6"/>
          </a:solidFill>
          <a:ln w="12700">
            <a:solidFill>
              <a:schemeClr val="accent6"/>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52" name="Text Placeholder 51">
            <a:extLst>
              <a:ext uri="{FF2B5EF4-FFF2-40B4-BE49-F238E27FC236}">
                <a16:creationId xmlns:a16="http://schemas.microsoft.com/office/drawing/2014/main" id="{C0111168-089D-E125-6CBB-0B288CE8D5B0}"/>
              </a:ext>
            </a:extLst>
          </p:cNvPr>
          <p:cNvSpPr>
            <a:spLocks noGrp="1"/>
          </p:cNvSpPr>
          <p:nvPr>
            <p:ph type="body" sz="quarter" idx="13"/>
          </p:nvPr>
        </p:nvSpPr>
        <p:spPr>
          <a:xfrm>
            <a:off x="73152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856232 h 1856232"/>
              <a:gd name="connsiteX3" fmla="*/ 160471 w 2093976"/>
              <a:gd name="connsiteY3" fmla="*/ 1856232 h 1856232"/>
              <a:gd name="connsiteX4" fmla="*/ 0 w 2093976"/>
              <a:gd name="connsiteY4" fmla="*/ 1695761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856232"/>
                </a:lnTo>
                <a:lnTo>
                  <a:pt x="160471" y="1856232"/>
                </a:lnTo>
                <a:cubicBezTo>
                  <a:pt x="71845" y="1856232"/>
                  <a:pt x="0" y="1784387"/>
                  <a:pt x="0" y="1695761"/>
                </a:cubicBez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2884932" y="2478024"/>
            <a:ext cx="2103120" cy="704088"/>
          </a:xfrm>
          <a:solidFill>
            <a:schemeClr val="accent1"/>
          </a:solidFill>
          <a:ln w="12700">
            <a:solidFill>
              <a:schemeClr val="accent1"/>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289179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047488" y="2478024"/>
            <a:ext cx="2103120" cy="704088"/>
          </a:xfrm>
          <a:solidFill>
            <a:schemeClr val="accent4"/>
          </a:solidFill>
          <a:ln w="12700">
            <a:solidFill>
              <a:schemeClr val="accent4"/>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05206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210044" y="2478024"/>
            <a:ext cx="2103120" cy="704088"/>
          </a:xfrm>
          <a:solidFill>
            <a:schemeClr val="accent2"/>
          </a:solidFill>
          <a:ln w="12700">
            <a:solidFill>
              <a:schemeClr val="accent2"/>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21233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55" name="Text Placeholder 54">
            <a:extLst>
              <a:ext uri="{FF2B5EF4-FFF2-40B4-BE49-F238E27FC236}">
                <a16:creationId xmlns:a16="http://schemas.microsoft.com/office/drawing/2014/main" id="{76A5CBAC-0099-3E8F-E44D-7B999D707964}"/>
              </a:ext>
            </a:extLst>
          </p:cNvPr>
          <p:cNvSpPr>
            <a:spLocks noGrp="1"/>
          </p:cNvSpPr>
          <p:nvPr>
            <p:ph type="body" sz="quarter" idx="20"/>
          </p:nvPr>
        </p:nvSpPr>
        <p:spPr>
          <a:xfrm>
            <a:off x="9372600" y="2478025"/>
            <a:ext cx="2098157" cy="702769"/>
          </a:xfrm>
          <a:custGeom>
            <a:avLst/>
            <a:gdLst>
              <a:gd name="connsiteX0" fmla="*/ 0 w 2098157"/>
              <a:gd name="connsiteY0" fmla="*/ 0 h 702769"/>
              <a:gd name="connsiteX1" fmla="*/ 1928984 w 2098157"/>
              <a:gd name="connsiteY1" fmla="*/ 0 h 702769"/>
              <a:gd name="connsiteX2" fmla="*/ 1961576 w 2098157"/>
              <a:gd name="connsiteY2" fmla="*/ 3899 h 702769"/>
              <a:gd name="connsiteX3" fmla="*/ 2098157 w 2098157"/>
              <a:gd name="connsiteY3" fmla="*/ 202765 h 702769"/>
              <a:gd name="connsiteX4" fmla="*/ 2098157 w 2098157"/>
              <a:gd name="connsiteY4" fmla="*/ 702769 h 702769"/>
              <a:gd name="connsiteX5" fmla="*/ 1594183 w 2098157"/>
              <a:gd name="connsiteY5" fmla="*/ 702769 h 702769"/>
              <a:gd name="connsiteX6" fmla="*/ 1132 w 2098157"/>
              <a:gd name="connsiteY6" fmla="*/ 702769 h 702769"/>
              <a:gd name="connsiteX7" fmla="*/ 0 w 2098157"/>
              <a:gd name="connsiteY7" fmla="*/ 702769 h 70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69">
                <a:moveTo>
                  <a:pt x="0" y="0"/>
                </a:moveTo>
                <a:lnTo>
                  <a:pt x="1928984" y="0"/>
                </a:lnTo>
                <a:lnTo>
                  <a:pt x="1961576" y="3899"/>
                </a:lnTo>
                <a:cubicBezTo>
                  <a:pt x="2039523" y="22827"/>
                  <a:pt x="2098157" y="104670"/>
                  <a:pt x="2098157" y="202765"/>
                </a:cubicBezTo>
                <a:lnTo>
                  <a:pt x="2098157" y="702769"/>
                </a:lnTo>
                <a:lnTo>
                  <a:pt x="1594183" y="702769"/>
                </a:lnTo>
                <a:lnTo>
                  <a:pt x="1132" y="702769"/>
                </a:lnTo>
                <a:lnTo>
                  <a:pt x="0" y="702769"/>
                </a:lnTo>
                <a:close/>
              </a:path>
            </a:pathLst>
          </a:custGeom>
          <a:solidFill>
            <a:schemeClr val="tx2"/>
          </a:solidFill>
          <a:ln w="12700">
            <a:solidFill>
              <a:schemeClr val="tx2"/>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96690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792224" y="832104"/>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CC652500-B558-F785-439F-12315F433125}"/>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938A96B1-64D5-11B6-BD02-AD31F317296F}"/>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5" name="Straight Connector 4">
            <a:extLst>
              <a:ext uri="{FF2B5EF4-FFF2-40B4-BE49-F238E27FC236}">
                <a16:creationId xmlns:a16="http://schemas.microsoft.com/office/drawing/2014/main" id="{2C883D99-31C6-D5A2-D86A-FC9440CEA769}"/>
              </a:ext>
            </a:extLst>
          </p:cNvPr>
          <p:cNvCxnSpPr>
            <a:cxnSpLocks/>
          </p:cNvCxnSpPr>
          <p:nvPr userDrawn="1"/>
        </p:nvCxnSpPr>
        <p:spPr>
          <a:xfrm>
            <a:off x="1944007" y="3324115"/>
            <a:ext cx="2170451"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38AB5A6-6184-8A00-738A-9F575C1472CC}"/>
              </a:ext>
            </a:extLst>
          </p:cNvPr>
          <p:cNvCxnSpPr>
            <a:cxnSpLocks/>
          </p:cNvCxnSpPr>
          <p:nvPr userDrawn="1"/>
        </p:nvCxnSpPr>
        <p:spPr>
          <a:xfrm>
            <a:off x="4114458" y="3322646"/>
            <a:ext cx="2171700"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BFB726-8911-1D40-8CAD-0678A3988661}"/>
              </a:ext>
            </a:extLst>
          </p:cNvPr>
          <p:cNvCxnSpPr>
            <a:cxnSpLocks/>
          </p:cNvCxnSpPr>
          <p:nvPr userDrawn="1"/>
        </p:nvCxnSpPr>
        <p:spPr>
          <a:xfrm>
            <a:off x="6286158" y="3322646"/>
            <a:ext cx="2161515" cy="14408"/>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06BA5D-5C40-149B-0AE7-118CF43109F3}"/>
              </a:ext>
            </a:extLst>
          </p:cNvPr>
          <p:cNvCxnSpPr>
            <a:cxnSpLocks/>
          </p:cNvCxnSpPr>
          <p:nvPr userDrawn="1"/>
        </p:nvCxnSpPr>
        <p:spPr>
          <a:xfrm>
            <a:off x="8447673" y="3333307"/>
            <a:ext cx="218919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E1F9F84-FEDF-EE4B-151E-0BA753B313F2}"/>
              </a:ext>
            </a:extLst>
          </p:cNvPr>
          <p:cNvSpPr/>
          <p:nvPr userDrawn="1"/>
        </p:nvSpPr>
        <p:spPr>
          <a:xfrm>
            <a:off x="1349145" y="2715964"/>
            <a:ext cx="1218817" cy="12188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5D1979A-4075-FDBC-DC21-B473A894753D}"/>
              </a:ext>
            </a:extLst>
          </p:cNvPr>
          <p:cNvSpPr/>
          <p:nvPr userDrawn="1"/>
        </p:nvSpPr>
        <p:spPr>
          <a:xfrm>
            <a:off x="3525168" y="2721004"/>
            <a:ext cx="1218817" cy="12188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253DC90-8B68-11F4-262C-EF788CC251ED}"/>
              </a:ext>
            </a:extLst>
          </p:cNvPr>
          <p:cNvSpPr/>
          <p:nvPr userDrawn="1"/>
        </p:nvSpPr>
        <p:spPr>
          <a:xfrm>
            <a:off x="5704017" y="2716977"/>
            <a:ext cx="1218817" cy="12188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CEBAA34-A280-D694-891B-142A8D7FA33C}"/>
              </a:ext>
            </a:extLst>
          </p:cNvPr>
          <p:cNvSpPr/>
          <p:nvPr userDrawn="1"/>
        </p:nvSpPr>
        <p:spPr>
          <a:xfrm>
            <a:off x="7847695" y="2726015"/>
            <a:ext cx="1218817" cy="1218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C576C9-CAB6-8D5D-5976-B4CC1FB6B5C0}"/>
              </a:ext>
            </a:extLst>
          </p:cNvPr>
          <p:cNvSpPr/>
          <p:nvPr userDrawn="1"/>
        </p:nvSpPr>
        <p:spPr>
          <a:xfrm>
            <a:off x="10049319" y="2718520"/>
            <a:ext cx="1218817" cy="12188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B3AAAB5-1B7C-5567-E7F2-E97DCAFEA821}"/>
              </a:ext>
            </a:extLst>
          </p:cNvPr>
          <p:cNvSpPr/>
          <p:nvPr userDrawn="1"/>
        </p:nvSpPr>
        <p:spPr>
          <a:xfrm flipH="1">
            <a:off x="1418423" y="278651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6E861CF-DCF3-E6B9-1438-583DC69FFA06}"/>
              </a:ext>
            </a:extLst>
          </p:cNvPr>
          <p:cNvSpPr/>
          <p:nvPr userDrawn="1"/>
        </p:nvSpPr>
        <p:spPr>
          <a:xfrm flipH="1">
            <a:off x="3593035" y="279155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F4D24E5-CE49-C81C-1933-88384A77E742}"/>
              </a:ext>
            </a:extLst>
          </p:cNvPr>
          <p:cNvSpPr/>
          <p:nvPr userDrawn="1"/>
        </p:nvSpPr>
        <p:spPr>
          <a:xfrm flipH="1">
            <a:off x="5771884" y="2787528"/>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0F1CA68B-CB89-15A1-13F9-3DD65297D0BD}"/>
              </a:ext>
            </a:extLst>
          </p:cNvPr>
          <p:cNvSpPr/>
          <p:nvPr userDrawn="1"/>
        </p:nvSpPr>
        <p:spPr>
          <a:xfrm flipH="1">
            <a:off x="7915562" y="2796566"/>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3AD773FD-C1E4-FDB0-FDF1-0925375BE2A5}"/>
              </a:ext>
            </a:extLst>
          </p:cNvPr>
          <p:cNvSpPr/>
          <p:nvPr userDrawn="1"/>
        </p:nvSpPr>
        <p:spPr>
          <a:xfrm flipH="1">
            <a:off x="10129886" y="2789071"/>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1">
            <a:extLst>
              <a:ext uri="{FF2B5EF4-FFF2-40B4-BE49-F238E27FC236}">
                <a16:creationId xmlns:a16="http://schemas.microsoft.com/office/drawing/2014/main" id="{ACA633AF-3209-BF0D-1450-6A91ACC8533F}"/>
              </a:ext>
            </a:extLst>
          </p:cNvPr>
          <p:cNvSpPr>
            <a:spLocks noGrp="1"/>
          </p:cNvSpPr>
          <p:nvPr>
            <p:ph type="body" sz="quarter" idx="12"/>
          </p:nvPr>
        </p:nvSpPr>
        <p:spPr>
          <a:xfrm>
            <a:off x="13807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0" name="Text Placeholder 11">
            <a:extLst>
              <a:ext uri="{FF2B5EF4-FFF2-40B4-BE49-F238E27FC236}">
                <a16:creationId xmlns:a16="http://schemas.microsoft.com/office/drawing/2014/main" id="{F70EFB68-D184-8E31-A027-F291D78776BF}"/>
              </a:ext>
            </a:extLst>
          </p:cNvPr>
          <p:cNvSpPr>
            <a:spLocks noGrp="1"/>
          </p:cNvSpPr>
          <p:nvPr>
            <p:ph type="body" sz="quarter" idx="13"/>
          </p:nvPr>
        </p:nvSpPr>
        <p:spPr>
          <a:xfrm>
            <a:off x="13807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3538728"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3538728"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7241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7241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87298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87298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7" name="Text Placeholder 11">
            <a:extLst>
              <a:ext uri="{FF2B5EF4-FFF2-40B4-BE49-F238E27FC236}">
                <a16:creationId xmlns:a16="http://schemas.microsoft.com/office/drawing/2014/main" id="{BC5472B4-CBBF-AC70-5BA8-A0661E663D4A}"/>
              </a:ext>
            </a:extLst>
          </p:cNvPr>
          <p:cNvSpPr>
            <a:spLocks noGrp="1"/>
          </p:cNvSpPr>
          <p:nvPr>
            <p:ph type="body" sz="quarter" idx="20"/>
          </p:nvPr>
        </p:nvSpPr>
        <p:spPr>
          <a:xfrm>
            <a:off x="10058400"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8" name="Text Placeholder 11">
            <a:extLst>
              <a:ext uri="{FF2B5EF4-FFF2-40B4-BE49-F238E27FC236}">
                <a16:creationId xmlns:a16="http://schemas.microsoft.com/office/drawing/2014/main" id="{C3CEEBDA-7860-91AD-704A-7A540E1E58F7}"/>
              </a:ext>
            </a:extLst>
          </p:cNvPr>
          <p:cNvSpPr>
            <a:spLocks noGrp="1"/>
          </p:cNvSpPr>
          <p:nvPr>
            <p:ph type="body" sz="quarter" idx="21"/>
          </p:nvPr>
        </p:nvSpPr>
        <p:spPr>
          <a:xfrm>
            <a:off x="10058400"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30" name="Picture Placeholder 29">
            <a:extLst>
              <a:ext uri="{FF2B5EF4-FFF2-40B4-BE49-F238E27FC236}">
                <a16:creationId xmlns:a16="http://schemas.microsoft.com/office/drawing/2014/main" id="{DF918527-798D-3B40-E0EA-38C0AEBA6D77}"/>
              </a:ext>
            </a:extLst>
          </p:cNvPr>
          <p:cNvSpPr>
            <a:spLocks noGrp="1"/>
          </p:cNvSpPr>
          <p:nvPr>
            <p:ph type="pic" sz="quarter" idx="22"/>
          </p:nvPr>
        </p:nvSpPr>
        <p:spPr>
          <a:xfrm>
            <a:off x="1648147" y="3018954"/>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1" name="Picture Placeholder 29">
            <a:extLst>
              <a:ext uri="{FF2B5EF4-FFF2-40B4-BE49-F238E27FC236}">
                <a16:creationId xmlns:a16="http://schemas.microsoft.com/office/drawing/2014/main" id="{B0D40292-F2DF-0641-6B78-370AC5C50094}"/>
              </a:ext>
            </a:extLst>
          </p:cNvPr>
          <p:cNvSpPr>
            <a:spLocks noGrp="1"/>
          </p:cNvSpPr>
          <p:nvPr>
            <p:ph type="pic" sz="quarter" idx="23"/>
          </p:nvPr>
        </p:nvSpPr>
        <p:spPr>
          <a:xfrm>
            <a:off x="380511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2" name="Picture Placeholder 29">
            <a:extLst>
              <a:ext uri="{FF2B5EF4-FFF2-40B4-BE49-F238E27FC236}">
                <a16:creationId xmlns:a16="http://schemas.microsoft.com/office/drawing/2014/main" id="{503DD6AB-C9B3-EBD7-080A-FB219B381225}"/>
              </a:ext>
            </a:extLst>
          </p:cNvPr>
          <p:cNvSpPr>
            <a:spLocks noGrp="1"/>
          </p:cNvSpPr>
          <p:nvPr>
            <p:ph type="pic" sz="quarter" idx="24"/>
          </p:nvPr>
        </p:nvSpPr>
        <p:spPr>
          <a:xfrm>
            <a:off x="5995989" y="3026158"/>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3" name="Picture Placeholder 29">
            <a:extLst>
              <a:ext uri="{FF2B5EF4-FFF2-40B4-BE49-F238E27FC236}">
                <a16:creationId xmlns:a16="http://schemas.microsoft.com/office/drawing/2014/main" id="{E61A9741-3B1C-111D-B260-CF7E7F223F82}"/>
              </a:ext>
            </a:extLst>
          </p:cNvPr>
          <p:cNvSpPr>
            <a:spLocks noGrp="1"/>
          </p:cNvSpPr>
          <p:nvPr>
            <p:ph type="pic" sz="quarter" idx="25"/>
          </p:nvPr>
        </p:nvSpPr>
        <p:spPr>
          <a:xfrm>
            <a:off x="814620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4" name="Picture Placeholder 29">
            <a:extLst>
              <a:ext uri="{FF2B5EF4-FFF2-40B4-BE49-F238E27FC236}">
                <a16:creationId xmlns:a16="http://schemas.microsoft.com/office/drawing/2014/main" id="{E49C1AE1-BC78-2CE3-D292-61496AC727DE}"/>
              </a:ext>
            </a:extLst>
          </p:cNvPr>
          <p:cNvSpPr>
            <a:spLocks noGrp="1"/>
          </p:cNvSpPr>
          <p:nvPr>
            <p:ph type="pic" sz="quarter" idx="26"/>
          </p:nvPr>
        </p:nvSpPr>
        <p:spPr>
          <a:xfrm>
            <a:off x="10347831" y="3017032"/>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29" name="Text Placeholder 11">
            <a:extLst>
              <a:ext uri="{FF2B5EF4-FFF2-40B4-BE49-F238E27FC236}">
                <a16:creationId xmlns:a16="http://schemas.microsoft.com/office/drawing/2014/main" id="{3B71C9DC-B9E5-6C34-B451-BA2224CCDDE0}"/>
              </a:ext>
            </a:extLst>
          </p:cNvPr>
          <p:cNvSpPr>
            <a:spLocks noGrp="1"/>
          </p:cNvSpPr>
          <p:nvPr>
            <p:ph type="body" sz="quarter" idx="28"/>
          </p:nvPr>
        </p:nvSpPr>
        <p:spPr>
          <a:xfrm>
            <a:off x="2350008" y="4279392"/>
            <a:ext cx="146304" cy="146304"/>
          </a:xfrm>
          <a:prstGeom prst="ellipse">
            <a:avLst/>
          </a:prstGeom>
          <a:solidFill>
            <a:schemeClr val="accent6"/>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0596D87F-0114-685D-7F97-873DBA557947}"/>
              </a:ext>
            </a:extLst>
          </p:cNvPr>
          <p:cNvSpPr>
            <a:spLocks noGrp="1"/>
          </p:cNvSpPr>
          <p:nvPr>
            <p:ph type="body" sz="quarter" idx="29"/>
          </p:nvPr>
        </p:nvSpPr>
        <p:spPr>
          <a:xfrm>
            <a:off x="4517136" y="4279392"/>
            <a:ext cx="146304" cy="146304"/>
          </a:xfrm>
          <a:prstGeom prst="ellipse">
            <a:avLst/>
          </a:prstGeom>
          <a:solidFill>
            <a:schemeClr val="accent5"/>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7" name="Text Placeholder 11">
            <a:extLst>
              <a:ext uri="{FF2B5EF4-FFF2-40B4-BE49-F238E27FC236}">
                <a16:creationId xmlns:a16="http://schemas.microsoft.com/office/drawing/2014/main" id="{5D4E3F00-5755-F2EF-97C8-0FE775CAE04E}"/>
              </a:ext>
            </a:extLst>
          </p:cNvPr>
          <p:cNvSpPr>
            <a:spLocks noGrp="1"/>
          </p:cNvSpPr>
          <p:nvPr>
            <p:ph type="body" sz="quarter" idx="30"/>
          </p:nvPr>
        </p:nvSpPr>
        <p:spPr>
          <a:xfrm>
            <a:off x="6702552" y="4279392"/>
            <a:ext cx="146304" cy="146304"/>
          </a:xfrm>
          <a:prstGeom prst="ellipse">
            <a:avLst/>
          </a:prstGeom>
          <a:solidFill>
            <a:schemeClr val="accent4"/>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29543A01-39BF-D362-26F8-BD1E7D0D3C86}"/>
              </a:ext>
            </a:extLst>
          </p:cNvPr>
          <p:cNvSpPr>
            <a:spLocks noGrp="1"/>
          </p:cNvSpPr>
          <p:nvPr>
            <p:ph type="body" sz="quarter" idx="31"/>
          </p:nvPr>
        </p:nvSpPr>
        <p:spPr>
          <a:xfrm>
            <a:off x="8842248" y="4279392"/>
            <a:ext cx="146304" cy="146304"/>
          </a:xfrm>
          <a:prstGeom prst="ellipse">
            <a:avLst/>
          </a:prstGeom>
          <a:solidFill>
            <a:schemeClr val="accent2"/>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9" name="Text Placeholder 11">
            <a:extLst>
              <a:ext uri="{FF2B5EF4-FFF2-40B4-BE49-F238E27FC236}">
                <a16:creationId xmlns:a16="http://schemas.microsoft.com/office/drawing/2014/main" id="{BB6B72CD-75B9-D90F-4767-2141AEF3B201}"/>
              </a:ext>
            </a:extLst>
          </p:cNvPr>
          <p:cNvSpPr>
            <a:spLocks noGrp="1"/>
          </p:cNvSpPr>
          <p:nvPr>
            <p:ph type="body" sz="quarter" idx="32"/>
          </p:nvPr>
        </p:nvSpPr>
        <p:spPr>
          <a:xfrm>
            <a:off x="11055096" y="4279392"/>
            <a:ext cx="146304" cy="146304"/>
          </a:xfrm>
          <a:prstGeom prst="ellipse">
            <a:avLst/>
          </a:prstGeom>
          <a:solidFill>
            <a:schemeClr val="accent1"/>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Tree>
    <p:extLst>
      <p:ext uri="{BB962C8B-B14F-4D97-AF65-F5344CB8AC3E}">
        <p14:creationId xmlns:p14="http://schemas.microsoft.com/office/powerpoint/2010/main" val="1290831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89A27E14-C943-C294-334B-4D6A7500F3B5}"/>
              </a:ext>
            </a:extLst>
          </p:cNvPr>
          <p:cNvSpPr/>
          <p:nvPr userDrawn="1"/>
        </p:nvSpPr>
        <p:spPr>
          <a:xfrm rot="5400000">
            <a:off x="7383937" y="2039848"/>
            <a:ext cx="6858000" cy="2778304"/>
          </a:xfrm>
          <a:custGeom>
            <a:avLst/>
            <a:gdLst>
              <a:gd name="connsiteX0" fmla="*/ 0 w 6858000"/>
              <a:gd name="connsiteY0" fmla="*/ 1050199 h 2778304"/>
              <a:gd name="connsiteX1" fmla="*/ 0 w 6858000"/>
              <a:gd name="connsiteY1" fmla="*/ 0 h 2778304"/>
              <a:gd name="connsiteX2" fmla="*/ 6858000 w 6858000"/>
              <a:gd name="connsiteY2" fmla="*/ 0 h 2778304"/>
              <a:gd name="connsiteX3" fmla="*/ 6858000 w 6858000"/>
              <a:gd name="connsiteY3" fmla="*/ 1193215 h 2778304"/>
              <a:gd name="connsiteX4" fmla="*/ 6790588 w 6858000"/>
              <a:gd name="connsiteY4" fmla="*/ 1211701 h 2778304"/>
              <a:gd name="connsiteX5" fmla="*/ 3050431 w 6858000"/>
              <a:gd name="connsiteY5" fmla="*/ 2778245 h 2778304"/>
              <a:gd name="connsiteX6" fmla="*/ 37813 w 6858000"/>
              <a:gd name="connsiteY6" fmla="*/ 1183549 h 2778304"/>
              <a:gd name="connsiteX7" fmla="*/ 0 w 6858000"/>
              <a:gd name="connsiteY7" fmla="*/ 1050199 h 27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2778304">
                <a:moveTo>
                  <a:pt x="0" y="1050199"/>
                </a:moveTo>
                <a:lnTo>
                  <a:pt x="0" y="0"/>
                </a:lnTo>
                <a:lnTo>
                  <a:pt x="6858000" y="0"/>
                </a:lnTo>
                <a:lnTo>
                  <a:pt x="6858000" y="1193215"/>
                </a:lnTo>
                <a:lnTo>
                  <a:pt x="6790588" y="1211701"/>
                </a:lnTo>
                <a:cubicBezTo>
                  <a:pt x="5439260" y="1649845"/>
                  <a:pt x="4603740" y="2770251"/>
                  <a:pt x="3050431" y="2778245"/>
                </a:cubicBezTo>
                <a:cubicBezTo>
                  <a:pt x="1377637" y="2786855"/>
                  <a:pt x="283199" y="1854180"/>
                  <a:pt x="37813" y="1183549"/>
                </a:cubicBezTo>
                <a:lnTo>
                  <a:pt x="0" y="1050199"/>
                </a:lnTo>
                <a:close/>
              </a:path>
            </a:pathLst>
          </a:custGeom>
          <a:gradFill flip="none" rotWithShape="1">
            <a:gsLst>
              <a:gs pos="26000">
                <a:schemeClr val="accent3">
                  <a:lumMod val="25000"/>
                </a:schemeClr>
              </a:gs>
              <a:gs pos="73000">
                <a:schemeClr val="accent1">
                  <a:alpha val="33146"/>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1">
            <a:extLst>
              <a:ext uri="{FF2B5EF4-FFF2-40B4-BE49-F238E27FC236}">
                <a16:creationId xmlns:a16="http://schemas.microsoft.com/office/drawing/2014/main" id="{BE5C5BCA-F960-4024-7215-2D2EFD0FEBF3}"/>
              </a:ext>
            </a:extLst>
          </p:cNvPr>
          <p:cNvSpPr/>
          <p:nvPr userDrawn="1"/>
        </p:nvSpPr>
        <p:spPr>
          <a:xfrm rot="16200000" flipV="1">
            <a:off x="7907199" y="2573198"/>
            <a:ext cx="6858000" cy="1711602"/>
          </a:xfrm>
          <a:custGeom>
            <a:avLst/>
            <a:gdLst>
              <a:gd name="connsiteX0" fmla="*/ 6858000 w 6858000"/>
              <a:gd name="connsiteY0" fmla="*/ 1010661 h 1711602"/>
              <a:gd name="connsiteX1" fmla="*/ 6858000 w 6858000"/>
              <a:gd name="connsiteY1" fmla="*/ 0 h 1711602"/>
              <a:gd name="connsiteX2" fmla="*/ 0 w 6858000"/>
              <a:gd name="connsiteY2" fmla="*/ 0 h 1711602"/>
              <a:gd name="connsiteX3" fmla="*/ 0 w 6858000"/>
              <a:gd name="connsiteY3" fmla="*/ 983884 h 1711602"/>
              <a:gd name="connsiteX4" fmla="*/ 11078 w 6858000"/>
              <a:gd name="connsiteY4" fmla="*/ 997657 h 1711602"/>
              <a:gd name="connsiteX5" fmla="*/ 1866819 w 6858000"/>
              <a:gd name="connsiteY5" fmla="*/ 1711565 h 1711602"/>
              <a:gd name="connsiteX6" fmla="*/ 5098965 w 6858000"/>
              <a:gd name="connsiteY6" fmla="*/ 622006 h 1711602"/>
              <a:gd name="connsiteX7" fmla="*/ 6746500 w 6858000"/>
              <a:gd name="connsiteY7" fmla="*/ 959665 h 1711602"/>
              <a:gd name="connsiteX8" fmla="*/ 6858000 w 6858000"/>
              <a:gd name="connsiteY8" fmla="*/ 1010661 h 171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1711602">
                <a:moveTo>
                  <a:pt x="6858000" y="1010661"/>
                </a:moveTo>
                <a:lnTo>
                  <a:pt x="6858000" y="0"/>
                </a:lnTo>
                <a:lnTo>
                  <a:pt x="0" y="0"/>
                </a:lnTo>
                <a:lnTo>
                  <a:pt x="0" y="983884"/>
                </a:lnTo>
                <a:lnTo>
                  <a:pt x="11078" y="997657"/>
                </a:lnTo>
                <a:cubicBezTo>
                  <a:pt x="328616" y="1355920"/>
                  <a:pt x="976833" y="1715803"/>
                  <a:pt x="1866819" y="1711565"/>
                </a:cubicBezTo>
                <a:cubicBezTo>
                  <a:pt x="3161344" y="1705400"/>
                  <a:pt x="3719617" y="643352"/>
                  <a:pt x="5098965" y="622006"/>
                </a:cubicBezTo>
                <a:cubicBezTo>
                  <a:pt x="5788640" y="611332"/>
                  <a:pt x="6326795" y="775968"/>
                  <a:pt x="6746500" y="959665"/>
                </a:cubicBezTo>
                <a:lnTo>
                  <a:pt x="6858000" y="1010661"/>
                </a:lnTo>
                <a:close/>
              </a:path>
            </a:pathLst>
          </a:custGeom>
          <a:gradFill>
            <a:gsLst>
              <a:gs pos="79000">
                <a:schemeClr val="accent4">
                  <a:lumMod val="75000"/>
                  <a:alpha val="79763"/>
                </a:schemeClr>
              </a:gs>
              <a:gs pos="37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3">
            <a:extLst>
              <a:ext uri="{FF2B5EF4-FFF2-40B4-BE49-F238E27FC236}">
                <a16:creationId xmlns:a16="http://schemas.microsoft.com/office/drawing/2014/main" id="{6F62D03F-D065-13FE-5D30-58C2523BD14D}"/>
              </a:ext>
            </a:extLst>
          </p:cNvPr>
          <p:cNvSpPr/>
          <p:nvPr userDrawn="1"/>
        </p:nvSpPr>
        <p:spPr>
          <a:xfrm rot="5400000">
            <a:off x="7877130" y="2543131"/>
            <a:ext cx="6858001" cy="1771739"/>
          </a:xfrm>
          <a:custGeom>
            <a:avLst/>
            <a:gdLst>
              <a:gd name="connsiteX0" fmla="*/ 0 w 6858001"/>
              <a:gd name="connsiteY0" fmla="*/ 1273784 h 1771739"/>
              <a:gd name="connsiteX1" fmla="*/ 0 w 6858001"/>
              <a:gd name="connsiteY1" fmla="*/ 0 h 1771739"/>
              <a:gd name="connsiteX2" fmla="*/ 6858001 w 6858001"/>
              <a:gd name="connsiteY2" fmla="*/ 0 h 1771739"/>
              <a:gd name="connsiteX3" fmla="*/ 6858001 w 6858001"/>
              <a:gd name="connsiteY3" fmla="*/ 34923 h 1771739"/>
              <a:gd name="connsiteX4" fmla="*/ 6735259 w 6858001"/>
              <a:gd name="connsiteY4" fmla="*/ 32862 h 1771739"/>
              <a:gd name="connsiteX5" fmla="*/ 1961998 w 6858001"/>
              <a:gd name="connsiteY5" fmla="*/ 1771680 h 1771739"/>
              <a:gd name="connsiteX6" fmla="*/ 151257 w 6858001"/>
              <a:gd name="connsiteY6" fmla="*/ 1358806 h 1771739"/>
              <a:gd name="connsiteX7" fmla="*/ 0 w 6858001"/>
              <a:gd name="connsiteY7" fmla="*/ 1273784 h 177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1" h="1771739">
                <a:moveTo>
                  <a:pt x="0" y="1273784"/>
                </a:moveTo>
                <a:lnTo>
                  <a:pt x="0" y="0"/>
                </a:lnTo>
                <a:lnTo>
                  <a:pt x="6858001" y="0"/>
                </a:lnTo>
                <a:lnTo>
                  <a:pt x="6858001" y="34923"/>
                </a:lnTo>
                <a:lnTo>
                  <a:pt x="6735259" y="32862"/>
                </a:lnTo>
                <a:cubicBezTo>
                  <a:pt x="4698226" y="66929"/>
                  <a:pt x="3873763" y="1761840"/>
                  <a:pt x="1961998" y="1771680"/>
                </a:cubicBezTo>
                <a:cubicBezTo>
                  <a:pt x="1245087" y="1775370"/>
                  <a:pt x="634403" y="1606171"/>
                  <a:pt x="151257" y="1358806"/>
                </a:cubicBezTo>
                <a:lnTo>
                  <a:pt x="0" y="1273784"/>
                </a:lnTo>
                <a:close/>
              </a:path>
            </a:pathLst>
          </a:custGeom>
          <a:gradFill>
            <a:gsLst>
              <a:gs pos="32000">
                <a:schemeClr val="tx2">
                  <a:alpha val="48229"/>
                </a:schemeClr>
              </a:gs>
              <a:gs pos="100000">
                <a:schemeClr val="accent6">
                  <a:alpha val="4858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5541264"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5541264"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Three Column">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C4226C42-B02E-1D4B-77B4-BF0257C6041E}"/>
              </a:ext>
            </a:extLst>
          </p:cNvPr>
          <p:cNvSpPr/>
          <p:nvPr userDrawn="1"/>
        </p:nvSpPr>
        <p:spPr>
          <a:xfrm>
            <a:off x="19485" y="0"/>
            <a:ext cx="6721146" cy="6858000"/>
          </a:xfrm>
          <a:custGeom>
            <a:avLst/>
            <a:gdLst>
              <a:gd name="connsiteX0" fmla="*/ 0 w 6721146"/>
              <a:gd name="connsiteY0" fmla="*/ 0 h 6858000"/>
              <a:gd name="connsiteX1" fmla="*/ 399503 w 6721146"/>
              <a:gd name="connsiteY1" fmla="*/ 0 h 6858000"/>
              <a:gd name="connsiteX2" fmla="*/ 395119 w 6721146"/>
              <a:gd name="connsiteY2" fmla="*/ 19864 h 6858000"/>
              <a:gd name="connsiteX3" fmla="*/ 244176 w 6721146"/>
              <a:gd name="connsiteY3" fmla="*/ 529296 h 6858000"/>
              <a:gd name="connsiteX4" fmla="*/ 993095 w 6721146"/>
              <a:gd name="connsiteY4" fmla="*/ 5197987 h 6858000"/>
              <a:gd name="connsiteX5" fmla="*/ 4989455 w 6721146"/>
              <a:gd name="connsiteY5" fmla="*/ 6468602 h 6858000"/>
              <a:gd name="connsiteX6" fmla="*/ 6648701 w 6721146"/>
              <a:gd name="connsiteY6" fmla="*/ 6787937 h 6858000"/>
              <a:gd name="connsiteX7" fmla="*/ 6721146 w 6721146"/>
              <a:gd name="connsiteY7" fmla="*/ 6858000 h 6858000"/>
              <a:gd name="connsiteX8" fmla="*/ 0 w 6721146"/>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1146" h="6858000">
                <a:moveTo>
                  <a:pt x="0" y="0"/>
                </a:moveTo>
                <a:lnTo>
                  <a:pt x="399503" y="0"/>
                </a:lnTo>
                <a:lnTo>
                  <a:pt x="395119" y="19864"/>
                </a:lnTo>
                <a:cubicBezTo>
                  <a:pt x="355531" y="180505"/>
                  <a:pt x="305509" y="350292"/>
                  <a:pt x="244176" y="529296"/>
                </a:cubicBezTo>
                <a:cubicBezTo>
                  <a:pt x="-223599" y="2697668"/>
                  <a:pt x="276778" y="4254046"/>
                  <a:pt x="993095" y="5197987"/>
                </a:cubicBezTo>
                <a:cubicBezTo>
                  <a:pt x="1709415" y="6141924"/>
                  <a:pt x="3704883" y="6653220"/>
                  <a:pt x="4989455" y="6468602"/>
                </a:cubicBezTo>
                <a:cubicBezTo>
                  <a:pt x="5774573" y="6353740"/>
                  <a:pt x="6315041" y="6502080"/>
                  <a:pt x="6648701" y="6787937"/>
                </a:cubicBezTo>
                <a:lnTo>
                  <a:pt x="6721146" y="6858000"/>
                </a:lnTo>
                <a:lnTo>
                  <a:pt x="0" y="6858000"/>
                </a:lnTo>
                <a:close/>
              </a:path>
            </a:pathLst>
          </a:custGeom>
          <a:gradFill flip="none" rotWithShape="1">
            <a:gsLst>
              <a:gs pos="73000">
                <a:schemeClr val="accent3">
                  <a:lumMod val="25000"/>
                </a:schemeClr>
              </a:gs>
              <a:gs pos="0">
                <a:schemeClr val="accent1">
                  <a:alpha val="2964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8" name="Freeform: Shape 17">
            <a:extLst>
              <a:ext uri="{FF2B5EF4-FFF2-40B4-BE49-F238E27FC236}">
                <a16:creationId xmlns:a16="http://schemas.microsoft.com/office/drawing/2014/main" id="{260C6EA0-9137-97A8-7C78-0FCD8675F1B0}"/>
              </a:ext>
            </a:extLst>
          </p:cNvPr>
          <p:cNvSpPr/>
          <p:nvPr userDrawn="1"/>
        </p:nvSpPr>
        <p:spPr>
          <a:xfrm>
            <a:off x="8497" y="7662"/>
            <a:ext cx="4591137" cy="3588767"/>
          </a:xfrm>
          <a:custGeom>
            <a:avLst/>
            <a:gdLst>
              <a:gd name="connsiteX0" fmla="*/ 0 w 4591137"/>
              <a:gd name="connsiteY0" fmla="*/ 0 h 3588767"/>
              <a:gd name="connsiteX1" fmla="*/ 4591137 w 4591137"/>
              <a:gd name="connsiteY1" fmla="*/ 0 h 3588767"/>
              <a:gd name="connsiteX2" fmla="*/ 4458037 w 4591137"/>
              <a:gd name="connsiteY2" fmla="*/ 139038 h 3588767"/>
              <a:gd name="connsiteX3" fmla="*/ 3406398 w 4591137"/>
              <a:gd name="connsiteY3" fmla="*/ 1512312 h 3588767"/>
              <a:gd name="connsiteX4" fmla="*/ 202105 w 4591137"/>
              <a:gd name="connsiteY4" fmla="*/ 3554432 h 3588767"/>
              <a:gd name="connsiteX5" fmla="*/ 0 w 4591137"/>
              <a:gd name="connsiteY5" fmla="*/ 3506319 h 358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137" h="3588767">
                <a:moveTo>
                  <a:pt x="0" y="0"/>
                </a:moveTo>
                <a:lnTo>
                  <a:pt x="4591137" y="0"/>
                </a:lnTo>
                <a:lnTo>
                  <a:pt x="4458037" y="139038"/>
                </a:lnTo>
                <a:cubicBezTo>
                  <a:pt x="4038035" y="589101"/>
                  <a:pt x="3677988" y="1055885"/>
                  <a:pt x="3406398" y="1512312"/>
                </a:cubicBezTo>
                <a:cubicBezTo>
                  <a:pt x="2398561" y="3215836"/>
                  <a:pt x="1221089" y="3736280"/>
                  <a:pt x="202105" y="3554432"/>
                </a:cubicBezTo>
                <a:lnTo>
                  <a:pt x="0" y="3506319"/>
                </a:lnTo>
                <a:close/>
              </a:path>
            </a:pathLst>
          </a:custGeom>
          <a:gradFill flip="none" rotWithShape="1">
            <a:gsLst>
              <a:gs pos="0">
                <a:schemeClr val="accent3">
                  <a:lumMod val="25000"/>
                  <a:alpha val="55687"/>
                </a:schemeClr>
              </a:gs>
              <a:gs pos="99000">
                <a:schemeClr val="accent1">
                  <a:lumMod val="60000"/>
                  <a:lumOff val="40000"/>
                  <a:alpha val="20003"/>
                </a:scheme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24">
            <a:extLst>
              <a:ext uri="{FF2B5EF4-FFF2-40B4-BE49-F238E27FC236}">
                <a16:creationId xmlns:a16="http://schemas.microsoft.com/office/drawing/2014/main" id="{2698A246-2716-9361-4EDE-2498058A4C3A}"/>
              </a:ext>
            </a:extLst>
          </p:cNvPr>
          <p:cNvSpPr/>
          <p:nvPr userDrawn="1"/>
        </p:nvSpPr>
        <p:spPr>
          <a:xfrm>
            <a:off x="0" y="0"/>
            <a:ext cx="1893320" cy="2085274"/>
          </a:xfrm>
          <a:custGeom>
            <a:avLst/>
            <a:gdLst>
              <a:gd name="connsiteX0" fmla="*/ 0 w 1893320"/>
              <a:gd name="connsiteY0" fmla="*/ 0 h 2085274"/>
              <a:gd name="connsiteX1" fmla="*/ 1893320 w 1893320"/>
              <a:gd name="connsiteY1" fmla="*/ 0 h 2085274"/>
              <a:gd name="connsiteX2" fmla="*/ 1836420 w 1893320"/>
              <a:gd name="connsiteY2" fmla="*/ 89992 h 2085274"/>
              <a:gd name="connsiteX3" fmla="*/ 1471130 w 1893320"/>
              <a:gd name="connsiteY3" fmla="*/ 883842 h 2085274"/>
              <a:gd name="connsiteX4" fmla="*/ 90049 w 1893320"/>
              <a:gd name="connsiteY4" fmla="*/ 2071651 h 2085274"/>
              <a:gd name="connsiteX5" fmla="*/ 0 w 1893320"/>
              <a:gd name="connsiteY5" fmla="*/ 2052168 h 2085274"/>
              <a:gd name="connsiteX6" fmla="*/ 0 w 1893320"/>
              <a:gd name="connsiteY6" fmla="*/ 0 h 208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3320" h="2085274">
                <a:moveTo>
                  <a:pt x="0" y="0"/>
                </a:moveTo>
                <a:lnTo>
                  <a:pt x="1893320" y="0"/>
                </a:lnTo>
                <a:lnTo>
                  <a:pt x="1836420" y="89992"/>
                </a:lnTo>
                <a:cubicBezTo>
                  <a:pt x="1676137" y="357859"/>
                  <a:pt x="1549717" y="629674"/>
                  <a:pt x="1471130" y="883842"/>
                </a:cubicBezTo>
                <a:cubicBezTo>
                  <a:pt x="1174602" y="1851540"/>
                  <a:pt x="614067" y="2156914"/>
                  <a:pt x="90049" y="2071651"/>
                </a:cubicBezTo>
                <a:lnTo>
                  <a:pt x="0" y="2052168"/>
                </a:lnTo>
                <a:lnTo>
                  <a:pt x="0" y="0"/>
                </a:lnTo>
                <a:close/>
              </a:path>
            </a:pathLst>
          </a:custGeom>
          <a:solidFill>
            <a:schemeClr val="accent5">
              <a:lumMod val="50000"/>
              <a:alpha val="10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9A7DD52-C2B0-2B91-92C0-905899BB578D}"/>
              </a:ext>
            </a:extLst>
          </p:cNvPr>
          <p:cNvSpPr/>
          <p:nvPr userDrawn="1"/>
        </p:nvSpPr>
        <p:spPr>
          <a:xfrm>
            <a:off x="2" y="5262792"/>
            <a:ext cx="2809260" cy="1595208"/>
          </a:xfrm>
          <a:custGeom>
            <a:avLst/>
            <a:gdLst>
              <a:gd name="connsiteX0" fmla="*/ 0 w 2809260"/>
              <a:gd name="connsiteY0" fmla="*/ 0 h 1595208"/>
              <a:gd name="connsiteX1" fmla="*/ 101140 w 2809260"/>
              <a:gd name="connsiteY1" fmla="*/ 117015 h 1595208"/>
              <a:gd name="connsiteX2" fmla="*/ 2208849 w 2809260"/>
              <a:gd name="connsiteY2" fmla="*/ 1381471 h 1595208"/>
              <a:gd name="connsiteX3" fmla="*/ 2746965 w 2809260"/>
              <a:gd name="connsiteY3" fmla="*/ 1562268 h 1595208"/>
              <a:gd name="connsiteX4" fmla="*/ 2809260 w 2809260"/>
              <a:gd name="connsiteY4" fmla="*/ 1595208 h 1595208"/>
              <a:gd name="connsiteX5" fmla="*/ 0 w 2809260"/>
              <a:gd name="connsiteY5" fmla="*/ 1595207 h 159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9260" h="1595208">
                <a:moveTo>
                  <a:pt x="0" y="0"/>
                </a:moveTo>
                <a:lnTo>
                  <a:pt x="101140" y="117015"/>
                </a:lnTo>
                <a:cubicBezTo>
                  <a:pt x="653434" y="714877"/>
                  <a:pt x="1509442" y="1220329"/>
                  <a:pt x="2208849" y="1381471"/>
                </a:cubicBezTo>
                <a:cubicBezTo>
                  <a:pt x="2416303" y="1428716"/>
                  <a:pt x="2594874" y="1490011"/>
                  <a:pt x="2746965" y="1562268"/>
                </a:cubicBezTo>
                <a:lnTo>
                  <a:pt x="2809260" y="1595208"/>
                </a:lnTo>
                <a:lnTo>
                  <a:pt x="0" y="1595207"/>
                </a:lnTo>
                <a:close/>
              </a:path>
            </a:pathLst>
          </a:custGeom>
          <a:gradFill flip="none" rotWithShape="1">
            <a:gsLst>
              <a:gs pos="98000">
                <a:schemeClr val="accent5">
                  <a:lumMod val="50000"/>
                  <a:alpha val="67000"/>
                </a:schemeClr>
              </a:gs>
              <a:gs pos="0">
                <a:schemeClr val="accent6">
                  <a:alpha val="45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Freeform 29">
            <a:extLst>
              <a:ext uri="{FF2B5EF4-FFF2-40B4-BE49-F238E27FC236}">
                <a16:creationId xmlns:a16="http://schemas.microsoft.com/office/drawing/2014/main" id="{73541AB3-4000-4259-4112-06DA0F0728A5}"/>
              </a:ext>
            </a:extLst>
          </p:cNvPr>
          <p:cNvSpPr/>
          <p:nvPr userDrawn="1"/>
        </p:nvSpPr>
        <p:spPr>
          <a:xfrm>
            <a:off x="10193397" y="2730129"/>
            <a:ext cx="1979119" cy="4127871"/>
          </a:xfrm>
          <a:custGeom>
            <a:avLst/>
            <a:gdLst>
              <a:gd name="connsiteX0" fmla="*/ 1979119 w 1979119"/>
              <a:gd name="connsiteY0" fmla="*/ 0 h 4127871"/>
              <a:gd name="connsiteX1" fmla="*/ 1979119 w 1979119"/>
              <a:gd name="connsiteY1" fmla="*/ 4127871 h 4127871"/>
              <a:gd name="connsiteX2" fmla="*/ 0 w 1979119"/>
              <a:gd name="connsiteY2" fmla="*/ 4127871 h 4127871"/>
              <a:gd name="connsiteX3" fmla="*/ 113381 w 1979119"/>
              <a:gd name="connsiteY3" fmla="*/ 3939685 h 4127871"/>
              <a:gd name="connsiteX4" fmla="*/ 893390 w 1979119"/>
              <a:gd name="connsiteY4" fmla="*/ 1926136 h 4127871"/>
              <a:gd name="connsiteX5" fmla="*/ 1827429 w 1979119"/>
              <a:gd name="connsiteY5" fmla="*/ 103152 h 4127871"/>
              <a:gd name="connsiteX6" fmla="*/ 1979119 w 1979119"/>
              <a:gd name="connsiteY6" fmla="*/ 0 h 4127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9119" h="4127871">
                <a:moveTo>
                  <a:pt x="1979119" y="0"/>
                </a:moveTo>
                <a:lnTo>
                  <a:pt x="1979119" y="4127871"/>
                </a:lnTo>
                <a:lnTo>
                  <a:pt x="0" y="4127871"/>
                </a:lnTo>
                <a:lnTo>
                  <a:pt x="113381" y="3939685"/>
                </a:lnTo>
                <a:cubicBezTo>
                  <a:pt x="496433" y="3268400"/>
                  <a:pt x="776925" y="2555572"/>
                  <a:pt x="893390" y="1926136"/>
                </a:cubicBezTo>
                <a:cubicBezTo>
                  <a:pt x="1059875" y="1013485"/>
                  <a:pt x="1404160" y="429246"/>
                  <a:pt x="1827429" y="103152"/>
                </a:cubicBezTo>
                <a:lnTo>
                  <a:pt x="1979119" y="0"/>
                </a:lnTo>
                <a:close/>
              </a:path>
            </a:pathLst>
          </a:custGeom>
          <a:gradFill>
            <a:gsLst>
              <a:gs pos="83000">
                <a:schemeClr val="accent5">
                  <a:lumMod val="58000"/>
                  <a:alpha val="35019"/>
                </a:schemeClr>
              </a:gs>
              <a:gs pos="0">
                <a:schemeClr val="accent6">
                  <a:lumMod val="89923"/>
                  <a:lumOff val="10077"/>
                  <a:alpha val="3555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754880"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754880"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cxnSp>
        <p:nvCxnSpPr>
          <p:cNvPr id="21" name="Straight Connector 20">
            <a:extLst>
              <a:ext uri="{FF2B5EF4-FFF2-40B4-BE49-F238E27FC236}">
                <a16:creationId xmlns:a16="http://schemas.microsoft.com/office/drawing/2014/main" id="{DC963910-7C6F-7474-84FF-C53D235027B8}"/>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43CEC7BC-C46D-D3AD-22D8-8737322B7E20}"/>
              </a:ext>
            </a:extLst>
          </p:cNvPr>
          <p:cNvSpPr>
            <a:spLocks noGrp="1"/>
          </p:cNvSpPr>
          <p:nvPr>
            <p:ph type="body" sz="quarter" idx="13"/>
          </p:nvPr>
        </p:nvSpPr>
        <p:spPr>
          <a:xfrm>
            <a:off x="7973568"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5">
            <a:extLst>
              <a:ext uri="{FF2B5EF4-FFF2-40B4-BE49-F238E27FC236}">
                <a16:creationId xmlns:a16="http://schemas.microsoft.com/office/drawing/2014/main" id="{658FA801-D400-D7FB-6241-4A41BBAAA0D1}"/>
              </a:ext>
            </a:extLst>
          </p:cNvPr>
          <p:cNvSpPr>
            <a:spLocks noGrp="1"/>
          </p:cNvSpPr>
          <p:nvPr>
            <p:ph sz="quarter" idx="14"/>
          </p:nvPr>
        </p:nvSpPr>
        <p:spPr>
          <a:xfrm>
            <a:off x="7973568"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339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832104"/>
            <a:ext cx="8878824" cy="1069848"/>
          </a:xfrm>
        </p:spPr>
        <p:txBody>
          <a:bodyPr anchor="b"/>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5" name="Oval 4">
            <a:extLst>
              <a:ext uri="{FF2B5EF4-FFF2-40B4-BE49-F238E27FC236}">
                <a16:creationId xmlns:a16="http://schemas.microsoft.com/office/drawing/2014/main" id="{31740CAD-6CDA-9014-8875-BCECEECE0522}"/>
              </a:ext>
            </a:extLst>
          </p:cNvPr>
          <p:cNvSpPr/>
          <p:nvPr userDrawn="1"/>
        </p:nvSpPr>
        <p:spPr>
          <a:xfrm flipH="1">
            <a:off x="3791017" y="2349814"/>
            <a:ext cx="2058045" cy="205804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6E536D1-EF07-9062-CA32-986876ED933F}"/>
              </a:ext>
            </a:extLst>
          </p:cNvPr>
          <p:cNvSpPr/>
          <p:nvPr userDrawn="1"/>
        </p:nvSpPr>
        <p:spPr>
          <a:xfrm flipH="1">
            <a:off x="8929767" y="2349814"/>
            <a:ext cx="2058045" cy="205804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D09D35C-DD66-8B6A-98FE-003262BBE72D}"/>
              </a:ext>
            </a:extLst>
          </p:cNvPr>
          <p:cNvSpPr/>
          <p:nvPr userDrawn="1"/>
        </p:nvSpPr>
        <p:spPr>
          <a:xfrm flipH="1">
            <a:off x="6342947" y="2349814"/>
            <a:ext cx="2058045" cy="205804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0E263D2-96A8-9EB3-2175-1DB2FD5CB609}"/>
              </a:ext>
            </a:extLst>
          </p:cNvPr>
          <p:cNvSpPr/>
          <p:nvPr userDrawn="1"/>
        </p:nvSpPr>
        <p:spPr>
          <a:xfrm flipH="1">
            <a:off x="1247942" y="2349814"/>
            <a:ext cx="2058045" cy="205804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042524"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042524"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62712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62712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09600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09600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24349"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24349"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399285"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394678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49871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08553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Tree>
    <p:extLst>
      <p:ext uri="{BB962C8B-B14F-4D97-AF65-F5344CB8AC3E}">
        <p14:creationId xmlns:p14="http://schemas.microsoft.com/office/powerpoint/2010/main" val="3784201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CF1AC86-4E83-EED8-9FB5-635710111D45}"/>
              </a:ext>
            </a:extLst>
          </p:cNvPr>
          <p:cNvSpPr/>
          <p:nvPr userDrawn="1"/>
        </p:nvSpPr>
        <p:spPr>
          <a:xfrm flipH="1">
            <a:off x="1704107" y="4055522"/>
            <a:ext cx="1231495" cy="123149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03E890B-5D84-F4A6-E963-051A1C52577D}"/>
              </a:ext>
            </a:extLst>
          </p:cNvPr>
          <p:cNvSpPr/>
          <p:nvPr userDrawn="1"/>
        </p:nvSpPr>
        <p:spPr>
          <a:xfrm flipH="1">
            <a:off x="4228381" y="1853643"/>
            <a:ext cx="1231495" cy="1231495"/>
          </a:xfrm>
          <a:prstGeom prst="ellipse">
            <a:avLst/>
          </a:prstGeom>
          <a:gradFill flip="none" rotWithShape="1">
            <a:gsLst>
              <a:gs pos="18000">
                <a:schemeClr val="accent3"/>
              </a:gs>
              <a:gs pos="52000">
                <a:schemeClr val="accent5">
                  <a:alpha val="69515"/>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A321B0B-6EF1-E460-8E13-3BBE774FA148}"/>
              </a:ext>
            </a:extLst>
          </p:cNvPr>
          <p:cNvSpPr/>
          <p:nvPr userDrawn="1"/>
        </p:nvSpPr>
        <p:spPr>
          <a:xfrm flipH="1">
            <a:off x="6752655" y="4055275"/>
            <a:ext cx="1231495" cy="1231495"/>
          </a:xfrm>
          <a:prstGeom prst="ellipse">
            <a:avLst/>
          </a:prstGeom>
          <a:gradFill flip="none" rotWithShape="1">
            <a:gsLst>
              <a:gs pos="18000">
                <a:schemeClr val="accent3"/>
              </a:gs>
              <a:gs pos="52000">
                <a:schemeClr val="accent5">
                  <a:alpha val="69515"/>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98AB146-30D1-CD59-5D88-5097CF8561D1}"/>
              </a:ext>
            </a:extLst>
          </p:cNvPr>
          <p:cNvSpPr/>
          <p:nvPr userDrawn="1"/>
        </p:nvSpPr>
        <p:spPr>
          <a:xfrm flipH="1">
            <a:off x="9280950" y="4066155"/>
            <a:ext cx="1231495" cy="1231495"/>
          </a:xfrm>
          <a:prstGeom prst="ellipse">
            <a:avLst/>
          </a:prstGeom>
          <a:gradFill flip="none" rotWithShape="1">
            <a:gsLst>
              <a:gs pos="0">
                <a:schemeClr val="accent1"/>
              </a:gs>
              <a:gs pos="77000">
                <a:schemeClr val="accent6">
                  <a:alpha val="69284"/>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FE52614-CC2D-3550-FDBA-9D7D76ED0F72}"/>
              </a:ext>
            </a:extLst>
          </p:cNvPr>
          <p:cNvSpPr/>
          <p:nvPr userDrawn="1"/>
        </p:nvSpPr>
        <p:spPr>
          <a:xfrm flipH="1">
            <a:off x="4228381" y="4056366"/>
            <a:ext cx="1231495" cy="1231495"/>
          </a:xfrm>
          <a:prstGeom prst="ellipse">
            <a:avLst/>
          </a:prstGeom>
          <a:gradFill flip="none" rotWithShape="1">
            <a:gsLst>
              <a:gs pos="0">
                <a:schemeClr val="accent1"/>
              </a:gs>
              <a:gs pos="77000">
                <a:schemeClr val="accent6">
                  <a:alpha val="69284"/>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D19BEA3C-B965-CC70-315C-7C531CD7AA4A}"/>
              </a:ext>
            </a:extLst>
          </p:cNvPr>
          <p:cNvSpPr/>
          <p:nvPr userDrawn="1"/>
        </p:nvSpPr>
        <p:spPr>
          <a:xfrm flipH="1">
            <a:off x="9276929" y="1861862"/>
            <a:ext cx="1231495" cy="123149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DBCCE6E9-C40E-A684-457C-F08C974BD59F}"/>
              </a:ext>
            </a:extLst>
          </p:cNvPr>
          <p:cNvSpPr/>
          <p:nvPr userDrawn="1"/>
        </p:nvSpPr>
        <p:spPr>
          <a:xfrm flipH="1">
            <a:off x="6752655" y="1855810"/>
            <a:ext cx="1231495" cy="123149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E9B5F0D0-ABA3-5B0F-77C9-C5B64A613F84}"/>
              </a:ext>
            </a:extLst>
          </p:cNvPr>
          <p:cNvSpPr/>
          <p:nvPr userDrawn="1"/>
        </p:nvSpPr>
        <p:spPr>
          <a:xfrm flipH="1">
            <a:off x="1692043" y="1846020"/>
            <a:ext cx="1231495" cy="123149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338328"/>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176854"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176854"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701128"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701128"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225402"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225402"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49676"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49676"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782010"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4318348"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842622"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366896"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9" name="Picture Placeholder 20">
            <a:extLst>
              <a:ext uri="{FF2B5EF4-FFF2-40B4-BE49-F238E27FC236}">
                <a16:creationId xmlns:a16="http://schemas.microsoft.com/office/drawing/2014/main" id="{BA9EB14D-8336-06B5-51E3-FBCAF00F1F25}"/>
              </a:ext>
            </a:extLst>
          </p:cNvPr>
          <p:cNvSpPr>
            <a:spLocks noGrp="1"/>
          </p:cNvSpPr>
          <p:nvPr>
            <p:ph type="pic" sz="quarter" idx="24"/>
          </p:nvPr>
        </p:nvSpPr>
        <p:spPr>
          <a:xfrm>
            <a:off x="1794074" y="4145489"/>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0" name="Picture Placeholder 20">
            <a:extLst>
              <a:ext uri="{FF2B5EF4-FFF2-40B4-BE49-F238E27FC236}">
                <a16:creationId xmlns:a16="http://schemas.microsoft.com/office/drawing/2014/main" id="{A1E65D12-1094-78B5-B37A-A03576991D1D}"/>
              </a:ext>
            </a:extLst>
          </p:cNvPr>
          <p:cNvSpPr>
            <a:spLocks noGrp="1"/>
          </p:cNvSpPr>
          <p:nvPr>
            <p:ph type="pic" sz="quarter" idx="25"/>
          </p:nvPr>
        </p:nvSpPr>
        <p:spPr>
          <a:xfrm>
            <a:off x="4318348" y="4146333"/>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1" name="Picture Placeholder 20">
            <a:extLst>
              <a:ext uri="{FF2B5EF4-FFF2-40B4-BE49-F238E27FC236}">
                <a16:creationId xmlns:a16="http://schemas.microsoft.com/office/drawing/2014/main" id="{6ABE5CEC-34A4-CD5D-FA0D-D675A87984F5}"/>
              </a:ext>
            </a:extLst>
          </p:cNvPr>
          <p:cNvSpPr>
            <a:spLocks noGrp="1"/>
          </p:cNvSpPr>
          <p:nvPr>
            <p:ph type="pic" sz="quarter" idx="26"/>
          </p:nvPr>
        </p:nvSpPr>
        <p:spPr>
          <a:xfrm>
            <a:off x="6842622" y="414524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2" name="Picture Placeholder 20">
            <a:extLst>
              <a:ext uri="{FF2B5EF4-FFF2-40B4-BE49-F238E27FC236}">
                <a16:creationId xmlns:a16="http://schemas.microsoft.com/office/drawing/2014/main" id="{5DA945B5-3444-7CAC-AA4A-55B04D039824}"/>
              </a:ext>
            </a:extLst>
          </p:cNvPr>
          <p:cNvSpPr>
            <a:spLocks noGrp="1"/>
          </p:cNvSpPr>
          <p:nvPr>
            <p:ph type="pic" sz="quarter" idx="27"/>
          </p:nvPr>
        </p:nvSpPr>
        <p:spPr>
          <a:xfrm>
            <a:off x="9370917" y="415612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3" name="Text Placeholder 11">
            <a:extLst>
              <a:ext uri="{FF2B5EF4-FFF2-40B4-BE49-F238E27FC236}">
                <a16:creationId xmlns:a16="http://schemas.microsoft.com/office/drawing/2014/main" id="{CB0DA5B5-9C84-7B23-EE8E-CEA555CD808E}"/>
              </a:ext>
            </a:extLst>
          </p:cNvPr>
          <p:cNvSpPr>
            <a:spLocks noGrp="1"/>
          </p:cNvSpPr>
          <p:nvPr>
            <p:ph type="body" sz="quarter" idx="28"/>
          </p:nvPr>
        </p:nvSpPr>
        <p:spPr>
          <a:xfrm>
            <a:off x="1176854"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4" name="Text Placeholder 11">
            <a:extLst>
              <a:ext uri="{FF2B5EF4-FFF2-40B4-BE49-F238E27FC236}">
                <a16:creationId xmlns:a16="http://schemas.microsoft.com/office/drawing/2014/main" id="{99C62621-0080-5CDD-E5DD-2FCF2D548CEB}"/>
              </a:ext>
            </a:extLst>
          </p:cNvPr>
          <p:cNvSpPr>
            <a:spLocks noGrp="1"/>
          </p:cNvSpPr>
          <p:nvPr>
            <p:ph type="body" sz="quarter" idx="29"/>
          </p:nvPr>
        </p:nvSpPr>
        <p:spPr>
          <a:xfrm>
            <a:off x="1176854"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5" name="Text Placeholder 11">
            <a:extLst>
              <a:ext uri="{FF2B5EF4-FFF2-40B4-BE49-F238E27FC236}">
                <a16:creationId xmlns:a16="http://schemas.microsoft.com/office/drawing/2014/main" id="{B69DDE47-632B-987E-545E-BAB200D374ED}"/>
              </a:ext>
            </a:extLst>
          </p:cNvPr>
          <p:cNvSpPr>
            <a:spLocks noGrp="1"/>
          </p:cNvSpPr>
          <p:nvPr>
            <p:ph type="body" sz="quarter" idx="30"/>
          </p:nvPr>
        </p:nvSpPr>
        <p:spPr>
          <a:xfrm>
            <a:off x="3701128"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A165DCBF-4EFD-7181-68BA-1625AC1C0D5F}"/>
              </a:ext>
            </a:extLst>
          </p:cNvPr>
          <p:cNvSpPr>
            <a:spLocks noGrp="1"/>
          </p:cNvSpPr>
          <p:nvPr>
            <p:ph type="body" sz="quarter" idx="31"/>
          </p:nvPr>
        </p:nvSpPr>
        <p:spPr>
          <a:xfrm>
            <a:off x="3701128"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7" name="Text Placeholder 11">
            <a:extLst>
              <a:ext uri="{FF2B5EF4-FFF2-40B4-BE49-F238E27FC236}">
                <a16:creationId xmlns:a16="http://schemas.microsoft.com/office/drawing/2014/main" id="{3C7ECA2F-9EC3-26BD-B424-ECE80473DF37}"/>
              </a:ext>
            </a:extLst>
          </p:cNvPr>
          <p:cNvSpPr>
            <a:spLocks noGrp="1"/>
          </p:cNvSpPr>
          <p:nvPr>
            <p:ph type="body" sz="quarter" idx="32"/>
          </p:nvPr>
        </p:nvSpPr>
        <p:spPr>
          <a:xfrm>
            <a:off x="6225402"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C9535F99-6134-8D03-FFEE-D1B3E007F2CC}"/>
              </a:ext>
            </a:extLst>
          </p:cNvPr>
          <p:cNvSpPr>
            <a:spLocks noGrp="1"/>
          </p:cNvSpPr>
          <p:nvPr>
            <p:ph type="body" sz="quarter" idx="33"/>
          </p:nvPr>
        </p:nvSpPr>
        <p:spPr>
          <a:xfrm>
            <a:off x="6225402"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9" name="Text Placeholder 11">
            <a:extLst>
              <a:ext uri="{FF2B5EF4-FFF2-40B4-BE49-F238E27FC236}">
                <a16:creationId xmlns:a16="http://schemas.microsoft.com/office/drawing/2014/main" id="{163BD863-99E7-C7C4-4762-8C168574E9A8}"/>
              </a:ext>
            </a:extLst>
          </p:cNvPr>
          <p:cNvSpPr>
            <a:spLocks noGrp="1"/>
          </p:cNvSpPr>
          <p:nvPr>
            <p:ph type="body" sz="quarter" idx="34"/>
          </p:nvPr>
        </p:nvSpPr>
        <p:spPr>
          <a:xfrm>
            <a:off x="8749676"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40" name="Text Placeholder 11">
            <a:extLst>
              <a:ext uri="{FF2B5EF4-FFF2-40B4-BE49-F238E27FC236}">
                <a16:creationId xmlns:a16="http://schemas.microsoft.com/office/drawing/2014/main" id="{63678AE5-B810-D5BE-40B5-888AF4473157}"/>
              </a:ext>
            </a:extLst>
          </p:cNvPr>
          <p:cNvSpPr>
            <a:spLocks noGrp="1"/>
          </p:cNvSpPr>
          <p:nvPr>
            <p:ph type="body" sz="quarter" idx="35"/>
          </p:nvPr>
        </p:nvSpPr>
        <p:spPr>
          <a:xfrm>
            <a:off x="8749676"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Tree>
    <p:extLst>
      <p:ext uri="{BB962C8B-B14F-4D97-AF65-F5344CB8AC3E}">
        <p14:creationId xmlns:p14="http://schemas.microsoft.com/office/powerpoint/2010/main" val="6345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ummary">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FF4F2FF2-B2D0-EAB9-0059-1E59CFF27936}"/>
              </a:ext>
            </a:extLst>
          </p:cNvPr>
          <p:cNvSpPr/>
          <p:nvPr userDrawn="1"/>
        </p:nvSpPr>
        <p:spPr>
          <a:xfrm>
            <a:off x="0" y="3079989"/>
            <a:ext cx="4744043" cy="3778013"/>
          </a:xfrm>
          <a:custGeom>
            <a:avLst/>
            <a:gdLst>
              <a:gd name="connsiteX0" fmla="*/ 552680 w 4744043"/>
              <a:gd name="connsiteY0" fmla="*/ 2 h 3778013"/>
              <a:gd name="connsiteX1" fmla="*/ 3368067 w 4744043"/>
              <a:gd name="connsiteY1" fmla="*/ 2076456 h 3778013"/>
              <a:gd name="connsiteX2" fmla="*/ 4603294 w 4744043"/>
              <a:gd name="connsiteY2" fmla="*/ 3641510 h 3778013"/>
              <a:gd name="connsiteX3" fmla="*/ 4744043 w 4744043"/>
              <a:gd name="connsiteY3" fmla="*/ 3778013 h 3778013"/>
              <a:gd name="connsiteX4" fmla="*/ 0 w 4744043"/>
              <a:gd name="connsiteY4" fmla="*/ 3778013 h 3778013"/>
              <a:gd name="connsiteX5" fmla="*/ 0 w 4744043"/>
              <a:gd name="connsiteY5" fmla="*/ 73323 h 3778013"/>
              <a:gd name="connsiteX6" fmla="*/ 163773 w 4744043"/>
              <a:gd name="connsiteY6" fmla="*/ 34335 h 3778013"/>
              <a:gd name="connsiteX7" fmla="*/ 552680 w 4744043"/>
              <a:gd name="connsiteY7" fmla="*/ 2 h 377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4043" h="3778013">
                <a:moveTo>
                  <a:pt x="552680" y="2"/>
                </a:moveTo>
                <a:cubicBezTo>
                  <a:pt x="1474475" y="1086"/>
                  <a:pt x="2486209" y="585872"/>
                  <a:pt x="3368067" y="2076456"/>
                </a:cubicBezTo>
                <a:cubicBezTo>
                  <a:pt x="3678455" y="2598086"/>
                  <a:pt x="4104379" y="3133243"/>
                  <a:pt x="4603294" y="3641510"/>
                </a:cubicBezTo>
                <a:lnTo>
                  <a:pt x="4744043" y="3778013"/>
                </a:lnTo>
                <a:lnTo>
                  <a:pt x="0" y="3778013"/>
                </a:lnTo>
                <a:lnTo>
                  <a:pt x="0" y="73323"/>
                </a:lnTo>
                <a:lnTo>
                  <a:pt x="163773" y="34335"/>
                </a:lnTo>
                <a:cubicBezTo>
                  <a:pt x="291146" y="11604"/>
                  <a:pt x="420996" y="-154"/>
                  <a:pt x="552680" y="2"/>
                </a:cubicBezTo>
                <a:close/>
              </a:path>
            </a:pathLst>
          </a:custGeom>
          <a:gradFill flip="none" rotWithShape="1">
            <a:gsLst>
              <a:gs pos="41000">
                <a:schemeClr val="accent3">
                  <a:lumMod val="25000"/>
                  <a:alpha val="67969"/>
                </a:schemeClr>
              </a:gs>
              <a:gs pos="100000">
                <a:schemeClr val="accent2">
                  <a:alpha val="29022"/>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9" name="Freeform: Shape 18">
            <a:extLst>
              <a:ext uri="{FF2B5EF4-FFF2-40B4-BE49-F238E27FC236}">
                <a16:creationId xmlns:a16="http://schemas.microsoft.com/office/drawing/2014/main" id="{8B193F7C-DAB3-79A0-9B6F-012F23BAF8BD}"/>
              </a:ext>
            </a:extLst>
          </p:cNvPr>
          <p:cNvSpPr/>
          <p:nvPr userDrawn="1"/>
        </p:nvSpPr>
        <p:spPr>
          <a:xfrm>
            <a:off x="1" y="0"/>
            <a:ext cx="6552595" cy="3112082"/>
          </a:xfrm>
          <a:custGeom>
            <a:avLst/>
            <a:gdLst>
              <a:gd name="connsiteX0" fmla="*/ 6552595 w 6552595"/>
              <a:gd name="connsiteY0" fmla="*/ 0 h 3112082"/>
              <a:gd name="connsiteX1" fmla="*/ 6479403 w 6552595"/>
              <a:gd name="connsiteY1" fmla="*/ 116338 h 3112082"/>
              <a:gd name="connsiteX2" fmla="*/ 4627940 w 6552595"/>
              <a:gd name="connsiteY2" fmla="*/ 645238 h 3112082"/>
              <a:gd name="connsiteX3" fmla="*/ 631580 w 6552595"/>
              <a:gd name="connsiteY3" fmla="*/ 1915852 h 3112082"/>
              <a:gd name="connsiteX4" fmla="*/ 46252 w 6552595"/>
              <a:gd name="connsiteY4" fmla="*/ 2980209 h 3112082"/>
              <a:gd name="connsiteX5" fmla="*/ 0 w 6552595"/>
              <a:gd name="connsiteY5" fmla="*/ 3112082 h 3112082"/>
              <a:gd name="connsiteX6" fmla="*/ 0 w 6552595"/>
              <a:gd name="connsiteY6" fmla="*/ 1037361 h 3112082"/>
              <a:gd name="connsiteX7" fmla="*/ 0 w 6552595"/>
              <a:gd name="connsiteY7" fmla="*/ 0 h 31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2595" h="3112082">
                <a:moveTo>
                  <a:pt x="6552595" y="0"/>
                </a:moveTo>
                <a:lnTo>
                  <a:pt x="6479403" y="116338"/>
                </a:lnTo>
                <a:cubicBezTo>
                  <a:pt x="6181653" y="532833"/>
                  <a:pt x="5587528" y="785625"/>
                  <a:pt x="4627940" y="645238"/>
                </a:cubicBezTo>
                <a:cubicBezTo>
                  <a:pt x="3343367" y="460619"/>
                  <a:pt x="1347900" y="971915"/>
                  <a:pt x="631580" y="1915852"/>
                </a:cubicBezTo>
                <a:cubicBezTo>
                  <a:pt x="407731" y="2210834"/>
                  <a:pt x="204970" y="2565624"/>
                  <a:pt x="46252" y="2980209"/>
                </a:cubicBezTo>
                <a:lnTo>
                  <a:pt x="0" y="3112082"/>
                </a:lnTo>
                <a:lnTo>
                  <a:pt x="0" y="1037361"/>
                </a:lnTo>
                <a:lnTo>
                  <a:pt x="0" y="0"/>
                </a:lnTo>
                <a:close/>
              </a:path>
            </a:pathLst>
          </a:custGeom>
          <a:gradFill flip="none" rotWithShape="1">
            <a:gsLst>
              <a:gs pos="76000">
                <a:schemeClr val="accent3">
                  <a:lumMod val="25000"/>
                </a:schemeClr>
              </a:gs>
              <a:gs pos="0">
                <a:schemeClr val="accent1">
                  <a:alpha val="56738"/>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Shape 13">
            <a:extLst>
              <a:ext uri="{FF2B5EF4-FFF2-40B4-BE49-F238E27FC236}">
                <a16:creationId xmlns:a16="http://schemas.microsoft.com/office/drawing/2014/main" id="{D9D045F5-266F-9ADF-9692-2DA7DB16DFFE}"/>
              </a:ext>
            </a:extLst>
          </p:cNvPr>
          <p:cNvSpPr/>
          <p:nvPr userDrawn="1"/>
        </p:nvSpPr>
        <p:spPr>
          <a:xfrm>
            <a:off x="10269564" y="0"/>
            <a:ext cx="1922436" cy="5772376"/>
          </a:xfrm>
          <a:custGeom>
            <a:avLst/>
            <a:gdLst>
              <a:gd name="connsiteX0" fmla="*/ 0 w 1922436"/>
              <a:gd name="connsiteY0" fmla="*/ 0 h 5772376"/>
              <a:gd name="connsiteX1" fmla="*/ 1922436 w 1922436"/>
              <a:gd name="connsiteY1" fmla="*/ 0 h 5772376"/>
              <a:gd name="connsiteX2" fmla="*/ 1922436 w 1922436"/>
              <a:gd name="connsiteY2" fmla="*/ 5770832 h 5772376"/>
              <a:gd name="connsiteX3" fmla="*/ 1785843 w 1922436"/>
              <a:gd name="connsiteY3" fmla="*/ 5772376 h 5772376"/>
              <a:gd name="connsiteX4" fmla="*/ 167636 w 1922436"/>
              <a:gd name="connsiteY4" fmla="*/ 2958760 h 5772376"/>
              <a:gd name="connsiteX5" fmla="*/ 11457 w 1922436"/>
              <a:gd name="connsiteY5" fmla="*/ 41049 h 57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2436" h="5772376">
                <a:moveTo>
                  <a:pt x="0" y="0"/>
                </a:moveTo>
                <a:lnTo>
                  <a:pt x="1922436" y="0"/>
                </a:lnTo>
                <a:lnTo>
                  <a:pt x="1922436" y="5770832"/>
                </a:lnTo>
                <a:lnTo>
                  <a:pt x="1785843" y="5772376"/>
                </a:lnTo>
                <a:cubicBezTo>
                  <a:pt x="715486" y="5737436"/>
                  <a:pt x="-199675" y="4895626"/>
                  <a:pt x="167636" y="2958760"/>
                </a:cubicBezTo>
                <a:cubicBezTo>
                  <a:pt x="324540" y="2119813"/>
                  <a:pt x="262661" y="1037667"/>
                  <a:pt x="11457" y="41049"/>
                </a:cubicBezTo>
                <a:close/>
              </a:path>
            </a:pathLst>
          </a:custGeom>
          <a:gradFill flip="none" rotWithShape="1">
            <a:gsLst>
              <a:gs pos="10000">
                <a:schemeClr val="accent2">
                  <a:alpha val="9960"/>
                </a:schemeClr>
              </a:gs>
              <a:gs pos="100000">
                <a:schemeClr val="accent1">
                  <a:alpha val="47557"/>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2" name="Freeform: Shape 11">
            <a:extLst>
              <a:ext uri="{FF2B5EF4-FFF2-40B4-BE49-F238E27FC236}">
                <a16:creationId xmlns:a16="http://schemas.microsoft.com/office/drawing/2014/main" id="{2A494E50-F563-24E6-92E6-F9E55D1F3D50}"/>
              </a:ext>
            </a:extLst>
          </p:cNvPr>
          <p:cNvSpPr/>
          <p:nvPr userDrawn="1"/>
        </p:nvSpPr>
        <p:spPr>
          <a:xfrm>
            <a:off x="10861332" y="0"/>
            <a:ext cx="1330669" cy="3088658"/>
          </a:xfrm>
          <a:custGeom>
            <a:avLst/>
            <a:gdLst>
              <a:gd name="connsiteX0" fmla="*/ 0 w 1330669"/>
              <a:gd name="connsiteY0" fmla="*/ 0 h 3088658"/>
              <a:gd name="connsiteX1" fmla="*/ 1330669 w 1330669"/>
              <a:gd name="connsiteY1" fmla="*/ 0 h 3088658"/>
              <a:gd name="connsiteX2" fmla="*/ 1330669 w 1330669"/>
              <a:gd name="connsiteY2" fmla="*/ 3088658 h 3088658"/>
              <a:gd name="connsiteX3" fmla="*/ 1265038 w 1330669"/>
              <a:gd name="connsiteY3" fmla="*/ 3075052 h 3088658"/>
              <a:gd name="connsiteX4" fmla="*/ 84101 w 1330669"/>
              <a:gd name="connsiteY4" fmla="*/ 918166 h 3088658"/>
              <a:gd name="connsiteX5" fmla="*/ 3100 w 1330669"/>
              <a:gd name="connsiteY5" fmla="*/ 15153 h 30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669" h="3088658">
                <a:moveTo>
                  <a:pt x="0" y="0"/>
                </a:moveTo>
                <a:lnTo>
                  <a:pt x="1330669" y="0"/>
                </a:lnTo>
                <a:lnTo>
                  <a:pt x="1330669" y="3088658"/>
                </a:lnTo>
                <a:lnTo>
                  <a:pt x="1265038" y="3075052"/>
                </a:lnTo>
                <a:cubicBezTo>
                  <a:pt x="597017" y="2898062"/>
                  <a:pt x="64513" y="2241595"/>
                  <a:pt x="84101" y="918166"/>
                </a:cubicBezTo>
                <a:cubicBezTo>
                  <a:pt x="87550" y="637183"/>
                  <a:pt x="59230" y="331259"/>
                  <a:pt x="3100" y="15153"/>
                </a:cubicBezTo>
                <a:close/>
              </a:path>
            </a:pathLst>
          </a:custGeom>
          <a:solidFill>
            <a:schemeClr val="accent1">
              <a:alpha val="5063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glass card">
            <a:extLst>
              <a:ext uri="{FF2B5EF4-FFF2-40B4-BE49-F238E27FC236}">
                <a16:creationId xmlns:a16="http://schemas.microsoft.com/office/drawing/2014/main" id="{D9024B22-C102-71C1-8593-95259EC18972}"/>
              </a:ext>
            </a:extLst>
          </p:cNvPr>
          <p:cNvSpPr/>
          <p:nvPr userDrawn="1"/>
        </p:nvSpPr>
        <p:spPr>
          <a:xfrm>
            <a:off x="1474384" y="1005155"/>
            <a:ext cx="9243233" cy="4978750"/>
          </a:xfrm>
          <a:prstGeom prst="roundRect">
            <a:avLst>
              <a:gd name="adj" fmla="val 6806"/>
            </a:avLst>
          </a:prstGeom>
          <a:gradFill>
            <a:gsLst>
              <a:gs pos="99000">
                <a:schemeClr val="bg1">
                  <a:alpha val="3000"/>
                </a:schemeClr>
              </a:gs>
              <a:gs pos="46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A78F28F-70CE-7FE2-ACE1-FA2D7C1CE590}"/>
              </a:ext>
            </a:extLst>
          </p:cNvPr>
          <p:cNvSpPr/>
          <p:nvPr userDrawn="1"/>
        </p:nvSpPr>
        <p:spPr>
          <a:xfrm>
            <a:off x="0" y="0"/>
            <a:ext cx="2862855" cy="1527696"/>
          </a:xfrm>
          <a:custGeom>
            <a:avLst/>
            <a:gdLst>
              <a:gd name="connsiteX0" fmla="*/ 0 w 2862855"/>
              <a:gd name="connsiteY0" fmla="*/ 0 h 1527696"/>
              <a:gd name="connsiteX1" fmla="*/ 2862855 w 2862855"/>
              <a:gd name="connsiteY1" fmla="*/ 0 h 1527696"/>
              <a:gd name="connsiteX2" fmla="*/ 2757362 w 2862855"/>
              <a:gd name="connsiteY2" fmla="*/ 85011 h 1527696"/>
              <a:gd name="connsiteX3" fmla="*/ 1949659 w 2862855"/>
              <a:gd name="connsiteY3" fmla="*/ 424032 h 1527696"/>
              <a:gd name="connsiteX4" fmla="*/ 170555 w 2862855"/>
              <a:gd name="connsiteY4" fmla="*/ 1373059 h 1527696"/>
              <a:gd name="connsiteX5" fmla="*/ 0 w 2862855"/>
              <a:gd name="connsiteY5" fmla="*/ 1527696 h 1527696"/>
              <a:gd name="connsiteX6" fmla="*/ 0 w 2862855"/>
              <a:gd name="connsiteY6" fmla="*/ 872969 h 15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855" h="1527696">
                <a:moveTo>
                  <a:pt x="0" y="0"/>
                </a:moveTo>
                <a:lnTo>
                  <a:pt x="2862855" y="0"/>
                </a:lnTo>
                <a:lnTo>
                  <a:pt x="2757362" y="85011"/>
                </a:lnTo>
                <a:cubicBezTo>
                  <a:pt x="2560942" y="227521"/>
                  <a:pt x="2295416" y="345289"/>
                  <a:pt x="1949659" y="424032"/>
                </a:cubicBezTo>
                <a:cubicBezTo>
                  <a:pt x="1377417" y="555874"/>
                  <a:pt x="700343" y="918207"/>
                  <a:pt x="170555" y="1373059"/>
                </a:cubicBezTo>
                <a:lnTo>
                  <a:pt x="0" y="1527696"/>
                </a:lnTo>
                <a:lnTo>
                  <a:pt x="0" y="872969"/>
                </a:lnTo>
                <a:close/>
              </a:path>
            </a:pathLst>
          </a:custGeom>
          <a:gradFill flip="none" rotWithShape="1">
            <a:gsLst>
              <a:gs pos="100000">
                <a:schemeClr val="accent3">
                  <a:lumMod val="25000"/>
                  <a:alpha val="40000"/>
                </a:schemeClr>
              </a:gs>
              <a:gs pos="0">
                <a:schemeClr val="accent4">
                  <a:alpha val="69786"/>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9" name="Freeform: Shape 28">
            <a:extLst>
              <a:ext uri="{FF2B5EF4-FFF2-40B4-BE49-F238E27FC236}">
                <a16:creationId xmlns:a16="http://schemas.microsoft.com/office/drawing/2014/main" id="{294AB31D-FEF2-F3B0-D726-81CE48F895EA}"/>
              </a:ext>
            </a:extLst>
          </p:cNvPr>
          <p:cNvSpPr/>
          <p:nvPr userDrawn="1"/>
        </p:nvSpPr>
        <p:spPr>
          <a:xfrm>
            <a:off x="2" y="4761091"/>
            <a:ext cx="3131151" cy="2096908"/>
          </a:xfrm>
          <a:custGeom>
            <a:avLst/>
            <a:gdLst>
              <a:gd name="connsiteX0" fmla="*/ 186163 w 3131151"/>
              <a:gd name="connsiteY0" fmla="*/ 0 h 2096908"/>
              <a:gd name="connsiteX1" fmla="*/ 2469297 w 3131151"/>
              <a:gd name="connsiteY1" fmla="*/ 1411265 h 2096908"/>
              <a:gd name="connsiteX2" fmla="*/ 3026909 w 3131151"/>
              <a:gd name="connsiteY2" fmla="*/ 2004423 h 2096908"/>
              <a:gd name="connsiteX3" fmla="*/ 3131151 w 3131151"/>
              <a:gd name="connsiteY3" fmla="*/ 2096908 h 2096908"/>
              <a:gd name="connsiteX4" fmla="*/ 0 w 3131151"/>
              <a:gd name="connsiteY4" fmla="*/ 2096908 h 2096908"/>
              <a:gd name="connsiteX5" fmla="*/ 0 w 3131151"/>
              <a:gd name="connsiteY5" fmla="*/ 4640 h 209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1151" h="2096908">
                <a:moveTo>
                  <a:pt x="186163" y="0"/>
                </a:moveTo>
                <a:cubicBezTo>
                  <a:pt x="883663" y="24692"/>
                  <a:pt x="1675023" y="432572"/>
                  <a:pt x="2469297" y="1411265"/>
                </a:cubicBezTo>
                <a:cubicBezTo>
                  <a:pt x="2632187" y="1610943"/>
                  <a:pt x="2819757" y="1809855"/>
                  <a:pt x="3026909" y="2004423"/>
                </a:cubicBezTo>
                <a:lnTo>
                  <a:pt x="3131151" y="2096908"/>
                </a:lnTo>
                <a:lnTo>
                  <a:pt x="0" y="2096908"/>
                </a:lnTo>
                <a:lnTo>
                  <a:pt x="0" y="4640"/>
                </a:lnTo>
                <a:close/>
              </a:path>
            </a:pathLst>
          </a:custGeom>
          <a:gradFill flip="none" rotWithShape="1">
            <a:gsLst>
              <a:gs pos="47000">
                <a:schemeClr val="accent6">
                  <a:alpha val="51365"/>
                </a:schemeClr>
              </a:gs>
              <a:gs pos="100000">
                <a:schemeClr val="accent4">
                  <a:alpha val="24386"/>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Tree>
    <p:extLst>
      <p:ext uri="{BB962C8B-B14F-4D97-AF65-F5344CB8AC3E}">
        <p14:creationId xmlns:p14="http://schemas.microsoft.com/office/powerpoint/2010/main" val="4293843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92824" y="1856232"/>
            <a:ext cx="4718304" cy="1069848"/>
          </a:xfrm>
        </p:spPr>
        <p:txBody>
          <a:bodyPr anchor="b">
            <a:no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601968" y="3374136"/>
            <a:ext cx="4709160" cy="239572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14">
            <a:extLst>
              <a:ext uri="{FF2B5EF4-FFF2-40B4-BE49-F238E27FC236}">
                <a16:creationId xmlns:a16="http://schemas.microsoft.com/office/drawing/2014/main" id="{907BDD9A-3C2A-A21B-A425-1BB45BF5C103}"/>
              </a:ext>
            </a:extLst>
          </p:cNvPr>
          <p:cNvSpPr/>
          <p:nvPr userDrawn="1"/>
        </p:nvSpPr>
        <p:spPr>
          <a:xfrm rot="5400000" flipH="1" flipV="1">
            <a:off x="-1248967" y="1248969"/>
            <a:ext cx="6858000" cy="4360065"/>
          </a:xfrm>
          <a:custGeom>
            <a:avLst/>
            <a:gdLst>
              <a:gd name="connsiteX0" fmla="*/ 6858000 w 6858000"/>
              <a:gd name="connsiteY0" fmla="*/ 0 h 4360065"/>
              <a:gd name="connsiteX1" fmla="*/ 6858000 w 6858000"/>
              <a:gd name="connsiteY1" fmla="*/ 4019634 h 4360065"/>
              <a:gd name="connsiteX2" fmla="*/ 6786526 w 6858000"/>
              <a:gd name="connsiteY2" fmla="*/ 3987694 h 4360065"/>
              <a:gd name="connsiteX3" fmla="*/ 4380589 w 6858000"/>
              <a:gd name="connsiteY3" fmla="*/ 3270469 h 4360065"/>
              <a:gd name="connsiteX4" fmla="*/ 1148443 w 6858000"/>
              <a:gd name="connsiteY4" fmla="*/ 4360028 h 4360065"/>
              <a:gd name="connsiteX5" fmla="*/ 93033 w 6858000"/>
              <a:gd name="connsiteY5" fmla="*/ 4174462 h 4360065"/>
              <a:gd name="connsiteX6" fmla="*/ 0 w 6858000"/>
              <a:gd name="connsiteY6" fmla="*/ 4134599 h 4360065"/>
              <a:gd name="connsiteX7" fmla="*/ 0 w 6858000"/>
              <a:gd name="connsiteY7" fmla="*/ 0 h 4360065"/>
              <a:gd name="connsiteX8" fmla="*/ 6858000 w 6858000"/>
              <a:gd name="connsiteY8" fmla="*/ 0 h 436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4360065">
                <a:moveTo>
                  <a:pt x="6858000" y="0"/>
                </a:moveTo>
                <a:lnTo>
                  <a:pt x="6858000" y="4019634"/>
                </a:lnTo>
                <a:lnTo>
                  <a:pt x="6786526" y="3987694"/>
                </a:lnTo>
                <a:cubicBezTo>
                  <a:pt x="6330423" y="3769997"/>
                  <a:pt x="5587519" y="3251791"/>
                  <a:pt x="4380589" y="3270469"/>
                </a:cubicBezTo>
                <a:cubicBezTo>
                  <a:pt x="3001241" y="3291816"/>
                  <a:pt x="2442968" y="4353863"/>
                  <a:pt x="1148443" y="4360028"/>
                </a:cubicBezTo>
                <a:cubicBezTo>
                  <a:pt x="743904" y="4361955"/>
                  <a:pt x="389317" y="4288650"/>
                  <a:pt x="93033" y="4174462"/>
                </a:cubicBezTo>
                <a:lnTo>
                  <a:pt x="0" y="4134599"/>
                </a:lnTo>
                <a:lnTo>
                  <a:pt x="0" y="0"/>
                </a:lnTo>
                <a:lnTo>
                  <a:pt x="6858000" y="0"/>
                </a:lnTo>
                <a:close/>
              </a:path>
            </a:pathLst>
          </a:custGeom>
          <a:solidFill>
            <a:schemeClr val="accent4">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16">
            <a:extLst>
              <a:ext uri="{FF2B5EF4-FFF2-40B4-BE49-F238E27FC236}">
                <a16:creationId xmlns:a16="http://schemas.microsoft.com/office/drawing/2014/main" id="{989D7F61-B47A-97D5-F725-EC5EFE81187A}"/>
              </a:ext>
            </a:extLst>
          </p:cNvPr>
          <p:cNvSpPr/>
          <p:nvPr userDrawn="1"/>
        </p:nvSpPr>
        <p:spPr>
          <a:xfrm rot="16200000" flipH="1">
            <a:off x="-952024" y="952025"/>
            <a:ext cx="6858000" cy="4953950"/>
          </a:xfrm>
          <a:custGeom>
            <a:avLst/>
            <a:gdLst>
              <a:gd name="connsiteX0" fmla="*/ 0 w 6858000"/>
              <a:gd name="connsiteY0" fmla="*/ 0 h 4953950"/>
              <a:gd name="connsiteX1" fmla="*/ 0 w 6858000"/>
              <a:gd name="connsiteY1" fmla="*/ 4289773 h 4953950"/>
              <a:gd name="connsiteX2" fmla="*/ 181159 w 6858000"/>
              <a:gd name="connsiteY2" fmla="*/ 4411259 h 4953950"/>
              <a:gd name="connsiteX3" fmla="*/ 2222746 w 6858000"/>
              <a:gd name="connsiteY3" fmla="*/ 4953891 h 4953950"/>
              <a:gd name="connsiteX4" fmla="*/ 6808516 w 6858000"/>
              <a:gd name="connsiteY4" fmla="*/ 3223031 h 4953950"/>
              <a:gd name="connsiteX5" fmla="*/ 6858000 w 6858000"/>
              <a:gd name="connsiteY5" fmla="*/ 3220931 h 4953950"/>
              <a:gd name="connsiteX6" fmla="*/ 6858000 w 6858000"/>
              <a:gd name="connsiteY6" fmla="*/ 0 h 4953950"/>
              <a:gd name="connsiteX7" fmla="*/ 0 w 6858000"/>
              <a:gd name="connsiteY7" fmla="*/ 0 h 495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953950">
                <a:moveTo>
                  <a:pt x="0" y="0"/>
                </a:moveTo>
                <a:lnTo>
                  <a:pt x="0" y="4289773"/>
                </a:lnTo>
                <a:lnTo>
                  <a:pt x="181159" y="4411259"/>
                </a:lnTo>
                <a:cubicBezTo>
                  <a:pt x="694541" y="4727180"/>
                  <a:pt x="1386349" y="4958196"/>
                  <a:pt x="2222746" y="4953891"/>
                </a:cubicBezTo>
                <a:cubicBezTo>
                  <a:pt x="4074768" y="4944360"/>
                  <a:pt x="4906383" y="3353427"/>
                  <a:pt x="6808516" y="3223031"/>
                </a:cubicBezTo>
                <a:lnTo>
                  <a:pt x="6858000" y="3220931"/>
                </a:lnTo>
                <a:lnTo>
                  <a:pt x="6858000" y="0"/>
                </a:lnTo>
                <a:lnTo>
                  <a:pt x="0" y="0"/>
                </a:lnTo>
                <a:close/>
              </a:path>
            </a:pathLst>
          </a:custGeom>
          <a:gradFill flip="none" rotWithShape="1">
            <a:gsLst>
              <a:gs pos="20000">
                <a:schemeClr val="accent6">
                  <a:alpha val="52965"/>
                </a:schemeClr>
              </a:gs>
              <a:gs pos="90000">
                <a:schemeClr val="accent5">
                  <a:lumMod val="50000"/>
                  <a:alpha val="72473"/>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17">
            <a:extLst>
              <a:ext uri="{FF2B5EF4-FFF2-40B4-BE49-F238E27FC236}">
                <a16:creationId xmlns:a16="http://schemas.microsoft.com/office/drawing/2014/main" id="{A70008D0-0FB3-5B8D-3060-6EDD9E247095}"/>
              </a:ext>
            </a:extLst>
          </p:cNvPr>
          <p:cNvSpPr/>
          <p:nvPr userDrawn="1"/>
        </p:nvSpPr>
        <p:spPr>
          <a:xfrm rot="16200000" flipH="1">
            <a:off x="-1513890" y="1513891"/>
            <a:ext cx="6858000" cy="3830219"/>
          </a:xfrm>
          <a:custGeom>
            <a:avLst/>
            <a:gdLst>
              <a:gd name="connsiteX0" fmla="*/ 0 w 6858000"/>
              <a:gd name="connsiteY0" fmla="*/ 0 h 3830219"/>
              <a:gd name="connsiteX1" fmla="*/ 0 w 6858000"/>
              <a:gd name="connsiteY1" fmla="*/ 2994317 h 3830219"/>
              <a:gd name="connsiteX2" fmla="*/ 150933 w 6858000"/>
              <a:gd name="connsiteY2" fmla="*/ 2952927 h 3830219"/>
              <a:gd name="connsiteX3" fmla="*/ 533317 w 6858000"/>
              <a:gd name="connsiteY3" fmla="*/ 2907735 h 3830219"/>
              <a:gd name="connsiteX4" fmla="*/ 2516906 w 6858000"/>
              <a:gd name="connsiteY4" fmla="*/ 3558655 h 3830219"/>
              <a:gd name="connsiteX5" fmla="*/ 2542419 w 6858000"/>
              <a:gd name="connsiteY5" fmla="*/ 3568616 h 3830219"/>
              <a:gd name="connsiteX6" fmla="*/ 2607100 w 6858000"/>
              <a:gd name="connsiteY6" fmla="*/ 3608308 h 3830219"/>
              <a:gd name="connsiteX7" fmla="*/ 3580199 w 6858000"/>
              <a:gd name="connsiteY7" fmla="*/ 3830188 h 3830219"/>
              <a:gd name="connsiteX8" fmla="*/ 6145368 w 6858000"/>
              <a:gd name="connsiteY8" fmla="*/ 2895740 h 3830219"/>
              <a:gd name="connsiteX9" fmla="*/ 6711794 w 6858000"/>
              <a:gd name="connsiteY9" fmla="*/ 2941805 h 3830219"/>
              <a:gd name="connsiteX10" fmla="*/ 6858000 w 6858000"/>
              <a:gd name="connsiteY10" fmla="*/ 2973381 h 3830219"/>
              <a:gd name="connsiteX11" fmla="*/ 6858000 w 6858000"/>
              <a:gd name="connsiteY11" fmla="*/ 0 h 3830219"/>
              <a:gd name="connsiteX12" fmla="*/ 0 w 6858000"/>
              <a:gd name="connsiteY12" fmla="*/ 0 h 38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3830219">
                <a:moveTo>
                  <a:pt x="0" y="0"/>
                </a:moveTo>
                <a:lnTo>
                  <a:pt x="0" y="2994317"/>
                </a:lnTo>
                <a:lnTo>
                  <a:pt x="150933" y="2952927"/>
                </a:lnTo>
                <a:cubicBezTo>
                  <a:pt x="269822" y="2926258"/>
                  <a:pt x="396478" y="2910024"/>
                  <a:pt x="533317" y="2907735"/>
                </a:cubicBezTo>
                <a:cubicBezTo>
                  <a:pt x="1559606" y="2890571"/>
                  <a:pt x="2163137" y="3401988"/>
                  <a:pt x="2516906" y="3558655"/>
                </a:cubicBezTo>
                <a:lnTo>
                  <a:pt x="2542419" y="3568616"/>
                </a:lnTo>
                <a:lnTo>
                  <a:pt x="2607100" y="3608308"/>
                </a:lnTo>
                <a:cubicBezTo>
                  <a:pt x="2866745" y="3741243"/>
                  <a:pt x="3194928" y="3832171"/>
                  <a:pt x="3580199" y="3830188"/>
                </a:cubicBezTo>
                <a:cubicBezTo>
                  <a:pt x="4607589" y="3824901"/>
                  <a:pt x="5050658" y="2914049"/>
                  <a:pt x="6145368" y="2895740"/>
                </a:cubicBezTo>
                <a:cubicBezTo>
                  <a:pt x="6350626" y="2892307"/>
                  <a:pt x="6538973" y="2910018"/>
                  <a:pt x="6711794" y="2941805"/>
                </a:cubicBezTo>
                <a:lnTo>
                  <a:pt x="6858000" y="2973381"/>
                </a:lnTo>
                <a:lnTo>
                  <a:pt x="6858000" y="0"/>
                </a:lnTo>
                <a:lnTo>
                  <a:pt x="0" y="0"/>
                </a:lnTo>
                <a:close/>
              </a:path>
            </a:pathLst>
          </a:custGeom>
          <a:gradFill>
            <a:gsLst>
              <a:gs pos="45000">
                <a:schemeClr val="accent6">
                  <a:alpha val="29951"/>
                </a:schemeClr>
              </a:gs>
              <a:gs pos="99000">
                <a:schemeClr val="accent4">
                  <a:lumMod val="75000"/>
                  <a:alpha val="2734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0" name="Straight Connector 9">
            <a:extLst>
              <a:ext uri="{FF2B5EF4-FFF2-40B4-BE49-F238E27FC236}">
                <a16:creationId xmlns:a16="http://schemas.microsoft.com/office/drawing/2014/main" id="{4CA6FFAC-0E5C-DA2F-C0F9-D5602F928AEC}"/>
              </a:ext>
            </a:extLst>
          </p:cNvPr>
          <p:cNvCxnSpPr>
            <a:cxnSpLocks/>
          </p:cNvCxnSpPr>
          <p:nvPr userDrawn="1"/>
        </p:nvCxnSpPr>
        <p:spPr>
          <a:xfrm rot="5400000">
            <a:off x="7545111" y="2275586"/>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63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Crypto: investing &amp; trading</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50392" y="832104"/>
            <a:ext cx="10881360" cy="106984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014984" y="2212848"/>
            <a:ext cx="10332720" cy="35478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329184" y="411480"/>
            <a:ext cx="521208" cy="310896"/>
          </a:xfrm>
          <a:prstGeom prst="rect">
            <a:avLst/>
          </a:prstGeom>
        </p:spPr>
        <p:txBody>
          <a:bodyPr vert="horz" lIns="91440" tIns="45720" rIns="91440" bIns="45720" rtlCol="0" anchor="ctr">
            <a:noAutofit/>
          </a:bodyPr>
          <a:lstStyle>
            <a:lvl1pPr algn="ctr">
              <a:defRPr sz="1200" b="0" i="0">
                <a:solidFill>
                  <a:schemeClr val="bg1"/>
                </a:solidFill>
                <a:latin typeface="+mn-lt"/>
                <a:cs typeface="Segoe UI Light" panose="020B0502040204020203" pitchFamily="34" charset="0"/>
              </a:defRPr>
            </a:lvl1pPr>
          </a:lstStyle>
          <a:p>
            <a:fld id="{294A09A9-5501-47C1-A89A-A340965A2BE2}" type="slidenum">
              <a:rPr lang="en-US" smtClean="0"/>
              <a:pPr/>
              <a:t>‹#›</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66344" y="6190488"/>
            <a:ext cx="2331720" cy="274320"/>
          </a:xfrm>
          <a:prstGeom prst="rect">
            <a:avLst/>
          </a:prstGeom>
        </p:spPr>
        <p:txBody>
          <a:bodyPr vert="horz" lIns="91440" tIns="45720" rIns="91440" bIns="45720" rtlCol="0" anchor="ctr">
            <a:noAutofit/>
          </a:bodyPr>
          <a:lstStyle>
            <a:lvl1pPr algn="l">
              <a:defRPr sz="1200" b="0" i="0">
                <a:solidFill>
                  <a:schemeClr val="bg1"/>
                </a:solidFill>
                <a:latin typeface="+mn-lt"/>
                <a:cs typeface="Segoe UI Light" panose="020B0502040204020203" pitchFamily="34" charset="0"/>
              </a:defRPr>
            </a:lvl1pPr>
          </a:lstStyle>
          <a:p>
            <a:r>
              <a:rPr lang="en-US"/>
              <a:t>Crypto: investing &amp; trading</a:t>
            </a:r>
            <a:endParaRPr lang="en-US" dirty="0"/>
          </a:p>
        </p:txBody>
      </p:sp>
      <p:cxnSp>
        <p:nvCxnSpPr>
          <p:cNvPr id="7" name="Straight Connector 6">
            <a:extLst>
              <a:ext uri="{FF2B5EF4-FFF2-40B4-BE49-F238E27FC236}">
                <a16:creationId xmlns:a16="http://schemas.microsoft.com/office/drawing/2014/main" id="{2BA4A2D6-617E-EEA3-E4EE-5BDB472F6A43}"/>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70" r:id="rId7"/>
    <p:sldLayoutId id="2147483669" r:id="rId8"/>
    <p:sldLayoutId id="2147483653" r:id="rId9"/>
    <p:sldLayoutId id="2147483665" r:id="rId10"/>
    <p:sldLayoutId id="2147483666" r:id="rId11"/>
    <p:sldLayoutId id="2147483667" r:id="rId12"/>
    <p:sldLayoutId id="2147483668" r:id="rId13"/>
    <p:sldLayoutId id="2147483651"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p:titleStyle>
    <p:bodyStyle>
      <a:lvl1pPr marL="228600" indent="-347472" algn="l" defTabSz="914400" rtl="0" eaLnBrk="1" latinLnBrk="0" hangingPunct="1">
        <a:lnSpc>
          <a:spcPct val="90000"/>
        </a:lnSpc>
        <a:spcBef>
          <a:spcPts val="1000"/>
        </a:spcBef>
        <a:buClr>
          <a:schemeClr val="accent6"/>
        </a:buClr>
        <a:buFont typeface="Courier New" panose="02070309020205020404" pitchFamily="49" charset="0"/>
        <a:buChar char="o"/>
        <a:defRPr sz="2800" kern="1200">
          <a:solidFill>
            <a:schemeClr val="bg1"/>
          </a:solidFill>
          <a:latin typeface="+mn-lt"/>
          <a:ea typeface="+mn-ea"/>
          <a:cs typeface="Segoe UI" panose="020B0502040204020203" pitchFamily="34" charset="0"/>
        </a:defRPr>
      </a:lvl1pPr>
      <a:lvl2pPr marL="685800" indent="-347472" algn="l" defTabSz="914400" rtl="0" eaLnBrk="1" latinLnBrk="0" hangingPunct="1">
        <a:lnSpc>
          <a:spcPct val="90000"/>
        </a:lnSpc>
        <a:spcBef>
          <a:spcPts val="500"/>
        </a:spcBef>
        <a:buClr>
          <a:schemeClr val="accent6"/>
        </a:buClr>
        <a:buFont typeface="Courier New" panose="02070309020205020404" pitchFamily="49" charset="0"/>
        <a:buChar char="o"/>
        <a:defRPr sz="2400" kern="1200">
          <a:solidFill>
            <a:schemeClr val="bg1"/>
          </a:solidFill>
          <a:latin typeface="+mn-lt"/>
          <a:ea typeface="+mn-ea"/>
          <a:cs typeface="Segoe UI" panose="020B0502040204020203" pitchFamily="34" charset="0"/>
        </a:defRPr>
      </a:lvl2pPr>
      <a:lvl3pPr marL="1143000" indent="-347472" algn="l" defTabSz="914400" rtl="0" eaLnBrk="1" latinLnBrk="0" hangingPunct="1">
        <a:lnSpc>
          <a:spcPct val="90000"/>
        </a:lnSpc>
        <a:spcBef>
          <a:spcPts val="500"/>
        </a:spcBef>
        <a:buClr>
          <a:schemeClr val="accent6"/>
        </a:buClr>
        <a:buFont typeface="Courier New" panose="02070309020205020404" pitchFamily="49" charset="0"/>
        <a:buChar char="o"/>
        <a:defRPr sz="2000" kern="1200">
          <a:solidFill>
            <a:schemeClr val="bg1"/>
          </a:solidFill>
          <a:latin typeface="+mn-lt"/>
          <a:ea typeface="+mn-ea"/>
          <a:cs typeface="Segoe UI" panose="020B0502040204020203" pitchFamily="34" charset="0"/>
        </a:defRPr>
      </a:lvl3pPr>
      <a:lvl4pPr marL="16002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4pPr>
      <a:lvl5pPr marL="20574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s://www.weblineglobal.com/blog/hire-dedicated-php-developers-guid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0.svg"/><Relationship Id="rId7"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hyperlink" Target="https://www.weblineglobal.com/blog/hire-dedicated-php-developers-guide/"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2.svg"/><Relationship Id="rId7"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s://www.weblineglobal.com/blog/hire-dedicated-php-developers-guide/"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svg"/><Relationship Id="rId7"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www.weblineglobal.com/blog/hire-dedicated-php-developers-guide/" TargetMode="External"/><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s://www.weblineglobal.com/blog/hire-dedicated-php-developers-guid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0.svg"/><Relationship Id="rId7" Type="http://schemas.openxmlformats.org/officeDocument/2006/relationships/image" Target="../media/image7.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hyperlink" Target="https://www.weblineglobal.com/blog/hire-dedicated-php-developers-guide/" TargetMode="External"/><Relationship Id="rId5" Type="http://schemas.openxmlformats.org/officeDocument/2006/relationships/image" Target="../media/image32.sv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4.svg"/><Relationship Id="rId7" Type="http://schemas.openxmlformats.org/officeDocument/2006/relationships/image" Target="../media/image7.png"/><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hyperlink" Target="https://www.weblineglobal.com/blog/hire-dedicated-php-developers-guide/" TargetMode="External"/><Relationship Id="rId5" Type="http://schemas.openxmlformats.org/officeDocument/2006/relationships/image" Target="../media/image36.sv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blineglobal.com/blog/hire-dedicated-php-developers-guide/" TargetMode="Externa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1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0DB4-0446-EF22-E8E0-3A5B83923AC0}"/>
              </a:ext>
            </a:extLst>
          </p:cNvPr>
          <p:cNvSpPr>
            <a:spLocks noGrp="1"/>
          </p:cNvSpPr>
          <p:nvPr>
            <p:ph type="ctrTitle"/>
          </p:nvPr>
        </p:nvSpPr>
        <p:spPr>
          <a:xfrm>
            <a:off x="589241" y="1795243"/>
            <a:ext cx="6314898" cy="2239861"/>
          </a:xfrm>
        </p:spPr>
        <p:txBody>
          <a:bodyPr/>
          <a:lstStyle/>
          <a:p>
            <a:pPr algn="l"/>
            <a:r>
              <a:rPr lang="en-US" sz="5400" spc="0" dirty="0">
                <a:latin typeface="Calibri" panose="020F0502020204030204" pitchFamily="34" charset="0"/>
                <a:cs typeface="Calibri" panose="020F0502020204030204" pitchFamily="34" charset="0"/>
              </a:rPr>
              <a:t>Hire Dedicated PHP Developers </a:t>
            </a:r>
            <a:br>
              <a:rPr lang="en-US" sz="5400" spc="0" dirty="0">
                <a:latin typeface="Calibri" panose="020F0502020204030204" pitchFamily="34" charset="0"/>
                <a:cs typeface="Calibri" panose="020F0502020204030204" pitchFamily="34" charset="0"/>
              </a:rPr>
            </a:br>
            <a:r>
              <a:rPr lang="en-US" sz="5400" spc="0" dirty="0">
                <a:latin typeface="Calibri" panose="020F0502020204030204" pitchFamily="34" charset="0"/>
                <a:cs typeface="Calibri" panose="020F0502020204030204" pitchFamily="34" charset="0"/>
              </a:rPr>
              <a:t>- A Detailed Guide</a:t>
            </a:r>
          </a:p>
        </p:txBody>
      </p:sp>
      <p:pic>
        <p:nvPicPr>
          <p:cNvPr id="4" name="Picture 2">
            <a:extLst>
              <a:ext uri="{FF2B5EF4-FFF2-40B4-BE49-F238E27FC236}">
                <a16:creationId xmlns:a16="http://schemas.microsoft.com/office/drawing/2014/main" id="{C7E9F77C-A7B0-244B-DEB6-87E8D9035E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71547" y="2986481"/>
            <a:ext cx="6620453" cy="3871519"/>
          </a:xfrm>
          <a:prstGeom prst="rect">
            <a:avLst/>
          </a:prstGeom>
        </p:spPr>
      </p:pic>
      <p:pic>
        <p:nvPicPr>
          <p:cNvPr id="9" name="Graphic 8">
            <a:extLst>
              <a:ext uri="{FF2B5EF4-FFF2-40B4-BE49-F238E27FC236}">
                <a16:creationId xmlns:a16="http://schemas.microsoft.com/office/drawing/2014/main" id="{B2EF2F6D-AAD2-3C30-3F95-5EE0D6CC79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9241" y="348275"/>
            <a:ext cx="3667125" cy="771525"/>
          </a:xfrm>
          <a:prstGeom prst="rect">
            <a:avLst/>
          </a:prstGeom>
        </p:spPr>
      </p:pic>
    </p:spTree>
    <p:extLst>
      <p:ext uri="{BB962C8B-B14F-4D97-AF65-F5344CB8AC3E}">
        <p14:creationId xmlns:p14="http://schemas.microsoft.com/office/powerpoint/2010/main" val="172349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090D-C862-CF85-1001-A82E54365597}"/>
              </a:ext>
            </a:extLst>
          </p:cNvPr>
          <p:cNvSpPr>
            <a:spLocks noGrp="1"/>
          </p:cNvSpPr>
          <p:nvPr>
            <p:ph type="ctrTitle"/>
          </p:nvPr>
        </p:nvSpPr>
        <p:spPr>
          <a:xfrm>
            <a:off x="1246639" y="2959217"/>
            <a:ext cx="9698722" cy="2230717"/>
          </a:xfrm>
        </p:spPr>
        <p:txBody>
          <a:bodyPr/>
          <a:lstStyle/>
          <a:p>
            <a:r>
              <a:rPr lang="en-US" sz="2800" b="0" cap="none" spc="0" dirty="0">
                <a:latin typeface="Calibri" panose="020F0502020204030204" pitchFamily="34" charset="0"/>
                <a:cs typeface="Calibri" panose="020F0502020204030204" pitchFamily="34" charset="0"/>
              </a:rPr>
              <a:t>PHP has become one of the most widely used scripting languages. Currently, PHP powers 78.1% of all websites; there’s no doubt that many businesses are shifting to PHP development and looking to hire dedicated PHP developers to work on their projects.</a:t>
            </a:r>
            <a:endParaRPr lang="en-US" sz="2800" b="0" spc="0" dirty="0">
              <a:latin typeface="Calibri" panose="020F0502020204030204" pitchFamily="34" charset="0"/>
              <a:cs typeface="Calibri" panose="020F0502020204030204" pitchFamily="34" charset="0"/>
            </a:endParaRPr>
          </a:p>
        </p:txBody>
      </p:sp>
      <p:pic>
        <p:nvPicPr>
          <p:cNvPr id="18" name="Graphic 17">
            <a:extLst>
              <a:ext uri="{FF2B5EF4-FFF2-40B4-BE49-F238E27FC236}">
                <a16:creationId xmlns:a16="http://schemas.microsoft.com/office/drawing/2014/main" id="{376CB83D-D265-5BDF-CD09-CE34D02537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31168" y="2009163"/>
            <a:ext cx="1329665" cy="673467"/>
          </a:xfrm>
          <a:prstGeom prst="rect">
            <a:avLst/>
          </a:prstGeom>
        </p:spPr>
      </p:pic>
      <p:grpSp>
        <p:nvGrpSpPr>
          <p:cNvPr id="11" name="Group 10">
            <a:extLst>
              <a:ext uri="{FF2B5EF4-FFF2-40B4-BE49-F238E27FC236}">
                <a16:creationId xmlns:a16="http://schemas.microsoft.com/office/drawing/2014/main" id="{EF0DAB91-2E84-F16E-3E20-410B0B5181B6}"/>
              </a:ext>
            </a:extLst>
          </p:cNvPr>
          <p:cNvGrpSpPr/>
          <p:nvPr/>
        </p:nvGrpSpPr>
        <p:grpSpPr>
          <a:xfrm>
            <a:off x="0" y="6249798"/>
            <a:ext cx="12192000" cy="608202"/>
            <a:chOff x="0" y="6249799"/>
            <a:chExt cx="12192000" cy="608202"/>
          </a:xfrm>
        </p:grpSpPr>
        <p:sp>
          <p:nvSpPr>
            <p:cNvPr id="8" name="Rectangle 7">
              <a:extLst>
                <a:ext uri="{FF2B5EF4-FFF2-40B4-BE49-F238E27FC236}">
                  <a16:creationId xmlns:a16="http://schemas.microsoft.com/office/drawing/2014/main" id="{53C89319-8E87-C42B-7E37-FA5F3EC841C0}"/>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AADC86-08D7-2164-57B8-C78FED7A8FF9}"/>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4"/>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0" name="Graphic 9">
              <a:extLst>
                <a:ext uri="{FF2B5EF4-FFF2-40B4-BE49-F238E27FC236}">
                  <a16:creationId xmlns:a16="http://schemas.microsoft.com/office/drawing/2014/main" id="{E8E4C6D2-5808-6A03-CF06-1EC07FBF2E0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213210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235982B-07C8-B6FF-190D-54B4433496E7}"/>
              </a:ext>
            </a:extLst>
          </p:cNvPr>
          <p:cNvSpPr>
            <a:spLocks noGrp="1"/>
          </p:cNvSpPr>
          <p:nvPr>
            <p:ph type="title"/>
          </p:nvPr>
        </p:nvSpPr>
        <p:spPr>
          <a:xfrm>
            <a:off x="714071" y="830510"/>
            <a:ext cx="8878824" cy="668770"/>
          </a:xfrm>
        </p:spPr>
        <p:txBody>
          <a:bodyPr>
            <a:normAutofit/>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Who is a PHP developer?</a:t>
            </a:r>
            <a:endParaRPr lang="en-US" spc="0" dirty="0">
              <a:latin typeface="Calibri" panose="020F0502020204030204" pitchFamily="34" charset="0"/>
              <a:cs typeface="Calibri" panose="020F0502020204030204" pitchFamily="34" charset="0"/>
            </a:endParaRPr>
          </a:p>
        </p:txBody>
      </p:sp>
      <p:pic>
        <p:nvPicPr>
          <p:cNvPr id="13" name="Graphic 12">
            <a:extLst>
              <a:ext uri="{FF2B5EF4-FFF2-40B4-BE49-F238E27FC236}">
                <a16:creationId xmlns:a16="http://schemas.microsoft.com/office/drawing/2014/main" id="{DEC36F8E-BCA8-76F7-69B0-5460A29943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31684" y="2231194"/>
            <a:ext cx="5680519" cy="3653832"/>
          </a:xfrm>
          <a:prstGeom prst="rect">
            <a:avLst/>
          </a:prstGeom>
        </p:spPr>
      </p:pic>
      <p:sp>
        <p:nvSpPr>
          <p:cNvPr id="14" name="Title 1">
            <a:extLst>
              <a:ext uri="{FF2B5EF4-FFF2-40B4-BE49-F238E27FC236}">
                <a16:creationId xmlns:a16="http://schemas.microsoft.com/office/drawing/2014/main" id="{4D50F338-FACC-7EFE-9372-B85D5D9A10AD}"/>
              </a:ext>
            </a:extLst>
          </p:cNvPr>
          <p:cNvSpPr txBox="1">
            <a:spLocks/>
          </p:cNvSpPr>
          <p:nvPr/>
        </p:nvSpPr>
        <p:spPr>
          <a:xfrm>
            <a:off x="714071" y="2037721"/>
            <a:ext cx="6114568" cy="14677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400" b="0" cap="none" spc="0" dirty="0">
                <a:latin typeface="Calibri" panose="020F0502020204030204" pitchFamily="34" charset="0"/>
                <a:cs typeface="Calibri" panose="020F0502020204030204" pitchFamily="34" charset="0"/>
              </a:rPr>
              <a:t>PHP developers are web developers who use a</a:t>
            </a:r>
          </a:p>
          <a:p>
            <a:pPr algn="l"/>
            <a:r>
              <a:rPr lang="en-US" sz="2400" b="0" cap="none" spc="0" dirty="0">
                <a:latin typeface="Calibri" panose="020F0502020204030204" pitchFamily="34" charset="0"/>
                <a:cs typeface="Calibri" panose="020F0502020204030204" pitchFamily="34" charset="0"/>
              </a:rPr>
              <a:t>dynamic scripting language, such as PHP, to create, test and maintain code for websites, applications, and apps.</a:t>
            </a:r>
            <a:endParaRPr lang="en-US" sz="2400" b="0" spc="0" dirty="0">
              <a:latin typeface="Calibri" panose="020F0502020204030204" pitchFamily="34" charset="0"/>
              <a:cs typeface="Calibri" panose="020F0502020204030204" pitchFamily="34" charset="0"/>
            </a:endParaRPr>
          </a:p>
        </p:txBody>
      </p:sp>
      <p:pic>
        <p:nvPicPr>
          <p:cNvPr id="15" name="Graphic 14">
            <a:extLst>
              <a:ext uri="{FF2B5EF4-FFF2-40B4-BE49-F238E27FC236}">
                <a16:creationId xmlns:a16="http://schemas.microsoft.com/office/drawing/2014/main" id="{B5056F90-1A58-4C6B-FF04-387419C25A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4071" y="5381167"/>
            <a:ext cx="994799" cy="503859"/>
          </a:xfrm>
          <a:prstGeom prst="rect">
            <a:avLst/>
          </a:prstGeom>
        </p:spPr>
      </p:pic>
      <p:grpSp>
        <p:nvGrpSpPr>
          <p:cNvPr id="2" name="Group 1">
            <a:extLst>
              <a:ext uri="{FF2B5EF4-FFF2-40B4-BE49-F238E27FC236}">
                <a16:creationId xmlns:a16="http://schemas.microsoft.com/office/drawing/2014/main" id="{3E25E073-6C93-987D-4122-DE79FC7AB710}"/>
              </a:ext>
            </a:extLst>
          </p:cNvPr>
          <p:cNvGrpSpPr/>
          <p:nvPr/>
        </p:nvGrpSpPr>
        <p:grpSpPr>
          <a:xfrm>
            <a:off x="-8626" y="6249562"/>
            <a:ext cx="12192000" cy="608202"/>
            <a:chOff x="0" y="6249799"/>
            <a:chExt cx="12192000" cy="608202"/>
          </a:xfrm>
        </p:grpSpPr>
        <p:sp>
          <p:nvSpPr>
            <p:cNvPr id="3" name="Rectangle 2">
              <a:extLst>
                <a:ext uri="{FF2B5EF4-FFF2-40B4-BE49-F238E27FC236}">
                  <a16:creationId xmlns:a16="http://schemas.microsoft.com/office/drawing/2014/main" id="{DBB2ECF7-244D-63AB-D896-3C315077D11B}"/>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7516939-D2D0-1919-E8AD-E17820DDCB5D}"/>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6"/>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272BF0F1-1E3E-E7A4-2B69-CA772EFBC5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37265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E22F651-7ABC-015D-B5C4-622708A64CB1}"/>
              </a:ext>
            </a:extLst>
          </p:cNvPr>
          <p:cNvSpPr>
            <a:spLocks noGrp="1"/>
          </p:cNvSpPr>
          <p:nvPr>
            <p:ph sz="half" idx="2"/>
          </p:nvPr>
        </p:nvSpPr>
        <p:spPr>
          <a:xfrm>
            <a:off x="714069" y="2139696"/>
            <a:ext cx="8878823" cy="2596206"/>
          </a:xfrm>
        </p:spPr>
        <p:txBody>
          <a:bodyPr/>
          <a:lstStyle/>
          <a:p>
            <a:pPr>
              <a:lnSpc>
                <a:spcPct val="150000"/>
              </a:lnSpc>
            </a:pPr>
            <a:r>
              <a:rPr lang="en-US" dirty="0">
                <a:latin typeface="Calibri" panose="020F0502020204030204" pitchFamily="34" charset="0"/>
                <a:cs typeface="Calibri" panose="020F0502020204030204" pitchFamily="34" charset="0"/>
              </a:rPr>
              <a:t>Addressing compatibility issues with various software programs, platforms, and browsers.</a:t>
            </a:r>
          </a:p>
          <a:p>
            <a:pPr>
              <a:lnSpc>
                <a:spcPct val="150000"/>
              </a:lnSpc>
            </a:pPr>
            <a:r>
              <a:rPr lang="en-US" dirty="0">
                <a:latin typeface="Calibri" panose="020F0502020204030204" pitchFamily="34" charset="0"/>
                <a:cs typeface="Calibri" panose="020F0502020204030204" pitchFamily="34" charset="0"/>
              </a:rPr>
              <a:t>Introducing new features to the projects that are appropriate to the project requirements.</a:t>
            </a:r>
          </a:p>
          <a:p>
            <a:pPr>
              <a:lnSpc>
                <a:spcPct val="150000"/>
              </a:lnSpc>
            </a:pPr>
            <a:r>
              <a:rPr lang="en-US" dirty="0">
                <a:latin typeface="Calibri" panose="020F0502020204030204" pitchFamily="34" charset="0"/>
                <a:cs typeface="Calibri" panose="020F0502020204030204" pitchFamily="34" charset="0"/>
              </a:rPr>
              <a:t>Meeting all the deadlines during the project’s development and implementation.</a:t>
            </a:r>
          </a:p>
          <a:p>
            <a:pPr>
              <a:lnSpc>
                <a:spcPct val="150000"/>
              </a:lnSpc>
            </a:pPr>
            <a:r>
              <a:rPr lang="en-US" dirty="0">
                <a:latin typeface="Calibri" panose="020F0502020204030204" pitchFamily="34" charset="0"/>
                <a:cs typeface="Calibri" panose="020F0502020204030204" pitchFamily="34" charset="0"/>
              </a:rPr>
              <a:t>Participating in a collaborative endeavour with all stakeholders and team members.</a:t>
            </a:r>
          </a:p>
          <a:p>
            <a:pPr>
              <a:lnSpc>
                <a:spcPct val="150000"/>
              </a:lnSpc>
            </a:pPr>
            <a:r>
              <a:rPr lang="en-US" dirty="0">
                <a:latin typeface="Calibri" panose="020F0502020204030204" pitchFamily="34" charset="0"/>
                <a:cs typeface="Calibri" panose="020F0502020204030204" pitchFamily="34" charset="0"/>
              </a:rPr>
              <a:t>Monitoring and updating the information regularly.</a:t>
            </a:r>
          </a:p>
        </p:txBody>
      </p:sp>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1031846"/>
          </a:xfrm>
        </p:spPr>
        <p:txBody>
          <a:bodyPr>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Dedicated PHP developer Duties and Responsibilities</a:t>
            </a:r>
            <a:endParaRPr lang="en-US" spc="0" dirty="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91887E2A-66F4-CD4A-6B54-E901F1950F04}"/>
              </a:ext>
            </a:extLst>
          </p:cNvPr>
          <p:cNvGrpSpPr/>
          <p:nvPr/>
        </p:nvGrpSpPr>
        <p:grpSpPr>
          <a:xfrm>
            <a:off x="8626" y="6249562"/>
            <a:ext cx="12192000" cy="608202"/>
            <a:chOff x="0" y="6249799"/>
            <a:chExt cx="12192000" cy="608202"/>
          </a:xfrm>
        </p:grpSpPr>
        <p:sp>
          <p:nvSpPr>
            <p:cNvPr id="3" name="Rectangle 2">
              <a:extLst>
                <a:ext uri="{FF2B5EF4-FFF2-40B4-BE49-F238E27FC236}">
                  <a16:creationId xmlns:a16="http://schemas.microsoft.com/office/drawing/2014/main" id="{8A6EF927-912A-F4C7-EED4-8EE5921F7E6E}"/>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6DE120D-5430-F184-0EFB-6CC046AA8BD7}"/>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6" name="Graphic 5">
              <a:extLst>
                <a:ext uri="{FF2B5EF4-FFF2-40B4-BE49-F238E27FC236}">
                  <a16:creationId xmlns:a16="http://schemas.microsoft.com/office/drawing/2014/main" id="{21D37F42-CF32-E696-2700-172D7D618C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765210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1031846"/>
          </a:xfrm>
        </p:spPr>
        <p:txBody>
          <a:bodyPr>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Below are a few reasons to hire PHP experts</a:t>
            </a:r>
            <a:endParaRPr lang="en-US" spc="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312B0AE8-DC86-C0A2-6A97-9CB301A5A25E}"/>
              </a:ext>
            </a:extLst>
          </p:cNvPr>
          <p:cNvSpPr txBox="1">
            <a:spLocks/>
          </p:cNvSpPr>
          <p:nvPr/>
        </p:nvSpPr>
        <p:spPr>
          <a:xfrm>
            <a:off x="714071" y="2132586"/>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PHP is Quick</a:t>
            </a:r>
            <a:endParaRPr lang="en-US" sz="2400" b="0" spc="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9238329E-2C71-1D0B-CCB1-A7CA666781C3}"/>
              </a:ext>
            </a:extLst>
          </p:cNvPr>
          <p:cNvSpPr txBox="1">
            <a:spLocks/>
          </p:cNvSpPr>
          <p:nvPr/>
        </p:nvSpPr>
        <p:spPr>
          <a:xfrm>
            <a:off x="1076196" y="2591394"/>
            <a:ext cx="8337650" cy="109056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Software created with PHP loads quickly. This is because PHP-developed software products run through their own memory, which increases the product’s loading speed.</a:t>
            </a:r>
            <a:endParaRPr lang="en-US" sz="2000" b="0" spc="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FCE0C8A4-F239-F9C2-3709-085520870F57}"/>
              </a:ext>
            </a:extLst>
          </p:cNvPr>
          <p:cNvSpPr txBox="1">
            <a:spLocks/>
          </p:cNvSpPr>
          <p:nvPr/>
        </p:nvSpPr>
        <p:spPr>
          <a:xfrm>
            <a:off x="714071" y="3858132"/>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It is Feasible</a:t>
            </a:r>
            <a:endParaRPr lang="en-US" sz="2400" b="0" spc="0"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D79E2D71-E941-5E4B-4A9C-779153447371}"/>
              </a:ext>
            </a:extLst>
          </p:cNvPr>
          <p:cNvSpPr txBox="1">
            <a:spLocks/>
          </p:cNvSpPr>
          <p:nvPr/>
        </p:nvSpPr>
        <p:spPr>
          <a:xfrm>
            <a:off x="1076196" y="4316940"/>
            <a:ext cx="8337650" cy="118962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Not only PHP can run on any standard server, but it can also be used for a variety of different purposes. If you are looking for PHP developers for hire then it would allow for server-side scripting as well as comprehensive software development.</a:t>
            </a:r>
            <a:endParaRPr lang="en-US" sz="2000" b="0" spc="0"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571977C3-41D2-288E-D4BE-B4FB05E48DB2}"/>
              </a:ext>
            </a:extLst>
          </p:cNvPr>
          <p:cNvGrpSpPr/>
          <p:nvPr/>
        </p:nvGrpSpPr>
        <p:grpSpPr>
          <a:xfrm>
            <a:off x="8626" y="6249562"/>
            <a:ext cx="12192000" cy="608202"/>
            <a:chOff x="0" y="6249799"/>
            <a:chExt cx="12192000" cy="608202"/>
          </a:xfrm>
        </p:grpSpPr>
        <p:sp>
          <p:nvSpPr>
            <p:cNvPr id="4" name="Rectangle 3">
              <a:extLst>
                <a:ext uri="{FF2B5EF4-FFF2-40B4-BE49-F238E27FC236}">
                  <a16:creationId xmlns:a16="http://schemas.microsoft.com/office/drawing/2014/main" id="{26F2E799-717B-8E38-0246-6D85CBFD4836}"/>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6404C29-518A-3621-257F-8E92509D1838}"/>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B2186ECA-257E-505B-A8BD-DA43DDC309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pic>
        <p:nvPicPr>
          <p:cNvPr id="11" name="Graphic 10">
            <a:extLst>
              <a:ext uri="{FF2B5EF4-FFF2-40B4-BE49-F238E27FC236}">
                <a16:creationId xmlns:a16="http://schemas.microsoft.com/office/drawing/2014/main" id="{846539E0-A5A3-DB6E-2BC2-C9D7AE1B61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44504" y="2342712"/>
            <a:ext cx="733425" cy="371475"/>
          </a:xfrm>
          <a:prstGeom prst="rect">
            <a:avLst/>
          </a:prstGeom>
        </p:spPr>
      </p:pic>
      <p:pic>
        <p:nvPicPr>
          <p:cNvPr id="13" name="Graphic 12">
            <a:extLst>
              <a:ext uri="{FF2B5EF4-FFF2-40B4-BE49-F238E27FC236}">
                <a16:creationId xmlns:a16="http://schemas.microsoft.com/office/drawing/2014/main" id="{72CC8174-6E03-3E8A-1130-E3F4EDD8328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11703" y="4387178"/>
            <a:ext cx="608201" cy="608201"/>
          </a:xfrm>
          <a:prstGeom prst="rect">
            <a:avLst/>
          </a:prstGeom>
        </p:spPr>
      </p:pic>
    </p:spTree>
    <p:extLst>
      <p:ext uri="{BB962C8B-B14F-4D97-AF65-F5344CB8AC3E}">
        <p14:creationId xmlns:p14="http://schemas.microsoft.com/office/powerpoint/2010/main" val="30832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1031846"/>
          </a:xfrm>
        </p:spPr>
        <p:txBody>
          <a:bodyPr>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Below are a few reasons to hire PHP experts</a:t>
            </a:r>
            <a:endParaRPr lang="en-US" spc="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312B0AE8-DC86-C0A2-6A97-9CB301A5A25E}"/>
              </a:ext>
            </a:extLst>
          </p:cNvPr>
          <p:cNvSpPr txBox="1">
            <a:spLocks/>
          </p:cNvSpPr>
          <p:nvPr/>
        </p:nvSpPr>
        <p:spPr>
          <a:xfrm>
            <a:off x="714071" y="2132586"/>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Database Connectivity</a:t>
            </a:r>
            <a:endParaRPr lang="en-US" sz="2400" b="0" spc="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9238329E-2C71-1D0B-CCB1-A7CA666781C3}"/>
              </a:ext>
            </a:extLst>
          </p:cNvPr>
          <p:cNvSpPr txBox="1">
            <a:spLocks/>
          </p:cNvSpPr>
          <p:nvPr/>
        </p:nvSpPr>
        <p:spPr>
          <a:xfrm>
            <a:off x="1076196" y="2591394"/>
            <a:ext cx="8337650" cy="109056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The database connectivity of the PHP framework is incredible. It can connect to numerous database servers, the most common among which is MySQL, which can be used for free with PHP.</a:t>
            </a:r>
            <a:endParaRPr lang="en-US" sz="2000" b="0" spc="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FCE0C8A4-F239-F9C2-3709-085520870F57}"/>
              </a:ext>
            </a:extLst>
          </p:cNvPr>
          <p:cNvSpPr txBox="1">
            <a:spLocks/>
          </p:cNvSpPr>
          <p:nvPr/>
        </p:nvSpPr>
        <p:spPr>
          <a:xfrm>
            <a:off x="714071" y="3858132"/>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Cost-effective Execution</a:t>
            </a:r>
            <a:endParaRPr lang="en-US" sz="2400" b="0" spc="0"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D79E2D71-E941-5E4B-4A9C-779153447371}"/>
              </a:ext>
            </a:extLst>
          </p:cNvPr>
          <p:cNvSpPr txBox="1">
            <a:spLocks/>
          </p:cNvSpPr>
          <p:nvPr/>
        </p:nvSpPr>
        <p:spPr>
          <a:xfrm>
            <a:off x="1076196" y="4316940"/>
            <a:ext cx="8337650" cy="118962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PHP’s cost-effective execution is one of its most useful features. As many PHP tools are open-source, the cost of working with PHP frameworks immediately decreases.</a:t>
            </a:r>
            <a:endParaRPr lang="en-US" sz="2000" b="0" spc="0"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F1664AD6-289C-D376-70E1-253A9437BB76}"/>
              </a:ext>
            </a:extLst>
          </p:cNvPr>
          <p:cNvGrpSpPr/>
          <p:nvPr/>
        </p:nvGrpSpPr>
        <p:grpSpPr>
          <a:xfrm>
            <a:off x="8626" y="6249562"/>
            <a:ext cx="12192000" cy="608202"/>
            <a:chOff x="0" y="6249799"/>
            <a:chExt cx="12192000" cy="608202"/>
          </a:xfrm>
        </p:grpSpPr>
        <p:sp>
          <p:nvSpPr>
            <p:cNvPr id="7" name="Rectangle 6">
              <a:extLst>
                <a:ext uri="{FF2B5EF4-FFF2-40B4-BE49-F238E27FC236}">
                  <a16:creationId xmlns:a16="http://schemas.microsoft.com/office/drawing/2014/main" id="{CBAFF8D0-79D1-DDA2-54A2-57D55B955E1A}"/>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8AF258D-D912-2150-7FE4-7CA8B3D3B75F}"/>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9F721B43-BCBA-054D-B6B3-9B0B97F1C4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pic>
        <p:nvPicPr>
          <p:cNvPr id="16" name="Graphic 15">
            <a:extLst>
              <a:ext uri="{FF2B5EF4-FFF2-40B4-BE49-F238E27FC236}">
                <a16:creationId xmlns:a16="http://schemas.microsoft.com/office/drawing/2014/main" id="{1E46D211-A490-22E5-DBCC-42AF56EAA8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76273" y="2184652"/>
            <a:ext cx="739531" cy="813484"/>
          </a:xfrm>
          <a:prstGeom prst="rect">
            <a:avLst/>
          </a:prstGeom>
        </p:spPr>
      </p:pic>
      <p:pic>
        <p:nvPicPr>
          <p:cNvPr id="22" name="Graphic 21">
            <a:extLst>
              <a:ext uri="{FF2B5EF4-FFF2-40B4-BE49-F238E27FC236}">
                <a16:creationId xmlns:a16="http://schemas.microsoft.com/office/drawing/2014/main" id="{88E367EB-3AA0-CDEC-2E47-017A300C58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76272" y="4149322"/>
            <a:ext cx="739530" cy="739530"/>
          </a:xfrm>
          <a:prstGeom prst="rect">
            <a:avLst/>
          </a:prstGeom>
        </p:spPr>
      </p:pic>
    </p:spTree>
    <p:extLst>
      <p:ext uri="{BB962C8B-B14F-4D97-AF65-F5344CB8AC3E}">
        <p14:creationId xmlns:p14="http://schemas.microsoft.com/office/powerpoint/2010/main" val="2337779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1031846"/>
          </a:xfrm>
        </p:spPr>
        <p:txBody>
          <a:bodyPr>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Below are a few reasons to hire PHP experts</a:t>
            </a:r>
            <a:endParaRPr lang="en-US" spc="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312B0AE8-DC86-C0A2-6A97-9CB301A5A25E}"/>
              </a:ext>
            </a:extLst>
          </p:cNvPr>
          <p:cNvSpPr txBox="1">
            <a:spLocks/>
          </p:cNvSpPr>
          <p:nvPr/>
        </p:nvSpPr>
        <p:spPr>
          <a:xfrm>
            <a:off x="714071" y="2132586"/>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High Supply of Resources</a:t>
            </a:r>
            <a:endParaRPr lang="en-US" sz="2400" b="0" spc="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9238329E-2C71-1D0B-CCB1-A7CA666781C3}"/>
              </a:ext>
            </a:extLst>
          </p:cNvPr>
          <p:cNvSpPr txBox="1">
            <a:spLocks/>
          </p:cNvSpPr>
          <p:nvPr/>
        </p:nvSpPr>
        <p:spPr>
          <a:xfrm>
            <a:off x="1076196" y="2591394"/>
            <a:ext cx="8337650" cy="109056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There are a lot of PHP and Laravel developers available. This includes PHP programmers who are highly qualified, experienced, and skilled. As a result, it is frequently easier to find PHP developers for hire.</a:t>
            </a:r>
            <a:endParaRPr lang="en-US" sz="2000" b="0" spc="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FCE0C8A4-F239-F9C2-3709-085520870F57}"/>
              </a:ext>
            </a:extLst>
          </p:cNvPr>
          <p:cNvSpPr txBox="1">
            <a:spLocks/>
          </p:cNvSpPr>
          <p:nvPr/>
        </p:nvSpPr>
        <p:spPr>
          <a:xfrm>
            <a:off x="714071" y="3858132"/>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Courier New" panose="02070309020205020404" pitchFamily="49" charset="0"/>
              <a:buChar char="o"/>
            </a:pPr>
            <a:r>
              <a:rPr lang="en-US" sz="2400" b="0" cap="none" spc="0" dirty="0">
                <a:latin typeface="Calibri" panose="020F0502020204030204" pitchFamily="34" charset="0"/>
                <a:cs typeface="Calibri" panose="020F0502020204030204" pitchFamily="34" charset="0"/>
              </a:rPr>
              <a:t>Object-Oriented Nature</a:t>
            </a:r>
            <a:endParaRPr lang="en-US" sz="2400" b="0" spc="0"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D79E2D71-E941-5E4B-4A9C-779153447371}"/>
              </a:ext>
            </a:extLst>
          </p:cNvPr>
          <p:cNvSpPr txBox="1">
            <a:spLocks/>
          </p:cNvSpPr>
          <p:nvPr/>
        </p:nvSpPr>
        <p:spPr>
          <a:xfrm>
            <a:off x="1076196" y="4316940"/>
            <a:ext cx="8337650" cy="90101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PHP releases after 5.0 introduced object-oriented functionality to the language. PHP can now support OOP ideas, making development much more efficient.</a:t>
            </a:r>
            <a:endParaRPr lang="en-US" sz="2000" b="0" spc="0" dirty="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ED8C424A-6B4C-8953-EFBC-90BC0A8EE830}"/>
              </a:ext>
            </a:extLst>
          </p:cNvPr>
          <p:cNvGrpSpPr/>
          <p:nvPr/>
        </p:nvGrpSpPr>
        <p:grpSpPr>
          <a:xfrm>
            <a:off x="8626" y="6249325"/>
            <a:ext cx="12192000" cy="608202"/>
            <a:chOff x="0" y="6249799"/>
            <a:chExt cx="12192000" cy="608202"/>
          </a:xfrm>
        </p:grpSpPr>
        <p:sp>
          <p:nvSpPr>
            <p:cNvPr id="3" name="Rectangle 2">
              <a:extLst>
                <a:ext uri="{FF2B5EF4-FFF2-40B4-BE49-F238E27FC236}">
                  <a16:creationId xmlns:a16="http://schemas.microsoft.com/office/drawing/2014/main" id="{F0A954F7-76B0-7AD7-809C-E84D005F774F}"/>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F9A6D6A-A3DF-4A97-A925-AEF00C119814}"/>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CA519AD5-F14F-6419-D43C-C32AEA3A38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pic>
        <p:nvPicPr>
          <p:cNvPr id="11" name="Graphic 10">
            <a:extLst>
              <a:ext uri="{FF2B5EF4-FFF2-40B4-BE49-F238E27FC236}">
                <a16:creationId xmlns:a16="http://schemas.microsoft.com/office/drawing/2014/main" id="{FBD4EC49-CEB2-CDAA-CE76-68A0D462083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40363" y="2239542"/>
            <a:ext cx="973977" cy="1073026"/>
          </a:xfrm>
          <a:prstGeom prst="rect">
            <a:avLst/>
          </a:prstGeom>
        </p:spPr>
      </p:pic>
      <p:pic>
        <p:nvPicPr>
          <p:cNvPr id="13" name="Graphic 12">
            <a:extLst>
              <a:ext uri="{FF2B5EF4-FFF2-40B4-BE49-F238E27FC236}">
                <a16:creationId xmlns:a16="http://schemas.microsoft.com/office/drawing/2014/main" id="{8FB9664C-5A5E-CB94-26FE-D0903AEF74F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33752" y="4356618"/>
            <a:ext cx="980588" cy="420252"/>
          </a:xfrm>
          <a:prstGeom prst="rect">
            <a:avLst/>
          </a:prstGeom>
        </p:spPr>
      </p:pic>
    </p:spTree>
    <p:extLst>
      <p:ext uri="{BB962C8B-B14F-4D97-AF65-F5344CB8AC3E}">
        <p14:creationId xmlns:p14="http://schemas.microsoft.com/office/powerpoint/2010/main" val="271422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520118"/>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Hiring PHP Developers | A 4-Step Process</a:t>
            </a:r>
            <a:endParaRPr lang="en-US" spc="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312B0AE8-DC86-C0A2-6A97-9CB301A5A25E}"/>
              </a:ext>
            </a:extLst>
          </p:cNvPr>
          <p:cNvSpPr txBox="1">
            <a:spLocks/>
          </p:cNvSpPr>
          <p:nvPr/>
        </p:nvSpPr>
        <p:spPr>
          <a:xfrm>
            <a:off x="714071" y="1636564"/>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Wingdings" panose="05000000000000000000" pitchFamily="2" charset="2"/>
              <a:buChar char="Ø"/>
            </a:pPr>
            <a:r>
              <a:rPr lang="en-US" sz="2400" b="0" cap="none" spc="0" dirty="0">
                <a:latin typeface="Calibri" panose="020F0502020204030204" pitchFamily="34" charset="0"/>
                <a:cs typeface="Calibri" panose="020F0502020204030204" pitchFamily="34" charset="0"/>
              </a:rPr>
              <a:t>Categories</a:t>
            </a:r>
            <a:endParaRPr lang="en-US" sz="2400" b="0" spc="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9238329E-2C71-1D0B-CCB1-A7CA666781C3}"/>
              </a:ext>
            </a:extLst>
          </p:cNvPr>
          <p:cNvSpPr txBox="1">
            <a:spLocks/>
          </p:cNvSpPr>
          <p:nvPr/>
        </p:nvSpPr>
        <p:spPr>
          <a:xfrm>
            <a:off x="1076196" y="2095372"/>
            <a:ext cx="8227195" cy="37451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There are three types of PHP developers based on the talents required for the PHP project.</a:t>
            </a:r>
            <a:endParaRPr lang="en-US" sz="2000" b="0" spc="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3067EFE5-51DD-76E8-B080-0E786C7BB490}"/>
              </a:ext>
            </a:extLst>
          </p:cNvPr>
          <p:cNvSpPr txBox="1">
            <a:spLocks/>
          </p:cNvSpPr>
          <p:nvPr/>
        </p:nvSpPr>
        <p:spPr>
          <a:xfrm>
            <a:off x="1076196" y="2861356"/>
            <a:ext cx="8227195" cy="86475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Arial" panose="020B0604020202020204" pitchFamily="34" charset="0"/>
              <a:buChar char="•"/>
            </a:pPr>
            <a:r>
              <a:rPr lang="en-US" sz="2000" cap="none" spc="0" dirty="0">
                <a:solidFill>
                  <a:schemeClr val="accent6"/>
                </a:solidFill>
                <a:latin typeface="Calibri" panose="020F0502020204030204" pitchFamily="34" charset="0"/>
                <a:cs typeface="Calibri" panose="020F0502020204030204" pitchFamily="34" charset="0"/>
              </a:rPr>
              <a:t>Expert: </a:t>
            </a:r>
            <a:r>
              <a:rPr lang="en-US" sz="2000" b="0" cap="none" spc="0" dirty="0">
                <a:solidFill>
                  <a:schemeClr val="bg1">
                    <a:lumMod val="95000"/>
                  </a:schemeClr>
                </a:solidFill>
                <a:latin typeface="Calibri" panose="020F0502020204030204" pitchFamily="34" charset="0"/>
                <a:cs typeface="Calibri" panose="020F0502020204030204" pitchFamily="34" charset="0"/>
              </a:rPr>
              <a:t>This is the category to look at if you require extensive industry experience. If you hire dedicated PHP developers with expertise, then they can systematically translate your ideas into powerful features.</a:t>
            </a:r>
            <a:endParaRPr lang="en-US" sz="2000" b="0" spc="0" dirty="0">
              <a:solidFill>
                <a:schemeClr val="bg1">
                  <a:lumMod val="95000"/>
                </a:schemeClr>
              </a:solidFill>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97D6FF1B-B638-AFB8-39E1-246D45C7217E}"/>
              </a:ext>
            </a:extLst>
          </p:cNvPr>
          <p:cNvSpPr txBox="1">
            <a:spLocks/>
          </p:cNvSpPr>
          <p:nvPr/>
        </p:nvSpPr>
        <p:spPr>
          <a:xfrm>
            <a:off x="1076196" y="4012046"/>
            <a:ext cx="8227195" cy="86475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Font typeface="Arial" panose="020B0604020202020204" pitchFamily="34" charset="0"/>
              <a:buChar char="•"/>
            </a:pPr>
            <a:r>
              <a:rPr lang="en-US" sz="2000" cap="none" spc="0" dirty="0">
                <a:solidFill>
                  <a:schemeClr val="accent6"/>
                </a:solidFill>
                <a:latin typeface="Calibri" panose="020F0502020204030204" pitchFamily="34" charset="0"/>
                <a:cs typeface="Calibri" panose="020F0502020204030204" pitchFamily="34" charset="0"/>
              </a:rPr>
              <a:t>Mid-Level: </a:t>
            </a:r>
            <a:r>
              <a:rPr lang="en-US" sz="2000" b="0" cap="none" spc="0" dirty="0">
                <a:solidFill>
                  <a:schemeClr val="bg1">
                    <a:lumMod val="95000"/>
                  </a:schemeClr>
                </a:solidFill>
                <a:latin typeface="Calibri" panose="020F0502020204030204" pitchFamily="34" charset="0"/>
                <a:cs typeface="Calibri" panose="020F0502020204030204" pitchFamily="34" charset="0"/>
              </a:rPr>
              <a:t>Mid-level PHP developers have previous industry experience and have worked on a few PHP solutions. In this category, you can hire a PHP expert to get quality at a cheaper cost.</a:t>
            </a:r>
            <a:endParaRPr lang="en-US" sz="2000" b="0" spc="0" dirty="0">
              <a:solidFill>
                <a:schemeClr val="bg1">
                  <a:lumMod val="95000"/>
                </a:schemeClr>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EEBC62C2-BD4D-422B-D1A7-0DBEBE5E6A03}"/>
              </a:ext>
            </a:extLst>
          </p:cNvPr>
          <p:cNvSpPr txBox="1">
            <a:spLocks/>
          </p:cNvSpPr>
          <p:nvPr/>
        </p:nvSpPr>
        <p:spPr>
          <a:xfrm>
            <a:off x="1076196" y="5162736"/>
            <a:ext cx="8227195" cy="86475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Font typeface="Arial" panose="020B0604020202020204" pitchFamily="34" charset="0"/>
              <a:buChar char="•"/>
            </a:pPr>
            <a:r>
              <a:rPr lang="en-US" sz="2000" cap="none" spc="0" dirty="0">
                <a:solidFill>
                  <a:schemeClr val="accent6"/>
                </a:solidFill>
                <a:latin typeface="Calibri" panose="020F0502020204030204" pitchFamily="34" charset="0"/>
                <a:cs typeface="Calibri" panose="020F0502020204030204" pitchFamily="34" charset="0"/>
              </a:rPr>
              <a:t>Beginner: </a:t>
            </a:r>
            <a:r>
              <a:rPr lang="en-US" sz="2000" b="0" cap="none" spc="0" dirty="0">
                <a:solidFill>
                  <a:schemeClr val="bg1">
                    <a:lumMod val="95000"/>
                  </a:schemeClr>
                </a:solidFill>
                <a:latin typeface="Calibri" panose="020F0502020204030204" pitchFamily="34" charset="0"/>
                <a:cs typeface="Calibri" panose="020F0502020204030204" pitchFamily="34" charset="0"/>
              </a:rPr>
              <a:t>As the name implies, the beginner-level PHP developer is new to PHP development. This category is appropriate when you are looking for PHP developers for hire.</a:t>
            </a:r>
            <a:endParaRPr lang="en-US" sz="2000" b="0" spc="0" dirty="0">
              <a:solidFill>
                <a:schemeClr val="bg1">
                  <a:lumMod val="95000"/>
                </a:schemeClr>
              </a:solidFill>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6133D994-2EB2-8552-BA4B-906998BA2340}"/>
              </a:ext>
            </a:extLst>
          </p:cNvPr>
          <p:cNvGrpSpPr/>
          <p:nvPr/>
        </p:nvGrpSpPr>
        <p:grpSpPr>
          <a:xfrm>
            <a:off x="8626" y="6249562"/>
            <a:ext cx="12192000" cy="608202"/>
            <a:chOff x="0" y="6249799"/>
            <a:chExt cx="12192000" cy="608202"/>
          </a:xfrm>
        </p:grpSpPr>
        <p:sp>
          <p:nvSpPr>
            <p:cNvPr id="8" name="Rectangle 7">
              <a:extLst>
                <a:ext uri="{FF2B5EF4-FFF2-40B4-BE49-F238E27FC236}">
                  <a16:creationId xmlns:a16="http://schemas.microsoft.com/office/drawing/2014/main" id="{211BE6AB-CCF4-73B3-6C0E-0E1EC0BAE2BC}"/>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B6DC5B1-32D2-2E5A-2515-D39F2BEDEEE5}"/>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0" name="Graphic 9">
              <a:extLst>
                <a:ext uri="{FF2B5EF4-FFF2-40B4-BE49-F238E27FC236}">
                  <a16:creationId xmlns:a16="http://schemas.microsoft.com/office/drawing/2014/main" id="{FB626DDE-BE37-DE72-8CB2-534DCE32FA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3676565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2C6EF40-A8BC-DD15-286D-95A9E5F85AEB}"/>
              </a:ext>
            </a:extLst>
          </p:cNvPr>
          <p:cNvSpPr>
            <a:spLocks noGrp="1"/>
          </p:cNvSpPr>
          <p:nvPr>
            <p:ph type="title"/>
          </p:nvPr>
        </p:nvSpPr>
        <p:spPr>
          <a:xfrm>
            <a:off x="714071" y="830510"/>
            <a:ext cx="8878824" cy="545284"/>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Hiring PHP Developers | A 4-Step Process</a:t>
            </a:r>
            <a:endParaRPr lang="en-US" spc="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312B0AE8-DC86-C0A2-6A97-9CB301A5A25E}"/>
              </a:ext>
            </a:extLst>
          </p:cNvPr>
          <p:cNvSpPr txBox="1">
            <a:spLocks/>
          </p:cNvSpPr>
          <p:nvPr/>
        </p:nvSpPr>
        <p:spPr>
          <a:xfrm>
            <a:off x="714071" y="1662802"/>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Wingdings" panose="05000000000000000000" pitchFamily="2" charset="2"/>
              <a:buChar char="Ø"/>
            </a:pPr>
            <a:r>
              <a:rPr lang="en-US" sz="2400" b="0" cap="none" spc="0" dirty="0">
                <a:latin typeface="Calibri" panose="020F0502020204030204" pitchFamily="34" charset="0"/>
                <a:cs typeface="Calibri" panose="020F0502020204030204" pitchFamily="34" charset="0"/>
              </a:rPr>
              <a:t>Drafting a List of Frameworks</a:t>
            </a:r>
            <a:endParaRPr lang="en-US" sz="2400" b="0" spc="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9238329E-2C71-1D0B-CCB1-A7CA666781C3}"/>
              </a:ext>
            </a:extLst>
          </p:cNvPr>
          <p:cNvSpPr txBox="1">
            <a:spLocks/>
          </p:cNvSpPr>
          <p:nvPr/>
        </p:nvSpPr>
        <p:spPr>
          <a:xfrm>
            <a:off x="1076196" y="2121610"/>
            <a:ext cx="8337650" cy="109056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There are numerous PHP frameworks. If you need to construct a software product quickly, raw PHP is a good framework to employ. Other frameworks like Laravel can be used if you need something scalable.</a:t>
            </a:r>
            <a:endParaRPr lang="en-US" sz="2000" b="0" spc="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FCE0C8A4-F239-F9C2-3709-085520870F57}"/>
              </a:ext>
            </a:extLst>
          </p:cNvPr>
          <p:cNvSpPr txBox="1">
            <a:spLocks/>
          </p:cNvSpPr>
          <p:nvPr/>
        </p:nvSpPr>
        <p:spPr>
          <a:xfrm>
            <a:off x="714071" y="4889979"/>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Wingdings" panose="05000000000000000000" pitchFamily="2" charset="2"/>
              <a:buChar char="Ø"/>
            </a:pPr>
            <a:r>
              <a:rPr lang="en-US" sz="2400" b="0" cap="none" spc="0" dirty="0">
                <a:latin typeface="Calibri" panose="020F0502020204030204" pitchFamily="34" charset="0"/>
                <a:cs typeface="Calibri" panose="020F0502020204030204" pitchFamily="34" charset="0"/>
              </a:rPr>
              <a:t>Ensure Quality</a:t>
            </a:r>
            <a:endParaRPr lang="en-US" sz="2400" b="0" spc="0"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D79E2D71-E941-5E4B-4A9C-779153447371}"/>
              </a:ext>
            </a:extLst>
          </p:cNvPr>
          <p:cNvSpPr txBox="1">
            <a:spLocks/>
          </p:cNvSpPr>
          <p:nvPr/>
        </p:nvSpPr>
        <p:spPr>
          <a:xfrm>
            <a:off x="1076196" y="5348787"/>
            <a:ext cx="8337650" cy="90101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The ultimate stage of this journey is to ensure development quality. It is critical to recognize that software development entails several cross-functional teams.</a:t>
            </a:r>
            <a:endParaRPr lang="en-US" sz="2000" b="0" spc="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FF60480D-09EA-37A8-D320-B288FE19A49E}"/>
              </a:ext>
            </a:extLst>
          </p:cNvPr>
          <p:cNvSpPr txBox="1">
            <a:spLocks/>
          </p:cNvSpPr>
          <p:nvPr/>
        </p:nvSpPr>
        <p:spPr>
          <a:xfrm>
            <a:off x="714071" y="3250734"/>
            <a:ext cx="8337650" cy="42025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buClr>
                <a:schemeClr val="accent6"/>
              </a:buClr>
              <a:buFont typeface="Wingdings" panose="05000000000000000000" pitchFamily="2" charset="2"/>
              <a:buChar char="Ø"/>
            </a:pPr>
            <a:r>
              <a:rPr lang="en-US" sz="2400" b="0" cap="none" spc="0" dirty="0">
                <a:latin typeface="Calibri" panose="020F0502020204030204" pitchFamily="34" charset="0"/>
                <a:cs typeface="Calibri" panose="020F0502020204030204" pitchFamily="34" charset="0"/>
              </a:rPr>
              <a:t>Establish Specific Goals</a:t>
            </a:r>
            <a:endParaRPr lang="en-US" sz="2400" b="0" spc="0" dirty="0">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87FDA8E4-7BF3-0B30-CE54-43D3A6BF9E1B}"/>
              </a:ext>
            </a:extLst>
          </p:cNvPr>
          <p:cNvSpPr txBox="1">
            <a:spLocks/>
          </p:cNvSpPr>
          <p:nvPr/>
        </p:nvSpPr>
        <p:spPr>
          <a:xfrm>
            <a:off x="1076196" y="3709542"/>
            <a:ext cx="8337650" cy="90101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b="0" cap="none" spc="0" dirty="0">
                <a:latin typeface="Calibri" panose="020F0502020204030204" pitchFamily="34" charset="0"/>
                <a:cs typeface="Calibri" panose="020F0502020204030204" pitchFamily="34" charset="0"/>
              </a:rPr>
              <a:t>Once you’ve decided on a PHP framework, set clear and simple project goals. This will assist you to hire dedicated PHP developers required for project development.</a:t>
            </a:r>
            <a:endParaRPr lang="en-US" sz="2000" b="0" spc="0"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846F5EC3-A9A2-E441-6EFE-071DAFDF7052}"/>
              </a:ext>
            </a:extLst>
          </p:cNvPr>
          <p:cNvGrpSpPr/>
          <p:nvPr/>
        </p:nvGrpSpPr>
        <p:grpSpPr>
          <a:xfrm>
            <a:off x="8626" y="6249562"/>
            <a:ext cx="12192000" cy="608202"/>
            <a:chOff x="0" y="6249799"/>
            <a:chExt cx="12192000" cy="608202"/>
          </a:xfrm>
        </p:grpSpPr>
        <p:sp>
          <p:nvSpPr>
            <p:cNvPr id="7" name="Rectangle 6">
              <a:extLst>
                <a:ext uri="{FF2B5EF4-FFF2-40B4-BE49-F238E27FC236}">
                  <a16:creationId xmlns:a16="http://schemas.microsoft.com/office/drawing/2014/main" id="{AB912D14-58FC-F31E-9B15-5B39BEB914A1}"/>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E30EEED-C8A9-A519-B840-DF5AB7D07878}"/>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ADC675D6-8204-08E3-F30E-BAE146B4A0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265331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773;p47">
            <a:extLst>
              <a:ext uri="{FF2B5EF4-FFF2-40B4-BE49-F238E27FC236}">
                <a16:creationId xmlns:a16="http://schemas.microsoft.com/office/drawing/2014/main" id="{A349DEAA-E159-DCF4-3599-DAF54F222645}"/>
              </a:ext>
            </a:extLst>
          </p:cNvPr>
          <p:cNvSpPr txBox="1"/>
          <p:nvPr/>
        </p:nvSpPr>
        <p:spPr>
          <a:xfrm>
            <a:off x="1996317" y="2526191"/>
            <a:ext cx="10102850" cy="1108075"/>
          </a:xfrm>
          <a:prstGeom prst="rect">
            <a:avLst/>
          </a:prstGeom>
          <a:noFill/>
          <a:ln>
            <a:noFill/>
          </a:ln>
        </p:spPr>
        <p:txBody>
          <a:bodyPr spcFirstLastPara="1" lIns="91425" tIns="91425" rIns="91425" bIns="91425" anchor="ctr"/>
          <a:lstStyle/>
          <a:p>
            <a:pPr>
              <a:lnSpc>
                <a:spcPct val="120000"/>
              </a:lnSpc>
              <a:spcBef>
                <a:spcPts val="0"/>
              </a:spcBef>
              <a:spcAft>
                <a:spcPts val="0"/>
              </a:spcAft>
            </a:pPr>
            <a:r>
              <a:rPr lang="en-US" noProof="1">
                <a:solidFill>
                  <a:schemeClr val="bg1"/>
                </a:solidFill>
                <a:latin typeface="Calibri" panose="020F0502020204030204" charset="0"/>
                <a:ea typeface="Roboto" panose="02000000000000000000"/>
                <a:cs typeface="Calibri" panose="020F0502020204030204" charset="0"/>
                <a:sym typeface="Roboto" panose="02000000000000000000"/>
              </a:rPr>
              <a:t>Developing a software product is entirely technical. Check the candidate’s knowledge of languages such as HTML, CSS, AJAX, JavaScript, MySQL, XML &amp; others. If you hire PHP programmers, it will undoubtedly be beneficial in the long run.</a:t>
            </a:r>
            <a:endParaRPr lang="en-GB" noProof="1">
              <a:solidFill>
                <a:schemeClr val="bg1"/>
              </a:solidFill>
              <a:latin typeface="Calibri" panose="020F0502020204030204" charset="0"/>
              <a:ea typeface="Roboto" panose="02000000000000000000"/>
              <a:cs typeface="Calibri" panose="020F0502020204030204" charset="0"/>
              <a:sym typeface="Roboto" panose="02000000000000000000"/>
            </a:endParaRPr>
          </a:p>
        </p:txBody>
      </p:sp>
      <p:sp>
        <p:nvSpPr>
          <p:cNvPr id="31" name="Google Shape;773;p47">
            <a:extLst>
              <a:ext uri="{FF2B5EF4-FFF2-40B4-BE49-F238E27FC236}">
                <a16:creationId xmlns:a16="http://schemas.microsoft.com/office/drawing/2014/main" id="{0F05D272-096F-6F59-26C7-3521013D3F67}"/>
              </a:ext>
            </a:extLst>
          </p:cNvPr>
          <p:cNvSpPr txBox="1"/>
          <p:nvPr/>
        </p:nvSpPr>
        <p:spPr>
          <a:xfrm>
            <a:off x="1996317" y="2164241"/>
            <a:ext cx="5397500" cy="414338"/>
          </a:xfrm>
          <a:prstGeom prst="rect">
            <a:avLst/>
          </a:prstGeom>
          <a:noFill/>
          <a:ln>
            <a:noFill/>
          </a:ln>
        </p:spPr>
        <p:txBody>
          <a:bodyPr spcFirstLastPara="1" lIns="91425" tIns="91425" rIns="91425" bIns="91425" anchor="ctr"/>
          <a:lstStyle/>
          <a:p>
            <a:pPr>
              <a:spcBef>
                <a:spcPts val="0"/>
              </a:spcBef>
              <a:spcAft>
                <a:spcPts val="0"/>
              </a:spcAft>
            </a:pPr>
            <a:r>
              <a:rPr lang="en-GB" b="1" noProof="1">
                <a:solidFill>
                  <a:schemeClr val="bg1"/>
                </a:solidFill>
                <a:latin typeface="Calibri" panose="020F0502020204030204" charset="0"/>
                <a:ea typeface="Roboto" panose="02000000000000000000"/>
                <a:cs typeface="Calibri" panose="020F0502020204030204" charset="0"/>
                <a:sym typeface="Roboto" panose="02000000000000000000"/>
              </a:rPr>
              <a:t>Technical Skills</a:t>
            </a:r>
          </a:p>
        </p:txBody>
      </p:sp>
      <p:sp>
        <p:nvSpPr>
          <p:cNvPr id="32" name="Google Shape;768;p47">
            <a:extLst>
              <a:ext uri="{FF2B5EF4-FFF2-40B4-BE49-F238E27FC236}">
                <a16:creationId xmlns:a16="http://schemas.microsoft.com/office/drawing/2014/main" id="{FDFB9CE7-8BB3-14E4-590B-4C81EE659B35}"/>
              </a:ext>
            </a:extLst>
          </p:cNvPr>
          <p:cNvSpPr/>
          <p:nvPr/>
        </p:nvSpPr>
        <p:spPr>
          <a:xfrm>
            <a:off x="739017" y="2299179"/>
            <a:ext cx="1039813" cy="1039812"/>
          </a:xfrm>
          <a:prstGeom prst="ellipse">
            <a:avLst/>
          </a:prstGeom>
          <a:solidFill>
            <a:srgbClr val="7B3DD9"/>
          </a:solidFill>
          <a:ln>
            <a:noFill/>
          </a:ln>
        </p:spPr>
        <p:txBody>
          <a:bodyPr spcFirstLastPara="1" lIns="91425" tIns="91425" rIns="91425" bIns="91425" anchor="ctr"/>
          <a:lstStyle/>
          <a:p>
            <a:pPr algn="ctr">
              <a:spcBef>
                <a:spcPts val="0"/>
              </a:spcBef>
              <a:spcAft>
                <a:spcPts val="0"/>
              </a:spcAft>
            </a:pPr>
            <a:endParaRPr sz="2400" noProof="1">
              <a:solidFill>
                <a:schemeClr val="lt1"/>
              </a:solidFill>
              <a:latin typeface="Fira Sans Extra Condensed"/>
              <a:ea typeface="Fira Sans Extra Condensed"/>
              <a:cs typeface="Fira Sans Extra Condensed"/>
              <a:sym typeface="Fira Sans Extra Condensed"/>
            </a:endParaRPr>
          </a:p>
        </p:txBody>
      </p:sp>
      <p:sp>
        <p:nvSpPr>
          <p:cNvPr id="33" name="Google Shape;773;p47">
            <a:extLst>
              <a:ext uri="{FF2B5EF4-FFF2-40B4-BE49-F238E27FC236}">
                <a16:creationId xmlns:a16="http://schemas.microsoft.com/office/drawing/2014/main" id="{38DF7FE1-55D9-C383-5D53-598706C010F1}"/>
              </a:ext>
            </a:extLst>
          </p:cNvPr>
          <p:cNvSpPr txBox="1"/>
          <p:nvPr/>
        </p:nvSpPr>
        <p:spPr>
          <a:xfrm>
            <a:off x="1996317" y="4678462"/>
            <a:ext cx="10102850" cy="744535"/>
          </a:xfrm>
          <a:prstGeom prst="rect">
            <a:avLst/>
          </a:prstGeom>
          <a:noFill/>
          <a:ln>
            <a:noFill/>
          </a:ln>
        </p:spPr>
        <p:txBody>
          <a:bodyPr spcFirstLastPara="1" lIns="91425" tIns="91425" rIns="91425" bIns="91425" anchor="t"/>
          <a:lstStyle/>
          <a:p>
            <a:pPr>
              <a:lnSpc>
                <a:spcPct val="110000"/>
              </a:lnSpc>
              <a:spcBef>
                <a:spcPts val="0"/>
              </a:spcBef>
              <a:spcAft>
                <a:spcPts val="0"/>
              </a:spcAft>
            </a:pPr>
            <a:r>
              <a:rPr lang="en-US" noProof="1">
                <a:solidFill>
                  <a:schemeClr val="bg1"/>
                </a:solidFill>
                <a:latin typeface="Calibri" panose="020F0502020204030204" charset="0"/>
                <a:ea typeface="Roboto" panose="02000000000000000000"/>
                <a:cs typeface="Calibri" panose="020F0502020204030204" charset="0"/>
                <a:sym typeface="Roboto" panose="02000000000000000000"/>
              </a:rPr>
              <a:t>The development team should not only comprehend the basic PHP language but also understand additional PHP frameworks such as CakePHP, Laravel, Codeigniter framework, and so on.</a:t>
            </a:r>
            <a:endParaRPr lang="en-GB" noProof="1">
              <a:solidFill>
                <a:schemeClr val="bg1"/>
              </a:solidFill>
              <a:latin typeface="Calibri" panose="020F0502020204030204" charset="0"/>
              <a:ea typeface="Roboto" panose="02000000000000000000"/>
              <a:cs typeface="Calibri" panose="020F0502020204030204" charset="0"/>
              <a:sym typeface="Roboto" panose="02000000000000000000"/>
            </a:endParaRPr>
          </a:p>
        </p:txBody>
      </p:sp>
      <p:sp>
        <p:nvSpPr>
          <p:cNvPr id="34" name="Google Shape;773;p47">
            <a:extLst>
              <a:ext uri="{FF2B5EF4-FFF2-40B4-BE49-F238E27FC236}">
                <a16:creationId xmlns:a16="http://schemas.microsoft.com/office/drawing/2014/main" id="{6AB0E80D-BE9E-B070-B6C2-C6EED63C3C68}"/>
              </a:ext>
            </a:extLst>
          </p:cNvPr>
          <p:cNvSpPr txBox="1"/>
          <p:nvPr/>
        </p:nvSpPr>
        <p:spPr>
          <a:xfrm>
            <a:off x="2009017" y="4218087"/>
            <a:ext cx="3059113" cy="330200"/>
          </a:xfrm>
          <a:prstGeom prst="rect">
            <a:avLst/>
          </a:prstGeom>
          <a:noFill/>
          <a:ln>
            <a:noFill/>
          </a:ln>
        </p:spPr>
        <p:txBody>
          <a:bodyPr spcFirstLastPara="1" lIns="91425" tIns="91425" rIns="91425" bIns="91425" anchor="ctr"/>
          <a:lstStyle/>
          <a:p>
            <a:pPr>
              <a:spcBef>
                <a:spcPts val="0"/>
              </a:spcBef>
              <a:spcAft>
                <a:spcPts val="0"/>
              </a:spcAft>
            </a:pPr>
            <a:r>
              <a:rPr lang="en-GB" b="1" noProof="1">
                <a:solidFill>
                  <a:schemeClr val="bg1"/>
                </a:solidFill>
                <a:latin typeface="Calibri" panose="020F0502020204030204" charset="0"/>
                <a:ea typeface="Roboto" panose="02000000000000000000"/>
                <a:cs typeface="Calibri" panose="020F0502020204030204" charset="0"/>
                <a:sym typeface="Roboto" panose="02000000000000000000"/>
              </a:rPr>
              <a:t>PHP Frameworks</a:t>
            </a:r>
          </a:p>
        </p:txBody>
      </p:sp>
      <p:cxnSp>
        <p:nvCxnSpPr>
          <p:cNvPr id="36" name="Straight Connector 35">
            <a:extLst>
              <a:ext uri="{FF2B5EF4-FFF2-40B4-BE49-F238E27FC236}">
                <a16:creationId xmlns:a16="http://schemas.microsoft.com/office/drawing/2014/main" id="{16FB3BC0-A17F-6A26-1247-2ABB1B202FBE}"/>
              </a:ext>
            </a:extLst>
          </p:cNvPr>
          <p:cNvCxnSpPr/>
          <p:nvPr/>
        </p:nvCxnSpPr>
        <p:spPr>
          <a:xfrm>
            <a:off x="739017" y="3783491"/>
            <a:ext cx="11303000" cy="0"/>
          </a:xfrm>
          <a:prstGeom prst="line">
            <a:avLst/>
          </a:prstGeom>
          <a:ln w="12700" cmpd="sng">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35" name="Google Shape;768;p47">
            <a:extLst>
              <a:ext uri="{FF2B5EF4-FFF2-40B4-BE49-F238E27FC236}">
                <a16:creationId xmlns:a16="http://schemas.microsoft.com/office/drawing/2014/main" id="{C4A9FF98-9383-E53D-0596-8392F1250488}"/>
              </a:ext>
            </a:extLst>
          </p:cNvPr>
          <p:cNvSpPr/>
          <p:nvPr/>
        </p:nvSpPr>
        <p:spPr>
          <a:xfrm>
            <a:off x="739016" y="4383187"/>
            <a:ext cx="1039813" cy="1039812"/>
          </a:xfrm>
          <a:prstGeom prst="ellipse">
            <a:avLst/>
          </a:prstGeom>
          <a:solidFill>
            <a:srgbClr val="FF3654"/>
          </a:solidFill>
          <a:ln>
            <a:noFill/>
          </a:ln>
        </p:spPr>
        <p:txBody>
          <a:bodyPr spcFirstLastPara="1" lIns="91425" tIns="91425" rIns="91425" bIns="91425" anchor="ctr"/>
          <a:lstStyle/>
          <a:p>
            <a:pPr algn="ctr">
              <a:spcBef>
                <a:spcPts val="0"/>
              </a:spcBef>
              <a:spcAft>
                <a:spcPts val="0"/>
              </a:spcAft>
            </a:pPr>
            <a:endParaRPr sz="2400" noProof="1">
              <a:solidFill>
                <a:schemeClr val="lt1"/>
              </a:solidFill>
              <a:latin typeface="Fira Sans Extra Condensed"/>
              <a:ea typeface="Fira Sans Extra Condensed"/>
              <a:cs typeface="Fira Sans Extra Condensed"/>
              <a:sym typeface="Fira Sans Extra Condensed"/>
            </a:endParaRPr>
          </a:p>
        </p:txBody>
      </p:sp>
      <p:sp>
        <p:nvSpPr>
          <p:cNvPr id="40" name="Title 1">
            <a:extLst>
              <a:ext uri="{FF2B5EF4-FFF2-40B4-BE49-F238E27FC236}">
                <a16:creationId xmlns:a16="http://schemas.microsoft.com/office/drawing/2014/main" id="{B7BA6C65-E715-FD2B-743D-63514557E32F}"/>
              </a:ext>
            </a:extLst>
          </p:cNvPr>
          <p:cNvSpPr>
            <a:spLocks noGrp="1"/>
          </p:cNvSpPr>
          <p:nvPr>
            <p:ph type="title"/>
          </p:nvPr>
        </p:nvSpPr>
        <p:spPr>
          <a:xfrm>
            <a:off x="714071" y="830510"/>
            <a:ext cx="8878824" cy="977540"/>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What are the Important Skills that a PHP developer must have?</a:t>
            </a:r>
            <a:endParaRPr lang="en-US" spc="0" dirty="0">
              <a:latin typeface="Calibri" panose="020F0502020204030204" pitchFamily="34" charset="0"/>
              <a:cs typeface="Calibri" panose="020F0502020204030204" pitchFamily="34" charset="0"/>
            </a:endParaRPr>
          </a:p>
        </p:txBody>
      </p:sp>
      <p:pic>
        <p:nvPicPr>
          <p:cNvPr id="6" name="Graphic 5">
            <a:extLst>
              <a:ext uri="{FF2B5EF4-FFF2-40B4-BE49-F238E27FC236}">
                <a16:creationId xmlns:a16="http://schemas.microsoft.com/office/drawing/2014/main" id="{484B3DB7-A67A-0665-2A99-DD513C36B5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3172" y="2533335"/>
            <a:ext cx="571500" cy="571500"/>
          </a:xfrm>
          <a:prstGeom prst="rect">
            <a:avLst/>
          </a:prstGeom>
        </p:spPr>
      </p:pic>
      <p:pic>
        <p:nvPicPr>
          <p:cNvPr id="8" name="Graphic 7">
            <a:extLst>
              <a:ext uri="{FF2B5EF4-FFF2-40B4-BE49-F238E27FC236}">
                <a16:creationId xmlns:a16="http://schemas.microsoft.com/office/drawing/2014/main" id="{2BBE32BF-31CD-38FA-73FE-7DE832D271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2209" y="4717355"/>
            <a:ext cx="733425" cy="371475"/>
          </a:xfrm>
          <a:prstGeom prst="rect">
            <a:avLst/>
          </a:prstGeom>
        </p:spPr>
      </p:pic>
      <p:grpSp>
        <p:nvGrpSpPr>
          <p:cNvPr id="9" name="Group 8">
            <a:extLst>
              <a:ext uri="{FF2B5EF4-FFF2-40B4-BE49-F238E27FC236}">
                <a16:creationId xmlns:a16="http://schemas.microsoft.com/office/drawing/2014/main" id="{A5859BF4-4FA4-2FC4-0007-CFE01632C3B8}"/>
              </a:ext>
            </a:extLst>
          </p:cNvPr>
          <p:cNvGrpSpPr/>
          <p:nvPr/>
        </p:nvGrpSpPr>
        <p:grpSpPr>
          <a:xfrm>
            <a:off x="-8626" y="6249562"/>
            <a:ext cx="12192000" cy="608202"/>
            <a:chOff x="0" y="6249799"/>
            <a:chExt cx="12192000" cy="608202"/>
          </a:xfrm>
        </p:grpSpPr>
        <p:sp>
          <p:nvSpPr>
            <p:cNvPr id="10" name="Rectangle 9">
              <a:extLst>
                <a:ext uri="{FF2B5EF4-FFF2-40B4-BE49-F238E27FC236}">
                  <a16:creationId xmlns:a16="http://schemas.microsoft.com/office/drawing/2014/main" id="{43EF7D4C-F7E2-FAD0-9445-307C20354E0F}"/>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DB609A7-8EBC-57DA-ADBF-164E098DBF02}"/>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6"/>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2" name="Graphic 11">
              <a:extLst>
                <a:ext uri="{FF2B5EF4-FFF2-40B4-BE49-F238E27FC236}">
                  <a16:creationId xmlns:a16="http://schemas.microsoft.com/office/drawing/2014/main" id="{7A294C2F-7C40-9AA5-8053-62AC0845A7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3548027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773;p47">
            <a:extLst>
              <a:ext uri="{FF2B5EF4-FFF2-40B4-BE49-F238E27FC236}">
                <a16:creationId xmlns:a16="http://schemas.microsoft.com/office/drawing/2014/main" id="{A349DEAA-E159-DCF4-3599-DAF54F222645}"/>
              </a:ext>
            </a:extLst>
          </p:cNvPr>
          <p:cNvSpPr txBox="1"/>
          <p:nvPr/>
        </p:nvSpPr>
        <p:spPr>
          <a:xfrm>
            <a:off x="1996317" y="2483060"/>
            <a:ext cx="10102850" cy="1108075"/>
          </a:xfrm>
          <a:prstGeom prst="rect">
            <a:avLst/>
          </a:prstGeom>
          <a:noFill/>
          <a:ln>
            <a:noFill/>
          </a:ln>
        </p:spPr>
        <p:txBody>
          <a:bodyPr spcFirstLastPara="1" lIns="91425" tIns="91425" rIns="91425" bIns="91425" anchor="t"/>
          <a:lstStyle/>
          <a:p>
            <a:pPr>
              <a:lnSpc>
                <a:spcPct val="120000"/>
              </a:lnSpc>
              <a:spcBef>
                <a:spcPts val="0"/>
              </a:spcBef>
              <a:spcAft>
                <a:spcPts val="0"/>
              </a:spcAft>
            </a:pPr>
            <a:r>
              <a:rPr lang="en-US" noProof="1">
                <a:solidFill>
                  <a:schemeClr val="bg1"/>
                </a:solidFill>
                <a:latin typeface="Calibri" panose="020F0502020204030204" charset="0"/>
                <a:ea typeface="Roboto" panose="02000000000000000000"/>
                <a:cs typeface="Calibri" panose="020F0502020204030204" charset="0"/>
                <a:sym typeface="Roboto" panose="02000000000000000000"/>
              </a:rPr>
              <a:t>You should hire PHP web developers with good communication skills. The developer should be able to comprehend your work instructions and successfully address any of their problems.</a:t>
            </a:r>
            <a:endParaRPr lang="en-GB" noProof="1">
              <a:solidFill>
                <a:schemeClr val="bg1"/>
              </a:solidFill>
              <a:latin typeface="Calibri" panose="020F0502020204030204" charset="0"/>
              <a:ea typeface="Roboto" panose="02000000000000000000"/>
              <a:cs typeface="Calibri" panose="020F0502020204030204" charset="0"/>
              <a:sym typeface="Roboto" panose="02000000000000000000"/>
            </a:endParaRPr>
          </a:p>
        </p:txBody>
      </p:sp>
      <p:sp>
        <p:nvSpPr>
          <p:cNvPr id="31" name="Google Shape;773;p47">
            <a:extLst>
              <a:ext uri="{FF2B5EF4-FFF2-40B4-BE49-F238E27FC236}">
                <a16:creationId xmlns:a16="http://schemas.microsoft.com/office/drawing/2014/main" id="{0F05D272-096F-6F59-26C7-3521013D3F67}"/>
              </a:ext>
            </a:extLst>
          </p:cNvPr>
          <p:cNvSpPr txBox="1"/>
          <p:nvPr/>
        </p:nvSpPr>
        <p:spPr>
          <a:xfrm>
            <a:off x="1996317" y="2121110"/>
            <a:ext cx="5397500" cy="414338"/>
          </a:xfrm>
          <a:prstGeom prst="rect">
            <a:avLst/>
          </a:prstGeom>
          <a:noFill/>
          <a:ln>
            <a:noFill/>
          </a:ln>
        </p:spPr>
        <p:txBody>
          <a:bodyPr spcFirstLastPara="1" lIns="91425" tIns="91425" rIns="91425" bIns="91425" anchor="ctr"/>
          <a:lstStyle/>
          <a:p>
            <a:pPr>
              <a:spcBef>
                <a:spcPts val="0"/>
              </a:spcBef>
              <a:spcAft>
                <a:spcPts val="0"/>
              </a:spcAft>
            </a:pPr>
            <a:r>
              <a:rPr lang="en-GB" b="1" noProof="1">
                <a:solidFill>
                  <a:schemeClr val="bg1"/>
                </a:solidFill>
                <a:latin typeface="Calibri" panose="020F0502020204030204" charset="0"/>
                <a:ea typeface="Roboto" panose="02000000000000000000"/>
                <a:cs typeface="Calibri" panose="020F0502020204030204" charset="0"/>
                <a:sym typeface="Roboto" panose="02000000000000000000"/>
              </a:rPr>
              <a:t>Communication Skills</a:t>
            </a:r>
          </a:p>
        </p:txBody>
      </p:sp>
      <p:sp>
        <p:nvSpPr>
          <p:cNvPr id="32" name="Google Shape;768;p47">
            <a:extLst>
              <a:ext uri="{FF2B5EF4-FFF2-40B4-BE49-F238E27FC236}">
                <a16:creationId xmlns:a16="http://schemas.microsoft.com/office/drawing/2014/main" id="{FDFB9CE7-8BB3-14E4-590B-4C81EE659B35}"/>
              </a:ext>
            </a:extLst>
          </p:cNvPr>
          <p:cNvSpPr/>
          <p:nvPr/>
        </p:nvSpPr>
        <p:spPr>
          <a:xfrm>
            <a:off x="739017" y="2256048"/>
            <a:ext cx="1039813" cy="1039812"/>
          </a:xfrm>
          <a:prstGeom prst="ellipse">
            <a:avLst/>
          </a:prstGeom>
          <a:solidFill>
            <a:schemeClr val="tx2">
              <a:lumMod val="50000"/>
            </a:schemeClr>
          </a:solidFill>
          <a:ln>
            <a:noFill/>
          </a:ln>
        </p:spPr>
        <p:txBody>
          <a:bodyPr spcFirstLastPara="1" lIns="91425" tIns="91425" rIns="91425" bIns="91425" anchor="ctr"/>
          <a:lstStyle/>
          <a:p>
            <a:pPr algn="ctr">
              <a:spcBef>
                <a:spcPts val="0"/>
              </a:spcBef>
              <a:spcAft>
                <a:spcPts val="0"/>
              </a:spcAft>
            </a:pPr>
            <a:endParaRPr sz="2400" noProof="1">
              <a:solidFill>
                <a:schemeClr val="lt1"/>
              </a:solidFill>
              <a:latin typeface="Fira Sans Extra Condensed"/>
              <a:ea typeface="Fira Sans Extra Condensed"/>
              <a:cs typeface="Fira Sans Extra Condensed"/>
              <a:sym typeface="Fira Sans Extra Condensed"/>
            </a:endParaRPr>
          </a:p>
        </p:txBody>
      </p:sp>
      <p:sp>
        <p:nvSpPr>
          <p:cNvPr id="33" name="Google Shape;773;p47">
            <a:extLst>
              <a:ext uri="{FF2B5EF4-FFF2-40B4-BE49-F238E27FC236}">
                <a16:creationId xmlns:a16="http://schemas.microsoft.com/office/drawing/2014/main" id="{38DF7FE1-55D9-C383-5D53-598706C010F1}"/>
              </a:ext>
            </a:extLst>
          </p:cNvPr>
          <p:cNvSpPr txBox="1"/>
          <p:nvPr/>
        </p:nvSpPr>
        <p:spPr>
          <a:xfrm>
            <a:off x="1996317" y="4635331"/>
            <a:ext cx="10102850" cy="744535"/>
          </a:xfrm>
          <a:prstGeom prst="rect">
            <a:avLst/>
          </a:prstGeom>
          <a:noFill/>
          <a:ln>
            <a:noFill/>
          </a:ln>
        </p:spPr>
        <p:txBody>
          <a:bodyPr spcFirstLastPara="1" lIns="91425" tIns="91425" rIns="91425" bIns="91425" anchor="t"/>
          <a:lstStyle/>
          <a:p>
            <a:pPr>
              <a:lnSpc>
                <a:spcPct val="110000"/>
              </a:lnSpc>
              <a:spcBef>
                <a:spcPts val="0"/>
              </a:spcBef>
              <a:spcAft>
                <a:spcPts val="0"/>
              </a:spcAft>
            </a:pPr>
            <a:r>
              <a:rPr lang="en-US" noProof="1">
                <a:solidFill>
                  <a:schemeClr val="bg1"/>
                </a:solidFill>
                <a:latin typeface="Calibri" panose="020F0502020204030204" charset="0"/>
                <a:ea typeface="Roboto" panose="02000000000000000000"/>
                <a:cs typeface="Calibri" panose="020F0502020204030204" charset="0"/>
                <a:sym typeface="Roboto" panose="02000000000000000000"/>
              </a:rPr>
              <a:t>If you have decided to hire PHP experts then they should be familiar with some web design principles, such as deciding the appearance and feel of the website.</a:t>
            </a:r>
            <a:endParaRPr lang="en-GB" noProof="1">
              <a:solidFill>
                <a:schemeClr val="bg1"/>
              </a:solidFill>
              <a:latin typeface="Calibri" panose="020F0502020204030204" charset="0"/>
              <a:ea typeface="Roboto" panose="02000000000000000000"/>
              <a:cs typeface="Calibri" panose="020F0502020204030204" charset="0"/>
              <a:sym typeface="Roboto" panose="02000000000000000000"/>
            </a:endParaRPr>
          </a:p>
        </p:txBody>
      </p:sp>
      <p:sp>
        <p:nvSpPr>
          <p:cNvPr id="34" name="Google Shape;773;p47">
            <a:extLst>
              <a:ext uri="{FF2B5EF4-FFF2-40B4-BE49-F238E27FC236}">
                <a16:creationId xmlns:a16="http://schemas.microsoft.com/office/drawing/2014/main" id="{6AB0E80D-BE9E-B070-B6C2-C6EED63C3C68}"/>
              </a:ext>
            </a:extLst>
          </p:cNvPr>
          <p:cNvSpPr txBox="1"/>
          <p:nvPr/>
        </p:nvSpPr>
        <p:spPr>
          <a:xfrm>
            <a:off x="2009017" y="4174956"/>
            <a:ext cx="3059113" cy="330200"/>
          </a:xfrm>
          <a:prstGeom prst="rect">
            <a:avLst/>
          </a:prstGeom>
          <a:noFill/>
          <a:ln>
            <a:noFill/>
          </a:ln>
        </p:spPr>
        <p:txBody>
          <a:bodyPr spcFirstLastPara="1" lIns="91425" tIns="91425" rIns="91425" bIns="91425" anchor="ctr"/>
          <a:lstStyle/>
          <a:p>
            <a:pPr>
              <a:spcBef>
                <a:spcPts val="0"/>
              </a:spcBef>
              <a:spcAft>
                <a:spcPts val="0"/>
              </a:spcAft>
            </a:pPr>
            <a:r>
              <a:rPr lang="en-GB" b="1" noProof="1">
                <a:solidFill>
                  <a:schemeClr val="bg1"/>
                </a:solidFill>
                <a:latin typeface="Calibri" panose="020F0502020204030204" charset="0"/>
                <a:ea typeface="Roboto" panose="02000000000000000000"/>
                <a:cs typeface="Calibri" panose="020F0502020204030204" charset="0"/>
                <a:sym typeface="Roboto" panose="02000000000000000000"/>
              </a:rPr>
              <a:t>Web Designing Skills</a:t>
            </a:r>
          </a:p>
        </p:txBody>
      </p:sp>
      <p:cxnSp>
        <p:nvCxnSpPr>
          <p:cNvPr id="36" name="Straight Connector 35">
            <a:extLst>
              <a:ext uri="{FF2B5EF4-FFF2-40B4-BE49-F238E27FC236}">
                <a16:creationId xmlns:a16="http://schemas.microsoft.com/office/drawing/2014/main" id="{16FB3BC0-A17F-6A26-1247-2ABB1B202FBE}"/>
              </a:ext>
            </a:extLst>
          </p:cNvPr>
          <p:cNvCxnSpPr/>
          <p:nvPr/>
        </p:nvCxnSpPr>
        <p:spPr>
          <a:xfrm>
            <a:off x="739017" y="3740360"/>
            <a:ext cx="11303000" cy="0"/>
          </a:xfrm>
          <a:prstGeom prst="line">
            <a:avLst/>
          </a:prstGeom>
          <a:ln w="12700" cmpd="sng">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35" name="Google Shape;768;p47">
            <a:extLst>
              <a:ext uri="{FF2B5EF4-FFF2-40B4-BE49-F238E27FC236}">
                <a16:creationId xmlns:a16="http://schemas.microsoft.com/office/drawing/2014/main" id="{C4A9FF98-9383-E53D-0596-8392F1250488}"/>
              </a:ext>
            </a:extLst>
          </p:cNvPr>
          <p:cNvSpPr/>
          <p:nvPr/>
        </p:nvSpPr>
        <p:spPr>
          <a:xfrm>
            <a:off x="739016" y="4340056"/>
            <a:ext cx="1039813" cy="1039812"/>
          </a:xfrm>
          <a:prstGeom prst="ellipse">
            <a:avLst/>
          </a:prstGeom>
          <a:solidFill>
            <a:schemeClr val="accent2">
              <a:lumMod val="50000"/>
            </a:schemeClr>
          </a:solidFill>
          <a:ln>
            <a:noFill/>
          </a:ln>
        </p:spPr>
        <p:txBody>
          <a:bodyPr spcFirstLastPara="1" lIns="91425" tIns="91425" rIns="91425" bIns="91425" anchor="ctr"/>
          <a:lstStyle/>
          <a:p>
            <a:pPr algn="ctr">
              <a:spcBef>
                <a:spcPts val="0"/>
              </a:spcBef>
              <a:spcAft>
                <a:spcPts val="0"/>
              </a:spcAft>
            </a:pPr>
            <a:endParaRPr sz="2400" noProof="1">
              <a:solidFill>
                <a:schemeClr val="lt1"/>
              </a:solidFill>
              <a:latin typeface="Fira Sans Extra Condensed"/>
              <a:ea typeface="Fira Sans Extra Condensed"/>
              <a:cs typeface="Fira Sans Extra Condensed"/>
              <a:sym typeface="Fira Sans Extra Condensed"/>
            </a:endParaRPr>
          </a:p>
        </p:txBody>
      </p:sp>
      <p:sp>
        <p:nvSpPr>
          <p:cNvPr id="40" name="Title 1">
            <a:extLst>
              <a:ext uri="{FF2B5EF4-FFF2-40B4-BE49-F238E27FC236}">
                <a16:creationId xmlns:a16="http://schemas.microsoft.com/office/drawing/2014/main" id="{B7BA6C65-E715-FD2B-743D-63514557E32F}"/>
              </a:ext>
            </a:extLst>
          </p:cNvPr>
          <p:cNvSpPr>
            <a:spLocks noGrp="1"/>
          </p:cNvSpPr>
          <p:nvPr>
            <p:ph type="title"/>
          </p:nvPr>
        </p:nvSpPr>
        <p:spPr>
          <a:xfrm>
            <a:off x="714071" y="830510"/>
            <a:ext cx="8878824" cy="977540"/>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What are the Important Skills that a PHP developer must have?</a:t>
            </a:r>
            <a:endParaRPr lang="en-US" spc="0" dirty="0">
              <a:latin typeface="Calibri" panose="020F0502020204030204" pitchFamily="34" charset="0"/>
              <a:cs typeface="Calibri" panose="020F0502020204030204" pitchFamily="34" charset="0"/>
            </a:endParaRPr>
          </a:p>
        </p:txBody>
      </p:sp>
      <p:pic>
        <p:nvPicPr>
          <p:cNvPr id="10" name="Graphic 9">
            <a:extLst>
              <a:ext uri="{FF2B5EF4-FFF2-40B4-BE49-F238E27FC236}">
                <a16:creationId xmlns:a16="http://schemas.microsoft.com/office/drawing/2014/main" id="{D9A54673-AADD-E917-656C-88E26A7918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8884" y="2528304"/>
            <a:ext cx="600075" cy="495300"/>
          </a:xfrm>
          <a:prstGeom prst="rect">
            <a:avLst/>
          </a:prstGeom>
        </p:spPr>
      </p:pic>
      <p:pic>
        <p:nvPicPr>
          <p:cNvPr id="12" name="Graphic 11">
            <a:extLst>
              <a:ext uri="{FF2B5EF4-FFF2-40B4-BE49-F238E27FC236}">
                <a16:creationId xmlns:a16="http://schemas.microsoft.com/office/drawing/2014/main" id="{2D55CFFF-765F-6435-4495-ADFAAC1C85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8125" y="4626599"/>
            <a:ext cx="647700" cy="466725"/>
          </a:xfrm>
          <a:prstGeom prst="rect">
            <a:avLst/>
          </a:prstGeom>
        </p:spPr>
      </p:pic>
      <p:grpSp>
        <p:nvGrpSpPr>
          <p:cNvPr id="13" name="Group 12">
            <a:extLst>
              <a:ext uri="{FF2B5EF4-FFF2-40B4-BE49-F238E27FC236}">
                <a16:creationId xmlns:a16="http://schemas.microsoft.com/office/drawing/2014/main" id="{96D2E17C-0681-7EB5-5676-C41338DC5E77}"/>
              </a:ext>
            </a:extLst>
          </p:cNvPr>
          <p:cNvGrpSpPr/>
          <p:nvPr/>
        </p:nvGrpSpPr>
        <p:grpSpPr>
          <a:xfrm>
            <a:off x="-8626" y="6249562"/>
            <a:ext cx="12192000" cy="608202"/>
            <a:chOff x="0" y="6249799"/>
            <a:chExt cx="12192000" cy="608202"/>
          </a:xfrm>
        </p:grpSpPr>
        <p:sp>
          <p:nvSpPr>
            <p:cNvPr id="14" name="Rectangle 13">
              <a:extLst>
                <a:ext uri="{FF2B5EF4-FFF2-40B4-BE49-F238E27FC236}">
                  <a16:creationId xmlns:a16="http://schemas.microsoft.com/office/drawing/2014/main" id="{920ECE7D-7600-B50A-5927-99A9EAAA8437}"/>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ED3D727-999E-8E6F-20EE-F8CDD4159856}"/>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6"/>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6" name="Graphic 15">
              <a:extLst>
                <a:ext uri="{FF2B5EF4-FFF2-40B4-BE49-F238E27FC236}">
                  <a16:creationId xmlns:a16="http://schemas.microsoft.com/office/drawing/2014/main" id="{68B798CE-3B2A-714C-A2BD-F3F390235D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77865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773;p47">
            <a:extLst>
              <a:ext uri="{FF2B5EF4-FFF2-40B4-BE49-F238E27FC236}">
                <a16:creationId xmlns:a16="http://schemas.microsoft.com/office/drawing/2014/main" id="{A349DEAA-E159-DCF4-3599-DAF54F222645}"/>
              </a:ext>
            </a:extLst>
          </p:cNvPr>
          <p:cNvSpPr txBox="1"/>
          <p:nvPr/>
        </p:nvSpPr>
        <p:spPr>
          <a:xfrm>
            <a:off x="1996317" y="2405426"/>
            <a:ext cx="5525917" cy="1416076"/>
          </a:xfrm>
          <a:prstGeom prst="rect">
            <a:avLst/>
          </a:prstGeom>
          <a:noFill/>
          <a:ln>
            <a:noFill/>
          </a:ln>
        </p:spPr>
        <p:txBody>
          <a:bodyPr spcFirstLastPara="1" lIns="91425" tIns="91425" rIns="91425" bIns="91425" anchor="t"/>
          <a:lstStyle/>
          <a:p>
            <a:pPr>
              <a:lnSpc>
                <a:spcPct val="120000"/>
              </a:lnSpc>
              <a:spcBef>
                <a:spcPts val="0"/>
              </a:spcBef>
              <a:spcAft>
                <a:spcPts val="0"/>
              </a:spcAft>
            </a:pPr>
            <a:r>
              <a:rPr lang="en-US" noProof="1">
                <a:solidFill>
                  <a:schemeClr val="bg1"/>
                </a:solidFill>
                <a:latin typeface="Calibri" panose="020F0502020204030204" charset="0"/>
                <a:ea typeface="Roboto" panose="02000000000000000000"/>
                <a:cs typeface="Calibri" panose="020F0502020204030204" charset="0"/>
                <a:sym typeface="Roboto" panose="02000000000000000000"/>
              </a:rPr>
              <a:t>The developer should be a quick learner with a strong desire to learn more, as well as have a strong passion. Hire PHP programmers who are willing to learn beyond their current skill set.</a:t>
            </a:r>
            <a:endParaRPr lang="en-GB" noProof="1">
              <a:solidFill>
                <a:schemeClr val="bg1"/>
              </a:solidFill>
              <a:latin typeface="Calibri" panose="020F0502020204030204" charset="0"/>
              <a:ea typeface="Roboto" panose="02000000000000000000"/>
              <a:cs typeface="Calibri" panose="020F0502020204030204" charset="0"/>
              <a:sym typeface="Roboto" panose="02000000000000000000"/>
            </a:endParaRPr>
          </a:p>
        </p:txBody>
      </p:sp>
      <p:sp>
        <p:nvSpPr>
          <p:cNvPr id="31" name="Google Shape;773;p47">
            <a:extLst>
              <a:ext uri="{FF2B5EF4-FFF2-40B4-BE49-F238E27FC236}">
                <a16:creationId xmlns:a16="http://schemas.microsoft.com/office/drawing/2014/main" id="{0F05D272-096F-6F59-26C7-3521013D3F67}"/>
              </a:ext>
            </a:extLst>
          </p:cNvPr>
          <p:cNvSpPr txBox="1"/>
          <p:nvPr/>
        </p:nvSpPr>
        <p:spPr>
          <a:xfrm>
            <a:off x="1996317" y="2043476"/>
            <a:ext cx="5397500" cy="414338"/>
          </a:xfrm>
          <a:prstGeom prst="rect">
            <a:avLst/>
          </a:prstGeom>
          <a:noFill/>
          <a:ln>
            <a:noFill/>
          </a:ln>
        </p:spPr>
        <p:txBody>
          <a:bodyPr spcFirstLastPara="1" lIns="91425" tIns="91425" rIns="91425" bIns="91425" anchor="ctr"/>
          <a:lstStyle/>
          <a:p>
            <a:pPr>
              <a:spcBef>
                <a:spcPts val="0"/>
              </a:spcBef>
              <a:spcAft>
                <a:spcPts val="0"/>
              </a:spcAft>
            </a:pPr>
            <a:r>
              <a:rPr lang="en-GB" b="1" noProof="1">
                <a:solidFill>
                  <a:schemeClr val="bg1"/>
                </a:solidFill>
                <a:latin typeface="Calibri" panose="020F0502020204030204" charset="0"/>
                <a:ea typeface="Roboto" panose="02000000000000000000"/>
                <a:cs typeface="Calibri" panose="020F0502020204030204" charset="0"/>
                <a:sym typeface="Roboto" panose="02000000000000000000"/>
              </a:rPr>
              <a:t>Swift Learner</a:t>
            </a:r>
          </a:p>
        </p:txBody>
      </p:sp>
      <p:sp>
        <p:nvSpPr>
          <p:cNvPr id="32" name="Google Shape;768;p47">
            <a:extLst>
              <a:ext uri="{FF2B5EF4-FFF2-40B4-BE49-F238E27FC236}">
                <a16:creationId xmlns:a16="http://schemas.microsoft.com/office/drawing/2014/main" id="{FDFB9CE7-8BB3-14E4-590B-4C81EE659B35}"/>
              </a:ext>
            </a:extLst>
          </p:cNvPr>
          <p:cNvSpPr/>
          <p:nvPr/>
        </p:nvSpPr>
        <p:spPr>
          <a:xfrm>
            <a:off x="739017" y="2178414"/>
            <a:ext cx="1039813" cy="1039812"/>
          </a:xfrm>
          <a:prstGeom prst="ellipse">
            <a:avLst/>
          </a:prstGeom>
          <a:solidFill>
            <a:srgbClr val="7B3DD9"/>
          </a:solidFill>
          <a:ln>
            <a:noFill/>
          </a:ln>
        </p:spPr>
        <p:txBody>
          <a:bodyPr spcFirstLastPara="1" lIns="91425" tIns="91425" rIns="91425" bIns="91425" anchor="ctr"/>
          <a:lstStyle/>
          <a:p>
            <a:pPr algn="ctr">
              <a:spcBef>
                <a:spcPts val="0"/>
              </a:spcBef>
              <a:spcAft>
                <a:spcPts val="0"/>
              </a:spcAft>
            </a:pPr>
            <a:endParaRPr sz="2400" noProof="1">
              <a:solidFill>
                <a:schemeClr val="lt1"/>
              </a:solidFill>
              <a:latin typeface="Fira Sans Extra Condensed"/>
              <a:ea typeface="Fira Sans Extra Condensed"/>
              <a:cs typeface="Fira Sans Extra Condensed"/>
              <a:sym typeface="Fira Sans Extra Condensed"/>
            </a:endParaRPr>
          </a:p>
        </p:txBody>
      </p:sp>
      <p:sp>
        <p:nvSpPr>
          <p:cNvPr id="40" name="Title 1">
            <a:extLst>
              <a:ext uri="{FF2B5EF4-FFF2-40B4-BE49-F238E27FC236}">
                <a16:creationId xmlns:a16="http://schemas.microsoft.com/office/drawing/2014/main" id="{B7BA6C65-E715-FD2B-743D-63514557E32F}"/>
              </a:ext>
            </a:extLst>
          </p:cNvPr>
          <p:cNvSpPr>
            <a:spLocks noGrp="1"/>
          </p:cNvSpPr>
          <p:nvPr>
            <p:ph type="title"/>
          </p:nvPr>
        </p:nvSpPr>
        <p:spPr>
          <a:xfrm>
            <a:off x="714071" y="830510"/>
            <a:ext cx="8878824" cy="977540"/>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What are the Important Skills that a PHP developer must have?</a:t>
            </a:r>
            <a:endParaRPr lang="en-US" spc="0" dirty="0">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D50D6BE1-5B5E-F87D-D169-8EC46FF0AC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2223" y="2431620"/>
            <a:ext cx="533400" cy="533400"/>
          </a:xfrm>
          <a:prstGeom prst="rect">
            <a:avLst/>
          </a:prstGeom>
        </p:spPr>
      </p:pic>
      <p:grpSp>
        <p:nvGrpSpPr>
          <p:cNvPr id="5" name="Group 4">
            <a:extLst>
              <a:ext uri="{FF2B5EF4-FFF2-40B4-BE49-F238E27FC236}">
                <a16:creationId xmlns:a16="http://schemas.microsoft.com/office/drawing/2014/main" id="{AF62F4C7-329F-C0FB-A5E8-78C0A8722271}"/>
              </a:ext>
            </a:extLst>
          </p:cNvPr>
          <p:cNvGrpSpPr/>
          <p:nvPr/>
        </p:nvGrpSpPr>
        <p:grpSpPr>
          <a:xfrm>
            <a:off x="-8626" y="6249562"/>
            <a:ext cx="12192000" cy="608202"/>
            <a:chOff x="0" y="6249799"/>
            <a:chExt cx="12192000" cy="608202"/>
          </a:xfrm>
        </p:grpSpPr>
        <p:sp>
          <p:nvSpPr>
            <p:cNvPr id="6" name="Rectangle 5">
              <a:extLst>
                <a:ext uri="{FF2B5EF4-FFF2-40B4-BE49-F238E27FC236}">
                  <a16:creationId xmlns:a16="http://schemas.microsoft.com/office/drawing/2014/main" id="{3C163E8B-8FBC-730F-D63B-D5627B58C7A0}"/>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442AD65-2D7B-3792-A39D-BA124F3D2854}"/>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4"/>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D3ABDCEA-8042-6B36-DF52-6A963FAAF0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019176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2B7FF6-191B-BD1C-8411-975CD8E47AA0}"/>
              </a:ext>
            </a:extLst>
          </p:cNvPr>
          <p:cNvSpPr>
            <a:spLocks noGrp="1"/>
          </p:cNvSpPr>
          <p:nvPr>
            <p:ph type="title"/>
          </p:nvPr>
        </p:nvSpPr>
        <p:spPr>
          <a:xfrm>
            <a:off x="714071" y="830510"/>
            <a:ext cx="8878824" cy="977540"/>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What Should You Know Before You Hire PHP Web Developers?</a:t>
            </a:r>
            <a:endParaRPr lang="en-US" spc="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72FD638D-EE3C-B13E-8914-0F4E0519C7F3}"/>
              </a:ext>
            </a:extLst>
          </p:cNvPr>
          <p:cNvSpPr/>
          <p:nvPr/>
        </p:nvSpPr>
        <p:spPr>
          <a:xfrm>
            <a:off x="864066" y="2084666"/>
            <a:ext cx="4815281" cy="3942825"/>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CA0D8B5-DA1B-B777-7A94-A26A8363EDAC}"/>
              </a:ext>
            </a:extLst>
          </p:cNvPr>
          <p:cNvSpPr/>
          <p:nvPr/>
        </p:nvSpPr>
        <p:spPr>
          <a:xfrm>
            <a:off x="6293141" y="2084665"/>
            <a:ext cx="4815281" cy="3942825"/>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02041C5-9DF1-1360-E963-B60F792E797A}"/>
              </a:ext>
            </a:extLst>
          </p:cNvPr>
          <p:cNvCxnSpPr/>
          <p:nvPr/>
        </p:nvCxnSpPr>
        <p:spPr>
          <a:xfrm>
            <a:off x="864066" y="2801923"/>
            <a:ext cx="4815281"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BDFBE4B4-038A-A3F4-CE0A-9B27B9C402CB}"/>
              </a:ext>
            </a:extLst>
          </p:cNvPr>
          <p:cNvSpPr txBox="1">
            <a:spLocks/>
          </p:cNvSpPr>
          <p:nvPr/>
        </p:nvSpPr>
        <p:spPr>
          <a:xfrm>
            <a:off x="1003671" y="2249439"/>
            <a:ext cx="3464653" cy="373521"/>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cap="none" spc="0" dirty="0">
                <a:ln w="28575">
                  <a:noFill/>
                  <a:prstDash val="solid"/>
                </a:ln>
                <a:latin typeface="Calibri" panose="020F0502020204030204" pitchFamily="34" charset="0"/>
                <a:cs typeface="Calibri" panose="020F0502020204030204" pitchFamily="34" charset="0"/>
              </a:rPr>
              <a:t>The Developer’s Role is Crucial</a:t>
            </a:r>
            <a:endParaRPr lang="en-US" sz="2000" cap="none" spc="0" dirty="0">
              <a:latin typeface="Calibri" panose="020F0502020204030204" pitchFamily="34" charset="0"/>
              <a:cs typeface="Calibri" panose="020F0502020204030204" pitchFamily="34" charset="0"/>
            </a:endParaRPr>
          </a:p>
        </p:txBody>
      </p:sp>
      <p:sp>
        <p:nvSpPr>
          <p:cNvPr id="19" name="Title 1">
            <a:extLst>
              <a:ext uri="{FF2B5EF4-FFF2-40B4-BE49-F238E27FC236}">
                <a16:creationId xmlns:a16="http://schemas.microsoft.com/office/drawing/2014/main" id="{843018A7-8BEC-4E75-1D37-EED146484C8C}"/>
              </a:ext>
            </a:extLst>
          </p:cNvPr>
          <p:cNvSpPr txBox="1">
            <a:spLocks/>
          </p:cNvSpPr>
          <p:nvPr/>
        </p:nvSpPr>
        <p:spPr>
          <a:xfrm>
            <a:off x="1003671" y="2973792"/>
            <a:ext cx="4536070" cy="2953249"/>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Past projects are an important factor to consider when evaluating a PHP developer’s expertise. Even if you choose a specialized PHP for business, previous projects might reveal a lot about their expertise.</a:t>
            </a:r>
            <a:endParaRPr lang="en-US" sz="2000" b="0" cap="none" spc="0" dirty="0">
              <a:latin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CFABECA4-DD64-81F0-3E93-64D483D41703}"/>
              </a:ext>
            </a:extLst>
          </p:cNvPr>
          <p:cNvCxnSpPr/>
          <p:nvPr/>
        </p:nvCxnSpPr>
        <p:spPr>
          <a:xfrm>
            <a:off x="6293141" y="2794829"/>
            <a:ext cx="4815281"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715E2E6F-014D-CE16-6F48-E484F45014DD}"/>
              </a:ext>
            </a:extLst>
          </p:cNvPr>
          <p:cNvSpPr txBox="1">
            <a:spLocks/>
          </p:cNvSpPr>
          <p:nvPr/>
        </p:nvSpPr>
        <p:spPr>
          <a:xfrm>
            <a:off x="6457044" y="2145881"/>
            <a:ext cx="4498503" cy="54188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cap="none" spc="0" dirty="0">
                <a:ln w="28575">
                  <a:noFill/>
                  <a:prstDash val="solid"/>
                </a:ln>
                <a:latin typeface="Calibri" panose="020F0502020204030204" pitchFamily="34" charset="0"/>
                <a:cs typeface="Calibri" panose="020F0502020204030204" pitchFamily="34" charset="0"/>
              </a:rPr>
              <a:t>The Hiring Model Should be Predetermined</a:t>
            </a:r>
            <a:endParaRPr lang="en-US" sz="2000" cap="none" spc="0" dirty="0">
              <a:latin typeface="Calibri" panose="020F0502020204030204" pitchFamily="34" charset="0"/>
              <a:cs typeface="Calibri" panose="020F0502020204030204" pitchFamily="34" charset="0"/>
            </a:endParaRPr>
          </a:p>
        </p:txBody>
      </p:sp>
      <p:sp>
        <p:nvSpPr>
          <p:cNvPr id="22" name="Title 1">
            <a:extLst>
              <a:ext uri="{FF2B5EF4-FFF2-40B4-BE49-F238E27FC236}">
                <a16:creationId xmlns:a16="http://schemas.microsoft.com/office/drawing/2014/main" id="{BE779D16-CA2A-18A2-940C-970FF9046AD8}"/>
              </a:ext>
            </a:extLst>
          </p:cNvPr>
          <p:cNvSpPr txBox="1">
            <a:spLocks/>
          </p:cNvSpPr>
          <p:nvPr/>
        </p:nvSpPr>
        <p:spPr>
          <a:xfrm>
            <a:off x="6457043" y="2978565"/>
            <a:ext cx="4498503" cy="704202"/>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There are two ways to hire PHP Developers:</a:t>
            </a:r>
            <a:endParaRPr lang="en-US" sz="2000" b="0" cap="none" spc="0" dirty="0">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0AD34862-162F-8269-F527-B22BC11791AB}"/>
              </a:ext>
            </a:extLst>
          </p:cNvPr>
          <p:cNvGrpSpPr/>
          <p:nvPr/>
        </p:nvGrpSpPr>
        <p:grpSpPr>
          <a:xfrm>
            <a:off x="-8626" y="6249562"/>
            <a:ext cx="12192000" cy="608202"/>
            <a:chOff x="0" y="6249799"/>
            <a:chExt cx="12192000" cy="608202"/>
          </a:xfrm>
        </p:grpSpPr>
        <p:sp>
          <p:nvSpPr>
            <p:cNvPr id="26" name="Rectangle 25">
              <a:extLst>
                <a:ext uri="{FF2B5EF4-FFF2-40B4-BE49-F238E27FC236}">
                  <a16:creationId xmlns:a16="http://schemas.microsoft.com/office/drawing/2014/main" id="{68EBFBF6-BD45-DF19-1C36-321E3276F010}"/>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40E991C-D84A-AD14-35F0-9C380D8FB363}"/>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28" name="Graphic 27">
              <a:extLst>
                <a:ext uri="{FF2B5EF4-FFF2-40B4-BE49-F238E27FC236}">
                  <a16:creationId xmlns:a16="http://schemas.microsoft.com/office/drawing/2014/main" id="{C2648812-33BC-F3B0-4947-3A38A68967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
        <p:nvSpPr>
          <p:cNvPr id="29" name="Title 1">
            <a:extLst>
              <a:ext uri="{FF2B5EF4-FFF2-40B4-BE49-F238E27FC236}">
                <a16:creationId xmlns:a16="http://schemas.microsoft.com/office/drawing/2014/main" id="{BD26E846-23DC-9612-7279-214408F62688}"/>
              </a:ext>
            </a:extLst>
          </p:cNvPr>
          <p:cNvSpPr txBox="1">
            <a:spLocks/>
          </p:cNvSpPr>
          <p:nvPr/>
        </p:nvSpPr>
        <p:spPr>
          <a:xfrm>
            <a:off x="6457043" y="3746213"/>
            <a:ext cx="4566091" cy="1018734"/>
          </a:xfrm>
          <a:prstGeom prst="rect">
            <a:avLst/>
          </a:prstGeom>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lnSpc>
                <a:spcPct val="100000"/>
              </a:lnSpc>
              <a:buFont typeface="Arial" panose="020B0604020202020204" pitchFamily="34" charset="0"/>
              <a:buChar char="•"/>
            </a:pPr>
            <a:r>
              <a:rPr lang="en-US" sz="1600" cap="none" spc="0" dirty="0">
                <a:ln w="28575">
                  <a:noFill/>
                  <a:prstDash val="solid"/>
                </a:ln>
                <a:latin typeface="Calibri" panose="020F0502020204030204" pitchFamily="34" charset="0"/>
                <a:cs typeface="Calibri" panose="020F0502020204030204" pitchFamily="34" charset="0"/>
              </a:rPr>
              <a:t>Dedicated: </a:t>
            </a:r>
            <a:r>
              <a:rPr lang="en-US" sz="1600" b="0" cap="none" spc="0" dirty="0">
                <a:ln w="28575">
                  <a:noFill/>
                  <a:prstDash val="solid"/>
                </a:ln>
                <a:latin typeface="Calibri" panose="020F0502020204030204" pitchFamily="34" charset="0"/>
                <a:cs typeface="Calibri" panose="020F0502020204030204" pitchFamily="34" charset="0"/>
              </a:rPr>
              <a:t>The dedicated model is hourly based. If you hire PHP experts under this category, the cost is determined based on the number of hours spent on the project.</a:t>
            </a:r>
            <a:endParaRPr lang="en-US" sz="1600" b="0" cap="none" spc="0" dirty="0">
              <a:latin typeface="Calibri" panose="020F0502020204030204" pitchFamily="34" charset="0"/>
              <a:cs typeface="Calibri" panose="020F0502020204030204" pitchFamily="34" charset="0"/>
            </a:endParaRPr>
          </a:p>
        </p:txBody>
      </p:sp>
      <p:sp>
        <p:nvSpPr>
          <p:cNvPr id="30" name="Title 1">
            <a:extLst>
              <a:ext uri="{FF2B5EF4-FFF2-40B4-BE49-F238E27FC236}">
                <a16:creationId xmlns:a16="http://schemas.microsoft.com/office/drawing/2014/main" id="{0D68727B-59D7-3C15-3893-139D5802726F}"/>
              </a:ext>
            </a:extLst>
          </p:cNvPr>
          <p:cNvSpPr txBox="1">
            <a:spLocks/>
          </p:cNvSpPr>
          <p:nvPr/>
        </p:nvSpPr>
        <p:spPr>
          <a:xfrm>
            <a:off x="6417735" y="4810383"/>
            <a:ext cx="4566091" cy="1018734"/>
          </a:xfrm>
          <a:prstGeom prst="rect">
            <a:avLst/>
          </a:prstGeom>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marL="342900" indent="-342900" algn="l">
              <a:lnSpc>
                <a:spcPct val="100000"/>
              </a:lnSpc>
              <a:buFont typeface="Arial" panose="020B0604020202020204" pitchFamily="34" charset="0"/>
              <a:buChar char="•"/>
            </a:pPr>
            <a:r>
              <a:rPr lang="en-US" sz="1600" cap="none" spc="0" dirty="0">
                <a:ln w="28575">
                  <a:noFill/>
                  <a:prstDash val="solid"/>
                </a:ln>
                <a:latin typeface="Calibri" panose="020F0502020204030204" pitchFamily="34" charset="0"/>
                <a:cs typeface="Calibri" panose="020F0502020204030204" pitchFamily="34" charset="0"/>
              </a:rPr>
              <a:t>Fix-cost: </a:t>
            </a:r>
            <a:r>
              <a:rPr lang="en-US" sz="1600" b="0" cap="none" spc="0" dirty="0">
                <a:ln w="28575">
                  <a:noFill/>
                  <a:prstDash val="solid"/>
                </a:ln>
                <a:latin typeface="Calibri" panose="020F0502020204030204" pitchFamily="34" charset="0"/>
                <a:cs typeface="Calibri" panose="020F0502020204030204" pitchFamily="34" charset="0"/>
              </a:rPr>
              <a:t>A fixed cost underpins the fixed cost concept. The software development project requirements are absolutely clear and well-documented here.</a:t>
            </a:r>
            <a:endParaRPr lang="en-US" sz="1600" b="0" cap="none" spc="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3136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2B7FF6-191B-BD1C-8411-975CD8E47AA0}"/>
              </a:ext>
            </a:extLst>
          </p:cNvPr>
          <p:cNvSpPr>
            <a:spLocks noGrp="1"/>
          </p:cNvSpPr>
          <p:nvPr>
            <p:ph type="title"/>
          </p:nvPr>
        </p:nvSpPr>
        <p:spPr>
          <a:xfrm>
            <a:off x="714071" y="830510"/>
            <a:ext cx="8878824" cy="977540"/>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What Should You Know Before You Hire PHP Web Developers?</a:t>
            </a:r>
            <a:endParaRPr lang="en-US" spc="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72FD638D-EE3C-B13E-8914-0F4E0519C7F3}"/>
              </a:ext>
            </a:extLst>
          </p:cNvPr>
          <p:cNvSpPr/>
          <p:nvPr/>
        </p:nvSpPr>
        <p:spPr>
          <a:xfrm>
            <a:off x="864066" y="2084666"/>
            <a:ext cx="4815281" cy="3942825"/>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CA0D8B5-DA1B-B777-7A94-A26A8363EDAC}"/>
              </a:ext>
            </a:extLst>
          </p:cNvPr>
          <p:cNvSpPr/>
          <p:nvPr/>
        </p:nvSpPr>
        <p:spPr>
          <a:xfrm>
            <a:off x="6293141" y="2084665"/>
            <a:ext cx="4815281" cy="3942825"/>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02041C5-9DF1-1360-E963-B60F792E797A}"/>
              </a:ext>
            </a:extLst>
          </p:cNvPr>
          <p:cNvCxnSpPr/>
          <p:nvPr/>
        </p:nvCxnSpPr>
        <p:spPr>
          <a:xfrm>
            <a:off x="864066" y="2801923"/>
            <a:ext cx="4815281"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BDFBE4B4-038A-A3F4-CE0A-9B27B9C402CB}"/>
              </a:ext>
            </a:extLst>
          </p:cNvPr>
          <p:cNvSpPr txBox="1">
            <a:spLocks/>
          </p:cNvSpPr>
          <p:nvPr/>
        </p:nvSpPr>
        <p:spPr>
          <a:xfrm>
            <a:off x="1019341" y="2249440"/>
            <a:ext cx="3464653" cy="373521"/>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cap="none" spc="0" dirty="0">
                <a:ln w="28575">
                  <a:noFill/>
                  <a:prstDash val="solid"/>
                </a:ln>
                <a:latin typeface="Calibri" panose="020F0502020204030204" pitchFamily="34" charset="0"/>
                <a:cs typeface="Calibri" panose="020F0502020204030204" pitchFamily="34" charset="0"/>
              </a:rPr>
              <a:t>Communication is Important</a:t>
            </a:r>
            <a:endParaRPr lang="en-US" sz="2000" cap="none" spc="0" dirty="0">
              <a:latin typeface="Calibri" panose="020F0502020204030204" pitchFamily="34" charset="0"/>
              <a:cs typeface="Calibri" panose="020F0502020204030204" pitchFamily="34" charset="0"/>
            </a:endParaRPr>
          </a:p>
        </p:txBody>
      </p:sp>
      <p:sp>
        <p:nvSpPr>
          <p:cNvPr id="19" name="Title 1">
            <a:extLst>
              <a:ext uri="{FF2B5EF4-FFF2-40B4-BE49-F238E27FC236}">
                <a16:creationId xmlns:a16="http://schemas.microsoft.com/office/drawing/2014/main" id="{843018A7-8BEC-4E75-1D37-EED146484C8C}"/>
              </a:ext>
            </a:extLst>
          </p:cNvPr>
          <p:cNvSpPr txBox="1">
            <a:spLocks/>
          </p:cNvSpPr>
          <p:nvPr/>
        </p:nvSpPr>
        <p:spPr>
          <a:xfrm>
            <a:off x="1019342" y="2980887"/>
            <a:ext cx="4544696" cy="276584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To absorb information accurately and precisely, a developer should have good communication skills. Moreover, the PHP developers available for hire with the outsourcing company should be familiar with the language that you prefer as a mode of communication.</a:t>
            </a:r>
            <a:endParaRPr lang="en-US" sz="2000" b="0" cap="none" spc="0" dirty="0">
              <a:latin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CFABECA4-DD64-81F0-3E93-64D483D41703}"/>
              </a:ext>
            </a:extLst>
          </p:cNvPr>
          <p:cNvCxnSpPr/>
          <p:nvPr/>
        </p:nvCxnSpPr>
        <p:spPr>
          <a:xfrm>
            <a:off x="6293141" y="2794829"/>
            <a:ext cx="4815281"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715E2E6F-014D-CE16-6F48-E484F45014DD}"/>
              </a:ext>
            </a:extLst>
          </p:cNvPr>
          <p:cNvSpPr txBox="1">
            <a:spLocks/>
          </p:cNvSpPr>
          <p:nvPr/>
        </p:nvSpPr>
        <p:spPr>
          <a:xfrm>
            <a:off x="6431164" y="2249440"/>
            <a:ext cx="4815281" cy="3735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2000" cap="none" spc="0" dirty="0">
                <a:ln w="28575">
                  <a:noFill/>
                  <a:prstDash val="solid"/>
                </a:ln>
                <a:latin typeface="Calibri" panose="020F0502020204030204" pitchFamily="34" charset="0"/>
                <a:cs typeface="Calibri" panose="020F0502020204030204" pitchFamily="34" charset="0"/>
              </a:rPr>
              <a:t>Adaptability for Improved Outcomes</a:t>
            </a:r>
            <a:endParaRPr lang="en-US" sz="2000" cap="none" spc="0" dirty="0">
              <a:latin typeface="Calibri" panose="020F0502020204030204" pitchFamily="34" charset="0"/>
              <a:cs typeface="Calibri" panose="020F0502020204030204" pitchFamily="34" charset="0"/>
            </a:endParaRPr>
          </a:p>
        </p:txBody>
      </p:sp>
      <p:sp>
        <p:nvSpPr>
          <p:cNvPr id="22" name="Title 1">
            <a:extLst>
              <a:ext uri="{FF2B5EF4-FFF2-40B4-BE49-F238E27FC236}">
                <a16:creationId xmlns:a16="http://schemas.microsoft.com/office/drawing/2014/main" id="{BE779D16-CA2A-18A2-940C-970FF9046AD8}"/>
              </a:ext>
            </a:extLst>
          </p:cNvPr>
          <p:cNvSpPr txBox="1">
            <a:spLocks/>
          </p:cNvSpPr>
          <p:nvPr/>
        </p:nvSpPr>
        <p:spPr>
          <a:xfrm>
            <a:off x="6431165" y="2980889"/>
            <a:ext cx="4420866" cy="2850568"/>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A PHP developer should have an open mind &amp; appropriate reasoning abilities for your project. They should be able to withstand the stress of tight deadlines, overflowing deadlines &amp; overwhelming project conditions.</a:t>
            </a:r>
            <a:endParaRPr lang="en-US" sz="2000" b="0" cap="none" spc="0" dirty="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2291712E-9423-E577-463B-AE394F4E2BC2}"/>
              </a:ext>
            </a:extLst>
          </p:cNvPr>
          <p:cNvGrpSpPr/>
          <p:nvPr/>
        </p:nvGrpSpPr>
        <p:grpSpPr>
          <a:xfrm>
            <a:off x="-8626" y="6249562"/>
            <a:ext cx="12192000" cy="608202"/>
            <a:chOff x="0" y="6249799"/>
            <a:chExt cx="12192000" cy="608202"/>
          </a:xfrm>
        </p:grpSpPr>
        <p:sp>
          <p:nvSpPr>
            <p:cNvPr id="3" name="Rectangle 2">
              <a:extLst>
                <a:ext uri="{FF2B5EF4-FFF2-40B4-BE49-F238E27FC236}">
                  <a16:creationId xmlns:a16="http://schemas.microsoft.com/office/drawing/2014/main" id="{23F4D77D-59A0-0ABF-49CC-9358B90FA43B}"/>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D7A0CCD-588D-AA66-98E3-01557E8F502F}"/>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23111D7C-9A86-490E-8C52-7404354AC3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2063311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2B7FF6-191B-BD1C-8411-975CD8E47AA0}"/>
              </a:ext>
            </a:extLst>
          </p:cNvPr>
          <p:cNvSpPr>
            <a:spLocks noGrp="1"/>
          </p:cNvSpPr>
          <p:nvPr>
            <p:ph type="title"/>
          </p:nvPr>
        </p:nvSpPr>
        <p:spPr>
          <a:xfrm>
            <a:off x="714071" y="830510"/>
            <a:ext cx="10569280" cy="558343"/>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Hiring a Dedicated PHP Developer | Top Benefits</a:t>
            </a:r>
            <a:endParaRPr lang="en-US" spc="0"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D7BE4468-046B-419A-00A5-17557161CAF1}"/>
              </a:ext>
            </a:extLst>
          </p:cNvPr>
          <p:cNvGrpSpPr/>
          <p:nvPr/>
        </p:nvGrpSpPr>
        <p:grpSpPr>
          <a:xfrm>
            <a:off x="785005" y="2122414"/>
            <a:ext cx="10324786" cy="1535186"/>
            <a:chOff x="-494956" y="1669410"/>
            <a:chExt cx="11375479" cy="1535186"/>
          </a:xfrm>
        </p:grpSpPr>
        <p:sp>
          <p:nvSpPr>
            <p:cNvPr id="4" name="Rectangle: Single Corner Rounded 3">
              <a:extLst>
                <a:ext uri="{FF2B5EF4-FFF2-40B4-BE49-F238E27FC236}">
                  <a16:creationId xmlns:a16="http://schemas.microsoft.com/office/drawing/2014/main" id="{25BD5348-593D-FA47-B96E-320169BDDDAA}"/>
                </a:ext>
              </a:extLst>
            </p:cNvPr>
            <p:cNvSpPr/>
            <p:nvPr/>
          </p:nvSpPr>
          <p:spPr>
            <a:xfrm>
              <a:off x="-494956" y="1669410"/>
              <a:ext cx="11375479" cy="1535186"/>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51F218E-0BD1-572E-516C-87947516AD10}"/>
                </a:ext>
              </a:extLst>
            </p:cNvPr>
            <p:cNvSpPr txBox="1"/>
            <p:nvPr/>
          </p:nvSpPr>
          <p:spPr>
            <a:xfrm>
              <a:off x="941664" y="1744802"/>
              <a:ext cx="6094602"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Cost Saving</a:t>
              </a:r>
            </a:p>
          </p:txBody>
        </p:sp>
        <p:sp>
          <p:nvSpPr>
            <p:cNvPr id="7" name="TextBox 6">
              <a:extLst>
                <a:ext uri="{FF2B5EF4-FFF2-40B4-BE49-F238E27FC236}">
                  <a16:creationId xmlns:a16="http://schemas.microsoft.com/office/drawing/2014/main" id="{C76A7622-C31C-5F78-DE4D-6FCB1A2A776B}"/>
                </a:ext>
              </a:extLst>
            </p:cNvPr>
            <p:cNvSpPr txBox="1"/>
            <p:nvPr/>
          </p:nvSpPr>
          <p:spPr>
            <a:xfrm>
              <a:off x="941663" y="2189526"/>
              <a:ext cx="9880134" cy="646331"/>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It is far more cost-effective to engage a PHP Development company. You can save money</a:t>
              </a:r>
            </a:p>
            <a:p>
              <a:r>
                <a:rPr lang="en-US" dirty="0">
                  <a:latin typeface="Calibri" panose="020F0502020204030204" pitchFamily="34" charset="0"/>
                  <a:cs typeface="Calibri" panose="020F0502020204030204" pitchFamily="34" charset="0"/>
                </a:rPr>
                <a:t>when you hire PHP Developer for a specific assignment as per the requirements.</a:t>
              </a:r>
            </a:p>
          </p:txBody>
        </p:sp>
      </p:grpSp>
      <p:grpSp>
        <p:nvGrpSpPr>
          <p:cNvPr id="9" name="Group 8">
            <a:extLst>
              <a:ext uri="{FF2B5EF4-FFF2-40B4-BE49-F238E27FC236}">
                <a16:creationId xmlns:a16="http://schemas.microsoft.com/office/drawing/2014/main" id="{58191E03-171E-D9B5-5FFB-578DAB214980}"/>
              </a:ext>
            </a:extLst>
          </p:cNvPr>
          <p:cNvGrpSpPr/>
          <p:nvPr/>
        </p:nvGrpSpPr>
        <p:grpSpPr>
          <a:xfrm>
            <a:off x="785005" y="4057818"/>
            <a:ext cx="10324787" cy="1535186"/>
            <a:chOff x="-494955" y="1669410"/>
            <a:chExt cx="11375477" cy="1535186"/>
          </a:xfrm>
        </p:grpSpPr>
        <p:sp>
          <p:nvSpPr>
            <p:cNvPr id="12" name="Rectangle: Single Corner Rounded 11">
              <a:extLst>
                <a:ext uri="{FF2B5EF4-FFF2-40B4-BE49-F238E27FC236}">
                  <a16:creationId xmlns:a16="http://schemas.microsoft.com/office/drawing/2014/main" id="{FFCCA8E7-01F0-3C56-999C-C567F16E75CA}"/>
                </a:ext>
              </a:extLst>
            </p:cNvPr>
            <p:cNvSpPr/>
            <p:nvPr/>
          </p:nvSpPr>
          <p:spPr>
            <a:xfrm>
              <a:off x="-494955" y="1669410"/>
              <a:ext cx="11375477" cy="1535186"/>
            </a:xfrm>
            <a:prstGeom prst="round1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0564263B-CD1E-EA5C-E6C5-45B99C670342}"/>
                </a:ext>
              </a:extLst>
            </p:cNvPr>
            <p:cNvSpPr txBox="1"/>
            <p:nvPr/>
          </p:nvSpPr>
          <p:spPr>
            <a:xfrm>
              <a:off x="941664" y="1744802"/>
              <a:ext cx="6094602"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Deadline Description</a:t>
              </a:r>
            </a:p>
          </p:txBody>
        </p:sp>
        <p:sp>
          <p:nvSpPr>
            <p:cNvPr id="16" name="TextBox 15">
              <a:extLst>
                <a:ext uri="{FF2B5EF4-FFF2-40B4-BE49-F238E27FC236}">
                  <a16:creationId xmlns:a16="http://schemas.microsoft.com/office/drawing/2014/main" id="{27182F26-D8CA-7D4F-9C57-32AFAE5CE0E6}"/>
                </a:ext>
              </a:extLst>
            </p:cNvPr>
            <p:cNvSpPr txBox="1"/>
            <p:nvPr/>
          </p:nvSpPr>
          <p:spPr>
            <a:xfrm>
              <a:off x="941664" y="2178791"/>
              <a:ext cx="9880134" cy="923330"/>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Because of their knowledge &amp; mastery of PHP language, dedicated PHP developers work well to assure project submission is on time. This dedicated developer’s team can tackle any complex issue that arises throughout the given timetable.</a:t>
              </a:r>
            </a:p>
          </p:txBody>
        </p:sp>
      </p:grpSp>
      <p:pic>
        <p:nvPicPr>
          <p:cNvPr id="36" name="Graphic 35">
            <a:extLst>
              <a:ext uri="{FF2B5EF4-FFF2-40B4-BE49-F238E27FC236}">
                <a16:creationId xmlns:a16="http://schemas.microsoft.com/office/drawing/2014/main" id="{02527E2C-285F-7287-AE8F-99D3D9BDE9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5511" y="2546243"/>
            <a:ext cx="616901" cy="616901"/>
          </a:xfrm>
          <a:prstGeom prst="rect">
            <a:avLst/>
          </a:prstGeom>
        </p:spPr>
      </p:pic>
      <p:pic>
        <p:nvPicPr>
          <p:cNvPr id="40" name="Graphic 39">
            <a:extLst>
              <a:ext uri="{FF2B5EF4-FFF2-40B4-BE49-F238E27FC236}">
                <a16:creationId xmlns:a16="http://schemas.microsoft.com/office/drawing/2014/main" id="{ECC23FBF-01BD-7237-D560-4A9A4249F6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6562" y="4459125"/>
            <a:ext cx="616903" cy="732572"/>
          </a:xfrm>
          <a:prstGeom prst="rect">
            <a:avLst/>
          </a:prstGeom>
        </p:spPr>
      </p:pic>
      <p:grpSp>
        <p:nvGrpSpPr>
          <p:cNvPr id="41" name="Group 40">
            <a:extLst>
              <a:ext uri="{FF2B5EF4-FFF2-40B4-BE49-F238E27FC236}">
                <a16:creationId xmlns:a16="http://schemas.microsoft.com/office/drawing/2014/main" id="{8F9172CD-0073-DC15-4319-D9B6DF3A31DF}"/>
              </a:ext>
            </a:extLst>
          </p:cNvPr>
          <p:cNvGrpSpPr/>
          <p:nvPr/>
        </p:nvGrpSpPr>
        <p:grpSpPr>
          <a:xfrm>
            <a:off x="-8626" y="6249562"/>
            <a:ext cx="12192000" cy="608202"/>
            <a:chOff x="0" y="6249799"/>
            <a:chExt cx="12192000" cy="608202"/>
          </a:xfrm>
        </p:grpSpPr>
        <p:sp>
          <p:nvSpPr>
            <p:cNvPr id="42" name="Rectangle 41">
              <a:extLst>
                <a:ext uri="{FF2B5EF4-FFF2-40B4-BE49-F238E27FC236}">
                  <a16:creationId xmlns:a16="http://schemas.microsoft.com/office/drawing/2014/main" id="{F3931F99-648C-1D5D-10B2-49EDE9E1293F}"/>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F1A19DC-E0CB-DCD4-99B8-DA7DD0E27246}"/>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6"/>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44" name="Graphic 43">
              <a:extLst>
                <a:ext uri="{FF2B5EF4-FFF2-40B4-BE49-F238E27FC236}">
                  <a16:creationId xmlns:a16="http://schemas.microsoft.com/office/drawing/2014/main" id="{538D4721-0FEC-F3CD-80D6-08034296E5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28766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2B7FF6-191B-BD1C-8411-975CD8E47AA0}"/>
              </a:ext>
            </a:extLst>
          </p:cNvPr>
          <p:cNvSpPr>
            <a:spLocks noGrp="1"/>
          </p:cNvSpPr>
          <p:nvPr>
            <p:ph type="title"/>
          </p:nvPr>
        </p:nvSpPr>
        <p:spPr>
          <a:xfrm>
            <a:off x="714071" y="830510"/>
            <a:ext cx="10569280" cy="558343"/>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Hiring a Dedicated PHP Developer | Top Benefits</a:t>
            </a:r>
            <a:endParaRPr lang="en-US" spc="0"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D7BE4468-046B-419A-00A5-17557161CAF1}"/>
              </a:ext>
            </a:extLst>
          </p:cNvPr>
          <p:cNvGrpSpPr/>
          <p:nvPr/>
        </p:nvGrpSpPr>
        <p:grpSpPr>
          <a:xfrm>
            <a:off x="785004" y="2122415"/>
            <a:ext cx="10095518" cy="1501080"/>
            <a:chOff x="-500453" y="1669410"/>
            <a:chExt cx="11380975" cy="1501080"/>
          </a:xfrm>
        </p:grpSpPr>
        <p:sp>
          <p:nvSpPr>
            <p:cNvPr id="4" name="Rectangle: Single Corner Rounded 3">
              <a:extLst>
                <a:ext uri="{FF2B5EF4-FFF2-40B4-BE49-F238E27FC236}">
                  <a16:creationId xmlns:a16="http://schemas.microsoft.com/office/drawing/2014/main" id="{25BD5348-593D-FA47-B96E-320169BDDDAA}"/>
                </a:ext>
              </a:extLst>
            </p:cNvPr>
            <p:cNvSpPr/>
            <p:nvPr/>
          </p:nvSpPr>
          <p:spPr>
            <a:xfrm>
              <a:off x="-500453" y="1669410"/>
              <a:ext cx="11380975" cy="1501080"/>
            </a:xfrm>
            <a:prstGeom prst="round1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51F218E-0BD1-572E-516C-87947516AD10}"/>
                </a:ext>
              </a:extLst>
            </p:cNvPr>
            <p:cNvSpPr txBox="1"/>
            <p:nvPr/>
          </p:nvSpPr>
          <p:spPr>
            <a:xfrm>
              <a:off x="951121" y="1744802"/>
              <a:ext cx="6094602"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Flexibility</a:t>
              </a:r>
            </a:p>
          </p:txBody>
        </p:sp>
        <p:sp>
          <p:nvSpPr>
            <p:cNvPr id="7" name="TextBox 6">
              <a:extLst>
                <a:ext uri="{FF2B5EF4-FFF2-40B4-BE49-F238E27FC236}">
                  <a16:creationId xmlns:a16="http://schemas.microsoft.com/office/drawing/2014/main" id="{C76A7622-C31C-5F78-DE4D-6FCB1A2A776B}"/>
                </a:ext>
              </a:extLst>
            </p:cNvPr>
            <p:cNvSpPr txBox="1"/>
            <p:nvPr/>
          </p:nvSpPr>
          <p:spPr>
            <a:xfrm>
              <a:off x="951121" y="2206244"/>
              <a:ext cx="9880134" cy="646331"/>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If you hire PHP programmers it would eliminate the need of setting up premises or infrastructure for the development team and provides considerably more flexibility.</a:t>
              </a:r>
            </a:p>
          </p:txBody>
        </p:sp>
      </p:grpSp>
      <p:grpSp>
        <p:nvGrpSpPr>
          <p:cNvPr id="9" name="Group 8">
            <a:extLst>
              <a:ext uri="{FF2B5EF4-FFF2-40B4-BE49-F238E27FC236}">
                <a16:creationId xmlns:a16="http://schemas.microsoft.com/office/drawing/2014/main" id="{58191E03-171E-D9B5-5FFB-578DAB214980}"/>
              </a:ext>
            </a:extLst>
          </p:cNvPr>
          <p:cNvGrpSpPr/>
          <p:nvPr/>
        </p:nvGrpSpPr>
        <p:grpSpPr>
          <a:xfrm>
            <a:off x="785004" y="4094249"/>
            <a:ext cx="10095518" cy="1501080"/>
            <a:chOff x="-500452" y="1669410"/>
            <a:chExt cx="11380975" cy="1501080"/>
          </a:xfrm>
        </p:grpSpPr>
        <p:sp>
          <p:nvSpPr>
            <p:cNvPr id="12" name="Rectangle: Single Corner Rounded 11">
              <a:extLst>
                <a:ext uri="{FF2B5EF4-FFF2-40B4-BE49-F238E27FC236}">
                  <a16:creationId xmlns:a16="http://schemas.microsoft.com/office/drawing/2014/main" id="{FFCCA8E7-01F0-3C56-999C-C567F16E75CA}"/>
                </a:ext>
              </a:extLst>
            </p:cNvPr>
            <p:cNvSpPr/>
            <p:nvPr/>
          </p:nvSpPr>
          <p:spPr>
            <a:xfrm>
              <a:off x="-500452" y="1669410"/>
              <a:ext cx="11380975" cy="1501080"/>
            </a:xfrm>
            <a:prstGeom prst="round1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0564263B-CD1E-EA5C-E6C5-45B99C670342}"/>
                </a:ext>
              </a:extLst>
            </p:cNvPr>
            <p:cNvSpPr txBox="1"/>
            <p:nvPr/>
          </p:nvSpPr>
          <p:spPr>
            <a:xfrm>
              <a:off x="941664" y="1744802"/>
              <a:ext cx="6094602"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Speed to Market</a:t>
              </a:r>
            </a:p>
          </p:txBody>
        </p:sp>
        <p:sp>
          <p:nvSpPr>
            <p:cNvPr id="16" name="TextBox 15">
              <a:extLst>
                <a:ext uri="{FF2B5EF4-FFF2-40B4-BE49-F238E27FC236}">
                  <a16:creationId xmlns:a16="http://schemas.microsoft.com/office/drawing/2014/main" id="{27182F26-D8CA-7D4F-9C57-32AFAE5CE0E6}"/>
                </a:ext>
              </a:extLst>
            </p:cNvPr>
            <p:cNvSpPr txBox="1"/>
            <p:nvPr/>
          </p:nvSpPr>
          <p:spPr>
            <a:xfrm>
              <a:off x="941664" y="2114134"/>
              <a:ext cx="9880134" cy="923330"/>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High-quality web programs &amp; apps are created by devoted experienced PHP coders, resulting in better business resilience, upgraded, and improved ability to function more efficiently to meet your end goal.</a:t>
              </a:r>
            </a:p>
          </p:txBody>
        </p:sp>
      </p:grpSp>
      <p:pic>
        <p:nvPicPr>
          <p:cNvPr id="5" name="Graphic 4">
            <a:extLst>
              <a:ext uri="{FF2B5EF4-FFF2-40B4-BE49-F238E27FC236}">
                <a16:creationId xmlns:a16="http://schemas.microsoft.com/office/drawing/2014/main" id="{F440BCF5-D302-2384-BB27-D632736E1A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345" y="2577680"/>
            <a:ext cx="590550" cy="590550"/>
          </a:xfrm>
          <a:prstGeom prst="rect">
            <a:avLst/>
          </a:prstGeom>
        </p:spPr>
      </p:pic>
      <p:pic>
        <p:nvPicPr>
          <p:cNvPr id="13" name="Graphic 12">
            <a:extLst>
              <a:ext uri="{FF2B5EF4-FFF2-40B4-BE49-F238E27FC236}">
                <a16:creationId xmlns:a16="http://schemas.microsoft.com/office/drawing/2014/main" id="{03E6BB98-FBB9-95E7-F5F1-E0498C26D1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9345" y="4554227"/>
            <a:ext cx="590550" cy="590550"/>
          </a:xfrm>
          <a:prstGeom prst="rect">
            <a:avLst/>
          </a:prstGeom>
        </p:spPr>
      </p:pic>
      <p:grpSp>
        <p:nvGrpSpPr>
          <p:cNvPr id="15" name="Group 14">
            <a:extLst>
              <a:ext uri="{FF2B5EF4-FFF2-40B4-BE49-F238E27FC236}">
                <a16:creationId xmlns:a16="http://schemas.microsoft.com/office/drawing/2014/main" id="{12E8BBD6-BA36-139B-FEE7-4E21C6963032}"/>
              </a:ext>
            </a:extLst>
          </p:cNvPr>
          <p:cNvGrpSpPr/>
          <p:nvPr/>
        </p:nvGrpSpPr>
        <p:grpSpPr>
          <a:xfrm>
            <a:off x="-8626" y="6249562"/>
            <a:ext cx="12192000" cy="608202"/>
            <a:chOff x="0" y="6249799"/>
            <a:chExt cx="12192000" cy="608202"/>
          </a:xfrm>
        </p:grpSpPr>
        <p:sp>
          <p:nvSpPr>
            <p:cNvPr id="17" name="Rectangle 16">
              <a:extLst>
                <a:ext uri="{FF2B5EF4-FFF2-40B4-BE49-F238E27FC236}">
                  <a16:creationId xmlns:a16="http://schemas.microsoft.com/office/drawing/2014/main" id="{CEE38D8F-5E71-E8CB-A3CE-24BEE7EC6199}"/>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E8C8DF8D-80DD-F2B5-AD38-7B02128BC6C6}"/>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6"/>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9" name="Graphic 18">
              <a:extLst>
                <a:ext uri="{FF2B5EF4-FFF2-40B4-BE49-F238E27FC236}">
                  <a16:creationId xmlns:a16="http://schemas.microsoft.com/office/drawing/2014/main" id="{A79F4859-7A6B-2DBC-653E-D0945661124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157481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2B7FF6-191B-BD1C-8411-975CD8E47AA0}"/>
              </a:ext>
            </a:extLst>
          </p:cNvPr>
          <p:cNvSpPr>
            <a:spLocks noGrp="1"/>
          </p:cNvSpPr>
          <p:nvPr>
            <p:ph type="title"/>
          </p:nvPr>
        </p:nvSpPr>
        <p:spPr>
          <a:xfrm>
            <a:off x="714071" y="830510"/>
            <a:ext cx="10569280" cy="558343"/>
          </a:xfrm>
        </p:spPr>
        <p:txBody>
          <a:bodyPr anchor="t">
            <a:normAutofit fontScale="90000"/>
          </a:bodyPr>
          <a:lstStyle/>
          <a:p>
            <a:pPr algn="l"/>
            <a:r>
              <a:rPr lang="en-US" sz="4000" b="1" spc="0" dirty="0">
                <a:ln w="28575">
                  <a:noFill/>
                  <a:prstDash val="solid"/>
                </a:ln>
                <a:solidFill>
                  <a:schemeClr val="bg1"/>
                </a:solidFill>
                <a:latin typeface="Calibri" panose="020F0502020204030204" pitchFamily="34" charset="0"/>
                <a:cs typeface="Calibri" panose="020F0502020204030204" pitchFamily="34" charset="0"/>
              </a:rPr>
              <a:t>How Much Does Hiring a PHP Developer Cost?</a:t>
            </a:r>
            <a:endParaRPr lang="en-US" spc="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C7281555-BB39-9C64-35A4-2FA89C547968}"/>
              </a:ext>
            </a:extLst>
          </p:cNvPr>
          <p:cNvSpPr txBox="1">
            <a:spLocks/>
          </p:cNvSpPr>
          <p:nvPr/>
        </p:nvSpPr>
        <p:spPr>
          <a:xfrm>
            <a:off x="714071" y="1704363"/>
            <a:ext cx="10569280" cy="1575732"/>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The cost to hire PHP web developers may vary depending on the resource you utilize. For example, Freelancing developers typically set their fixed charges. Yet, it is unlikely to deviate significantly from the typical cost for PHP engineers. Yet, due to economic factors, the charges are frequently substantially cheaper when you outsource.</a:t>
            </a:r>
            <a:endParaRPr lang="en-US" sz="2000" b="0" cap="none" spc="0" dirty="0">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0DFFAC67-7641-DCC8-9CE1-0415EE275D47}"/>
              </a:ext>
            </a:extLst>
          </p:cNvPr>
          <p:cNvSpPr txBox="1">
            <a:spLocks/>
          </p:cNvSpPr>
          <p:nvPr/>
        </p:nvSpPr>
        <p:spPr>
          <a:xfrm>
            <a:off x="714071" y="3577906"/>
            <a:ext cx="10569280" cy="49075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r>
              <a:rPr lang="en-US" sz="3200" spc="0" dirty="0">
                <a:ln w="28575">
                  <a:noFill/>
                  <a:prstDash val="solid"/>
                </a:ln>
                <a:latin typeface="Calibri" panose="020F0502020204030204" pitchFamily="34" charset="0"/>
                <a:cs typeface="Calibri" panose="020F0502020204030204" pitchFamily="34" charset="0"/>
              </a:rPr>
              <a:t>Where can you get the Most Skilled PHP Developers?</a:t>
            </a:r>
            <a:endParaRPr lang="en-US" sz="3200" spc="0" dirty="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id="{60C765A6-DEAF-EA9D-9867-4FE74E6A8F8C}"/>
              </a:ext>
            </a:extLst>
          </p:cNvPr>
          <p:cNvSpPr txBox="1">
            <a:spLocks/>
          </p:cNvSpPr>
          <p:nvPr/>
        </p:nvSpPr>
        <p:spPr>
          <a:xfrm>
            <a:off x="714071" y="4451758"/>
            <a:ext cx="10569280" cy="1575732"/>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gn="l">
              <a:lnSpc>
                <a:spcPct val="100000"/>
              </a:lnSpc>
            </a:pPr>
            <a:r>
              <a:rPr lang="en-US" sz="2000" b="0" cap="none" spc="0" dirty="0">
                <a:ln w="28575">
                  <a:noFill/>
                  <a:prstDash val="solid"/>
                </a:ln>
                <a:latin typeface="Calibri" panose="020F0502020204030204" pitchFamily="34" charset="0"/>
                <a:cs typeface="Calibri" panose="020F0502020204030204" pitchFamily="34" charset="0"/>
              </a:rPr>
              <a:t>Most businesses hire dedicated PHP developers to ensure quick project delivery. If you’re concerned about choosing a PHP Development Company that wouldn’t compromise on the quality of your project, consider </a:t>
            </a:r>
            <a:r>
              <a:rPr lang="en-US" sz="2000" b="0" cap="none" spc="0" dirty="0" err="1">
                <a:ln w="28575">
                  <a:noFill/>
                  <a:prstDash val="solid"/>
                </a:ln>
                <a:latin typeface="Calibri" panose="020F0502020204030204" pitchFamily="34" charset="0"/>
                <a:cs typeface="Calibri" panose="020F0502020204030204" pitchFamily="34" charset="0"/>
              </a:rPr>
              <a:t>WeblineGlobal</a:t>
            </a:r>
            <a:r>
              <a:rPr lang="en-US" sz="2000" b="0" cap="none" spc="0" dirty="0">
                <a:ln w="28575">
                  <a:noFill/>
                  <a:prstDash val="solid"/>
                </a:ln>
                <a:latin typeface="Calibri" panose="020F0502020204030204" pitchFamily="34" charset="0"/>
                <a:cs typeface="Calibri" panose="020F0502020204030204" pitchFamily="34" charset="0"/>
              </a:rPr>
              <a:t>.</a:t>
            </a:r>
            <a:endParaRPr lang="en-US" sz="2000" b="0" cap="none" spc="0" dirty="0">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0B83A030-C0A4-3F01-8365-3FFC3BA96D69}"/>
              </a:ext>
            </a:extLst>
          </p:cNvPr>
          <p:cNvGrpSpPr/>
          <p:nvPr/>
        </p:nvGrpSpPr>
        <p:grpSpPr>
          <a:xfrm>
            <a:off x="-8626" y="6249562"/>
            <a:ext cx="12192000" cy="608202"/>
            <a:chOff x="0" y="6249799"/>
            <a:chExt cx="12192000" cy="608202"/>
          </a:xfrm>
        </p:grpSpPr>
        <p:sp>
          <p:nvSpPr>
            <p:cNvPr id="17" name="Rectangle 16">
              <a:extLst>
                <a:ext uri="{FF2B5EF4-FFF2-40B4-BE49-F238E27FC236}">
                  <a16:creationId xmlns:a16="http://schemas.microsoft.com/office/drawing/2014/main" id="{63139320-365C-0342-9265-0482A68C8795}"/>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B258585-2947-0780-8F35-DF8A585E7E57}"/>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9" name="Graphic 18">
              <a:extLst>
                <a:ext uri="{FF2B5EF4-FFF2-40B4-BE49-F238E27FC236}">
                  <a16:creationId xmlns:a16="http://schemas.microsoft.com/office/drawing/2014/main" id="{1DA9C774-5639-77CB-D04C-667E831596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513939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3CF322E-B56D-CB5D-A998-B602B738B004}"/>
              </a:ext>
            </a:extLst>
          </p:cNvPr>
          <p:cNvSpPr txBox="1">
            <a:spLocks/>
          </p:cNvSpPr>
          <p:nvPr/>
        </p:nvSpPr>
        <p:spPr>
          <a:xfrm>
            <a:off x="4552929" y="2648915"/>
            <a:ext cx="3086142" cy="587229"/>
          </a:xfrm>
          <a:prstGeom prst="rect">
            <a:avLst/>
          </a:prstGeom>
        </p:spPr>
        <p:txBody>
          <a:bodyPr vert="horz" lIns="91440" tIns="45720" rIns="91440" bIns="45720" rtlCol="0" anchor="ctr">
            <a:normAutofit fontScale="90000" lnSpcReduction="200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r>
              <a:rPr lang="en-US" sz="4400" spc="0" dirty="0">
                <a:ln w="28575">
                  <a:noFill/>
                  <a:prstDash val="solid"/>
                </a:ln>
                <a:latin typeface="Calibri" panose="020F0502020204030204" pitchFamily="34" charset="0"/>
                <a:cs typeface="Calibri" panose="020F0502020204030204" pitchFamily="34" charset="0"/>
              </a:rPr>
              <a:t>Conclusion</a:t>
            </a:r>
            <a:endParaRPr lang="en-US" spc="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4460455C-A922-B341-019C-7A218A4C4873}"/>
              </a:ext>
            </a:extLst>
          </p:cNvPr>
          <p:cNvSpPr txBox="1">
            <a:spLocks/>
          </p:cNvSpPr>
          <p:nvPr/>
        </p:nvSpPr>
        <p:spPr>
          <a:xfrm>
            <a:off x="2100849" y="3885501"/>
            <a:ext cx="7990302" cy="1575732"/>
          </a:xfrm>
          <a:prstGeom prst="rect">
            <a:avLst/>
          </a:prstGeom>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a:lstStyle>
          <a:p>
            <a:pPr>
              <a:lnSpc>
                <a:spcPct val="100000"/>
              </a:lnSpc>
            </a:pPr>
            <a:r>
              <a:rPr lang="en-US" sz="2000" b="0" cap="none" spc="0" dirty="0">
                <a:ln w="28575">
                  <a:noFill/>
                  <a:prstDash val="solid"/>
                </a:ln>
                <a:latin typeface="Calibri" panose="020F0502020204030204" pitchFamily="34" charset="0"/>
                <a:cs typeface="Calibri" panose="020F0502020204030204" pitchFamily="34" charset="0"/>
              </a:rPr>
              <a:t>If you want to create a dynamic website to help your business, PHP can be the programming language for you. You can hire dedicated PHP developers to help you with your next software project in various areas. </a:t>
            </a:r>
            <a:r>
              <a:rPr lang="en-US" sz="2000" b="0" cap="none" spc="0" dirty="0" err="1">
                <a:ln w="28575">
                  <a:noFill/>
                  <a:prstDash val="solid"/>
                </a:ln>
                <a:latin typeface="Calibri" panose="020F0502020204030204" pitchFamily="34" charset="0"/>
                <a:cs typeface="Calibri" panose="020F0502020204030204" pitchFamily="34" charset="0"/>
              </a:rPr>
              <a:t>WeblineGlobal</a:t>
            </a:r>
            <a:r>
              <a:rPr lang="en-US" sz="2000" b="0" cap="none" spc="0" dirty="0">
                <a:ln w="28575">
                  <a:noFill/>
                  <a:prstDash val="solid"/>
                </a:ln>
                <a:latin typeface="Calibri" panose="020F0502020204030204" pitchFamily="34" charset="0"/>
                <a:cs typeface="Calibri" panose="020F0502020204030204" pitchFamily="34" charset="0"/>
              </a:rPr>
              <a:t> is an outsourcing company that offers to collaborate closely with you to ensure that all your needs are addressed.</a:t>
            </a:r>
            <a:endParaRPr lang="en-US" sz="2000" b="0" cap="none" spc="0" dirty="0">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7B19059E-52C0-65C1-DC2A-AC96C3797E57}"/>
              </a:ext>
              <a:ext uri="{C183D7F6-B498-43B3-948B-1728B52AA6E4}">
                <adec:decorative xmlns:adec="http://schemas.microsoft.com/office/drawing/2017/decorative" val="1"/>
              </a:ext>
            </a:extLst>
          </p:cNvPr>
          <p:cNvGrpSpPr/>
          <p:nvPr/>
        </p:nvGrpSpPr>
        <p:grpSpPr>
          <a:xfrm rot="10800000">
            <a:off x="5473219" y="1396767"/>
            <a:ext cx="1245562" cy="773092"/>
            <a:chOff x="4779792" y="2384561"/>
            <a:chExt cx="3365480" cy="2088878"/>
          </a:xfrm>
          <a:solidFill>
            <a:schemeClr val="accent6">
              <a:alpha val="50231"/>
            </a:schemeClr>
          </a:solidFill>
        </p:grpSpPr>
        <p:sp>
          <p:nvSpPr>
            <p:cNvPr id="11" name="Freeform 4">
              <a:extLst>
                <a:ext uri="{FF2B5EF4-FFF2-40B4-BE49-F238E27FC236}">
                  <a16:creationId xmlns:a16="http://schemas.microsoft.com/office/drawing/2014/main" id="{0D2FA3CA-11E0-D5F7-3294-7D0393FCC877}"/>
                </a:ext>
              </a:extLst>
            </p:cNvPr>
            <p:cNvSpPr/>
            <p:nvPr/>
          </p:nvSpPr>
          <p:spPr>
            <a:xfrm flipH="1">
              <a:off x="6582137" y="2384561"/>
              <a:ext cx="1563135" cy="2088878"/>
            </a:xfrm>
            <a:custGeom>
              <a:avLst/>
              <a:gdLst>
                <a:gd name="connsiteX0" fmla="*/ 520700 w 1041400"/>
                <a:gd name="connsiteY0" fmla="*/ 0 h 1391663"/>
                <a:gd name="connsiteX1" fmla="*/ 0 w 1041400"/>
                <a:gd name="connsiteY1" fmla="*/ 520700 h 1391663"/>
                <a:gd name="connsiteX2" fmla="*/ 601 w 1041400"/>
                <a:gd name="connsiteY2" fmla="*/ 526665 h 1391663"/>
                <a:gd name="connsiteX3" fmla="*/ 0 w 1041400"/>
                <a:gd name="connsiteY3" fmla="*/ 530884 h 1391663"/>
                <a:gd name="connsiteX4" fmla="*/ 839841 w 1041400"/>
                <a:gd name="connsiteY4" fmla="*/ 1391663 h 1391663"/>
                <a:gd name="connsiteX5" fmla="*/ 596988 w 1041400"/>
                <a:gd name="connsiteY5" fmla="*/ 1070463 h 1391663"/>
                <a:gd name="connsiteX6" fmla="*/ 595327 w 1041400"/>
                <a:gd name="connsiteY6" fmla="*/ 1033877 h 1391663"/>
                <a:gd name="connsiteX7" fmla="*/ 625639 w 1041400"/>
                <a:gd name="connsiteY7" fmla="*/ 1030821 h 1391663"/>
                <a:gd name="connsiteX8" fmla="*/ 1041400 w 1041400"/>
                <a:gd name="connsiteY8" fmla="*/ 520700 h 1391663"/>
                <a:gd name="connsiteX9" fmla="*/ 520700 w 1041400"/>
                <a:gd name="connsiteY9" fmla="*/ 0 h 139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1400" h="1391663">
                  <a:moveTo>
                    <a:pt x="520700" y="0"/>
                  </a:moveTo>
                  <a:cubicBezTo>
                    <a:pt x="233125" y="0"/>
                    <a:pt x="0" y="233125"/>
                    <a:pt x="0" y="520700"/>
                  </a:cubicBezTo>
                  <a:lnTo>
                    <a:pt x="601" y="526665"/>
                  </a:lnTo>
                  <a:lnTo>
                    <a:pt x="0" y="530884"/>
                  </a:lnTo>
                  <a:cubicBezTo>
                    <a:pt x="1270" y="763309"/>
                    <a:pt x="141037" y="1339599"/>
                    <a:pt x="839841" y="1391663"/>
                  </a:cubicBezTo>
                  <a:cubicBezTo>
                    <a:pt x="756282" y="1328754"/>
                    <a:pt x="622088" y="1243235"/>
                    <a:pt x="596988" y="1070463"/>
                  </a:cubicBezTo>
                  <a:lnTo>
                    <a:pt x="595327" y="1033877"/>
                  </a:lnTo>
                  <a:lnTo>
                    <a:pt x="625639" y="1030821"/>
                  </a:lnTo>
                  <a:cubicBezTo>
                    <a:pt x="862914" y="982268"/>
                    <a:pt x="1041400" y="772328"/>
                    <a:pt x="1041400" y="520700"/>
                  </a:cubicBezTo>
                  <a:cubicBezTo>
                    <a:pt x="1041400" y="233125"/>
                    <a:pt x="808275" y="0"/>
                    <a:pt x="520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12" name="Freeform 5">
              <a:extLst>
                <a:ext uri="{FF2B5EF4-FFF2-40B4-BE49-F238E27FC236}">
                  <a16:creationId xmlns:a16="http://schemas.microsoft.com/office/drawing/2014/main" id="{38D88907-D82A-8F7C-EA57-69B584F14A70}"/>
                </a:ext>
              </a:extLst>
            </p:cNvPr>
            <p:cNvSpPr/>
            <p:nvPr/>
          </p:nvSpPr>
          <p:spPr>
            <a:xfrm flipH="1">
              <a:off x="4779792" y="2384561"/>
              <a:ext cx="1563135" cy="2088878"/>
            </a:xfrm>
            <a:custGeom>
              <a:avLst/>
              <a:gdLst>
                <a:gd name="connsiteX0" fmla="*/ 520700 w 1041400"/>
                <a:gd name="connsiteY0" fmla="*/ 0 h 1391663"/>
                <a:gd name="connsiteX1" fmla="*/ 0 w 1041400"/>
                <a:gd name="connsiteY1" fmla="*/ 520700 h 1391663"/>
                <a:gd name="connsiteX2" fmla="*/ 601 w 1041400"/>
                <a:gd name="connsiteY2" fmla="*/ 526665 h 1391663"/>
                <a:gd name="connsiteX3" fmla="*/ 0 w 1041400"/>
                <a:gd name="connsiteY3" fmla="*/ 530884 h 1391663"/>
                <a:gd name="connsiteX4" fmla="*/ 839841 w 1041400"/>
                <a:gd name="connsiteY4" fmla="*/ 1391663 h 1391663"/>
                <a:gd name="connsiteX5" fmla="*/ 596988 w 1041400"/>
                <a:gd name="connsiteY5" fmla="*/ 1070463 h 1391663"/>
                <a:gd name="connsiteX6" fmla="*/ 595327 w 1041400"/>
                <a:gd name="connsiteY6" fmla="*/ 1033877 h 1391663"/>
                <a:gd name="connsiteX7" fmla="*/ 625639 w 1041400"/>
                <a:gd name="connsiteY7" fmla="*/ 1030821 h 1391663"/>
                <a:gd name="connsiteX8" fmla="*/ 1041400 w 1041400"/>
                <a:gd name="connsiteY8" fmla="*/ 520700 h 1391663"/>
                <a:gd name="connsiteX9" fmla="*/ 520700 w 1041400"/>
                <a:gd name="connsiteY9" fmla="*/ 0 h 139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1400" h="1391663">
                  <a:moveTo>
                    <a:pt x="520700" y="0"/>
                  </a:moveTo>
                  <a:cubicBezTo>
                    <a:pt x="233125" y="0"/>
                    <a:pt x="0" y="233125"/>
                    <a:pt x="0" y="520700"/>
                  </a:cubicBezTo>
                  <a:lnTo>
                    <a:pt x="601" y="526665"/>
                  </a:lnTo>
                  <a:lnTo>
                    <a:pt x="0" y="530884"/>
                  </a:lnTo>
                  <a:cubicBezTo>
                    <a:pt x="1270" y="763309"/>
                    <a:pt x="141037" y="1339599"/>
                    <a:pt x="839841" y="1391663"/>
                  </a:cubicBezTo>
                  <a:cubicBezTo>
                    <a:pt x="756282" y="1328754"/>
                    <a:pt x="622088" y="1243235"/>
                    <a:pt x="596988" y="1070463"/>
                  </a:cubicBezTo>
                  <a:lnTo>
                    <a:pt x="595327" y="1033877"/>
                  </a:lnTo>
                  <a:lnTo>
                    <a:pt x="625639" y="1030821"/>
                  </a:lnTo>
                  <a:cubicBezTo>
                    <a:pt x="862914" y="982268"/>
                    <a:pt x="1041400" y="772328"/>
                    <a:pt x="1041400" y="520700"/>
                  </a:cubicBezTo>
                  <a:cubicBezTo>
                    <a:pt x="1041400" y="233125"/>
                    <a:pt x="808275" y="0"/>
                    <a:pt x="5207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grpSp>
        <p:nvGrpSpPr>
          <p:cNvPr id="13" name="Group 12">
            <a:extLst>
              <a:ext uri="{FF2B5EF4-FFF2-40B4-BE49-F238E27FC236}">
                <a16:creationId xmlns:a16="http://schemas.microsoft.com/office/drawing/2014/main" id="{0D608FA6-11B0-4D58-0265-F1052A50161C}"/>
              </a:ext>
            </a:extLst>
          </p:cNvPr>
          <p:cNvGrpSpPr/>
          <p:nvPr/>
        </p:nvGrpSpPr>
        <p:grpSpPr>
          <a:xfrm>
            <a:off x="-8626" y="6249562"/>
            <a:ext cx="12192000" cy="608202"/>
            <a:chOff x="0" y="6249799"/>
            <a:chExt cx="12192000" cy="608202"/>
          </a:xfrm>
        </p:grpSpPr>
        <p:sp>
          <p:nvSpPr>
            <p:cNvPr id="14" name="Rectangle 13">
              <a:extLst>
                <a:ext uri="{FF2B5EF4-FFF2-40B4-BE49-F238E27FC236}">
                  <a16:creationId xmlns:a16="http://schemas.microsoft.com/office/drawing/2014/main" id="{357BBE9F-005E-CD76-ACEA-7F8350116E3B}"/>
                </a:ext>
              </a:extLst>
            </p:cNvPr>
            <p:cNvSpPr/>
            <p:nvPr/>
          </p:nvSpPr>
          <p:spPr>
            <a:xfrm>
              <a:off x="0" y="6249799"/>
              <a:ext cx="12192000" cy="608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FDCA6DF-601E-224E-5DC6-CE8AFC950CF0}"/>
                </a:ext>
              </a:extLst>
            </p:cNvPr>
            <p:cNvSpPr txBox="1"/>
            <p:nvPr/>
          </p:nvSpPr>
          <p:spPr>
            <a:xfrm>
              <a:off x="104709" y="6415400"/>
              <a:ext cx="6866541" cy="307777"/>
            </a:xfrm>
            <a:prstGeom prst="rect">
              <a:avLst/>
            </a:prstGeom>
            <a:noFill/>
          </p:spPr>
          <p:txBody>
            <a:bodyPr wrap="square" rtlCol="0">
              <a:spAutoFit/>
            </a:bodyPr>
            <a:lstStyle/>
            <a:p>
              <a:r>
                <a:rPr lang="fr-FR" sz="1400" dirty="0">
                  <a:solidFill>
                    <a:schemeClr val="tx1">
                      <a:lumMod val="75000"/>
                      <a:lumOff val="25000"/>
                    </a:schemeClr>
                  </a:solidFill>
                  <a:latin typeface="Calibri" panose="020F0502020204030204" pitchFamily="34" charset="0"/>
                  <a:cs typeface="Calibri" panose="020F0502020204030204" pitchFamily="34" charset="0"/>
                </a:rPr>
                <a:t>Source :</a:t>
              </a:r>
              <a:r>
                <a:rPr lang="en-GB" sz="1400" dirty="0">
                  <a:solidFill>
                    <a:schemeClr val="tx1">
                      <a:lumMod val="75000"/>
                      <a:lumOff val="25000"/>
                    </a:schemeClr>
                  </a:solidFill>
                  <a:latin typeface="Calibri" panose="020F0502020204030204" pitchFamily="34" charset="0"/>
                  <a:cs typeface="Calibri" panose="020F0502020204030204" pitchFamily="34" charset="0"/>
                </a:rPr>
                <a:t> </a:t>
              </a:r>
              <a:r>
                <a:rPr lang="en-GB" sz="1400" dirty="0">
                  <a:solidFill>
                    <a:schemeClr val="tx1">
                      <a:lumMod val="75000"/>
                      <a:lumOff val="25000"/>
                    </a:schemeClr>
                  </a:solidFill>
                  <a:latin typeface="Calibri" panose="020F0502020204030204" pitchFamily="34" charset="0"/>
                  <a:cs typeface="Calibri" panose="020F0502020204030204" pitchFamily="34" charset="0"/>
                  <a:hlinkClick r:id="rId2"/>
                </a:rPr>
                <a:t>https://www.weblineglobal.com/blog/hire-dedicated-php-developers-guide/</a:t>
              </a:r>
              <a:endParaRPr lang="en-GB" sz="105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6" name="Graphic 15">
              <a:extLst>
                <a:ext uri="{FF2B5EF4-FFF2-40B4-BE49-F238E27FC236}">
                  <a16:creationId xmlns:a16="http://schemas.microsoft.com/office/drawing/2014/main" id="{683D10DE-48BC-9430-1FDD-365C088C71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2256" y="6342313"/>
              <a:ext cx="2032600" cy="427637"/>
            </a:xfrm>
            <a:prstGeom prst="rect">
              <a:avLst/>
            </a:prstGeom>
          </p:spPr>
        </p:pic>
      </p:grpSp>
    </p:spTree>
    <p:extLst>
      <p:ext uri="{BB962C8B-B14F-4D97-AF65-F5344CB8AC3E}">
        <p14:creationId xmlns:p14="http://schemas.microsoft.com/office/powerpoint/2010/main" val="3626410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685618-74B2-BA7C-808A-150ED175E2DF}"/>
              </a:ext>
            </a:extLst>
          </p:cNvPr>
          <p:cNvSpPr/>
          <p:nvPr/>
        </p:nvSpPr>
        <p:spPr>
          <a:xfrm>
            <a:off x="6662361" y="2963462"/>
            <a:ext cx="1845578" cy="330727"/>
          </a:xfrm>
          <a:prstGeom prst="rect">
            <a:avLst/>
          </a:prstGeom>
          <a:solidFill>
            <a:srgbClr val="1028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84;p14">
            <a:extLst>
              <a:ext uri="{FF2B5EF4-FFF2-40B4-BE49-F238E27FC236}">
                <a16:creationId xmlns:a16="http://schemas.microsoft.com/office/drawing/2014/main" id="{9BD7F6F7-6CE6-B8FC-0FFF-5792F965AF85}"/>
              </a:ext>
            </a:extLst>
          </p:cNvPr>
          <p:cNvSpPr txBox="1">
            <a:spLocks/>
          </p:cNvSpPr>
          <p:nvPr/>
        </p:nvSpPr>
        <p:spPr>
          <a:xfrm>
            <a:off x="5502029" y="842615"/>
            <a:ext cx="4001549" cy="925807"/>
          </a:xfrm>
          <a:prstGeom prst="rect">
            <a:avLst/>
          </a:prstGeom>
        </p:spPr>
        <p:txBody>
          <a:bodyPr spcFirstLastPara="1" vert="horz" wrap="square" lIns="91425" tIns="91425" rIns="91425" bIns="91425" rtlCol="0" anchor="t" anchorCtr="0">
            <a:noAutofit/>
          </a:bodyPr>
          <a:lstStyle>
            <a:lvl1pPr marL="228600" indent="-347472" algn="l" defTabSz="914400" rtl="0" eaLnBrk="1" latinLnBrk="0" hangingPunct="1">
              <a:lnSpc>
                <a:spcPct val="90000"/>
              </a:lnSpc>
              <a:spcBef>
                <a:spcPts val="1000"/>
              </a:spcBef>
              <a:buClr>
                <a:schemeClr val="accent6"/>
              </a:buClr>
              <a:buFont typeface="Courier New" panose="02070309020205020404" pitchFamily="49" charset="0"/>
              <a:buChar char="o"/>
              <a:defRPr sz="2800" kern="1200">
                <a:solidFill>
                  <a:schemeClr val="bg1"/>
                </a:solidFill>
                <a:latin typeface="+mn-lt"/>
                <a:ea typeface="+mn-ea"/>
                <a:cs typeface="Segoe UI" panose="020B0502040204020203" pitchFamily="34" charset="0"/>
              </a:defRPr>
            </a:lvl1pPr>
            <a:lvl2pPr marL="685800" indent="-347472" algn="l" defTabSz="914400" rtl="0" eaLnBrk="1" latinLnBrk="0" hangingPunct="1">
              <a:lnSpc>
                <a:spcPct val="90000"/>
              </a:lnSpc>
              <a:spcBef>
                <a:spcPts val="500"/>
              </a:spcBef>
              <a:buClr>
                <a:schemeClr val="accent6"/>
              </a:buClr>
              <a:buFont typeface="Courier New" panose="02070309020205020404" pitchFamily="49" charset="0"/>
              <a:buChar char="o"/>
              <a:defRPr sz="2400" kern="1200">
                <a:solidFill>
                  <a:schemeClr val="bg1"/>
                </a:solidFill>
                <a:latin typeface="+mn-lt"/>
                <a:ea typeface="+mn-ea"/>
                <a:cs typeface="Segoe UI" panose="020B0502040204020203" pitchFamily="34" charset="0"/>
              </a:defRPr>
            </a:lvl2pPr>
            <a:lvl3pPr marL="1143000" indent="-347472" algn="l" defTabSz="914400" rtl="0" eaLnBrk="1" latinLnBrk="0" hangingPunct="1">
              <a:lnSpc>
                <a:spcPct val="90000"/>
              </a:lnSpc>
              <a:spcBef>
                <a:spcPts val="500"/>
              </a:spcBef>
              <a:buClr>
                <a:schemeClr val="accent6"/>
              </a:buClr>
              <a:buFont typeface="Courier New" panose="02070309020205020404" pitchFamily="49" charset="0"/>
              <a:buChar char="o"/>
              <a:defRPr sz="2000" kern="1200">
                <a:solidFill>
                  <a:schemeClr val="bg1"/>
                </a:solidFill>
                <a:latin typeface="+mn-lt"/>
                <a:ea typeface="+mn-ea"/>
                <a:cs typeface="Segoe UI" panose="020B0502040204020203" pitchFamily="34" charset="0"/>
              </a:defRPr>
            </a:lvl3pPr>
            <a:lvl4pPr marL="16002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4pPr>
            <a:lvl5pPr marL="20574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Courier New" panose="02070309020205020404" pitchFamily="49" charset="0"/>
              <a:buNone/>
            </a:pPr>
            <a:r>
              <a:rPr lang="en-GB" sz="4800" b="1" dirty="0">
                <a:latin typeface="Calibri" panose="020F0502020204030204" pitchFamily="34" charset="0"/>
                <a:cs typeface="Calibri" panose="020F0502020204030204" pitchFamily="34" charset="0"/>
              </a:rPr>
              <a:t>Thank You</a:t>
            </a:r>
          </a:p>
        </p:txBody>
      </p:sp>
      <p:sp>
        <p:nvSpPr>
          <p:cNvPr id="9" name="Text Box 5">
            <a:extLst>
              <a:ext uri="{FF2B5EF4-FFF2-40B4-BE49-F238E27FC236}">
                <a16:creationId xmlns:a16="http://schemas.microsoft.com/office/drawing/2014/main" id="{24EB5757-25CD-3678-3D0E-F45A76E00C5B}"/>
              </a:ext>
            </a:extLst>
          </p:cNvPr>
          <p:cNvSpPr txBox="1">
            <a:spLocks noChangeArrowheads="1"/>
          </p:cNvSpPr>
          <p:nvPr/>
        </p:nvSpPr>
        <p:spPr bwMode="auto">
          <a:xfrm>
            <a:off x="5502030" y="2111622"/>
            <a:ext cx="17581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bg1"/>
                </a:solidFill>
                <a:latin typeface="Calibri" panose="020F0502020204030204" pitchFamily="34" charset="0"/>
                <a:cs typeface="Calibri" panose="020F0502020204030204" pitchFamily="34" charset="0"/>
              </a:rPr>
              <a:t>CONTACT US</a:t>
            </a:r>
          </a:p>
        </p:txBody>
      </p:sp>
      <p:sp>
        <p:nvSpPr>
          <p:cNvPr id="10" name="Text Box 5">
            <a:extLst>
              <a:ext uri="{FF2B5EF4-FFF2-40B4-BE49-F238E27FC236}">
                <a16:creationId xmlns:a16="http://schemas.microsoft.com/office/drawing/2014/main" id="{C79FFC1B-F5F5-1204-B70A-FE7F1220737E}"/>
              </a:ext>
            </a:extLst>
          </p:cNvPr>
          <p:cNvSpPr txBox="1">
            <a:spLocks noChangeArrowheads="1"/>
          </p:cNvSpPr>
          <p:nvPr/>
        </p:nvSpPr>
        <p:spPr bwMode="auto">
          <a:xfrm>
            <a:off x="5502029" y="2570915"/>
            <a:ext cx="36743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dirty="0">
                <a:solidFill>
                  <a:schemeClr val="bg1"/>
                </a:solidFill>
                <a:latin typeface="Calibri" panose="020F0502020204030204" pitchFamily="34" charset="0"/>
                <a:cs typeface="Calibri" panose="020F0502020204030204" pitchFamily="34" charset="0"/>
              </a:rPr>
              <a:t>+1-213-908-1090 (USA)</a:t>
            </a:r>
          </a:p>
          <a:p>
            <a:r>
              <a:rPr lang="en-US" altLang="zh-CN" sz="2000" dirty="0">
                <a:solidFill>
                  <a:schemeClr val="bg1"/>
                </a:solidFill>
                <a:latin typeface="Calibri" panose="020F0502020204030204" pitchFamily="34" charset="0"/>
                <a:cs typeface="Calibri" panose="020F0502020204030204" pitchFamily="34" charset="0"/>
              </a:rPr>
              <a:t>+61-2-8011-4668 (AUS)</a:t>
            </a:r>
          </a:p>
        </p:txBody>
      </p:sp>
      <p:grpSp>
        <p:nvGrpSpPr>
          <p:cNvPr id="11" name="Group 10">
            <a:extLst>
              <a:ext uri="{FF2B5EF4-FFF2-40B4-BE49-F238E27FC236}">
                <a16:creationId xmlns:a16="http://schemas.microsoft.com/office/drawing/2014/main" id="{457B9CF6-37A1-615A-9F58-03D029CEF38A}"/>
              </a:ext>
            </a:extLst>
          </p:cNvPr>
          <p:cNvGrpSpPr/>
          <p:nvPr/>
        </p:nvGrpSpPr>
        <p:grpSpPr>
          <a:xfrm>
            <a:off x="5502029" y="3798213"/>
            <a:ext cx="3356882" cy="814090"/>
            <a:chOff x="919234" y="3192330"/>
            <a:chExt cx="3356882" cy="814090"/>
          </a:xfrm>
        </p:grpSpPr>
        <p:sp>
          <p:nvSpPr>
            <p:cNvPr id="12" name="Text Box 5">
              <a:extLst>
                <a:ext uri="{FF2B5EF4-FFF2-40B4-BE49-F238E27FC236}">
                  <a16:creationId xmlns:a16="http://schemas.microsoft.com/office/drawing/2014/main" id="{A868EB3A-B94F-84ED-C138-ADD1C0AD4E84}"/>
                </a:ext>
              </a:extLst>
            </p:cNvPr>
            <p:cNvSpPr txBox="1">
              <a:spLocks noChangeArrowheads="1"/>
            </p:cNvSpPr>
            <p:nvPr/>
          </p:nvSpPr>
          <p:spPr bwMode="auto">
            <a:xfrm>
              <a:off x="919234" y="3192330"/>
              <a:ext cx="1544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bg1"/>
                  </a:solidFill>
                  <a:latin typeface="Calibri" panose="020F0502020204030204" pitchFamily="34" charset="0"/>
                  <a:cs typeface="Calibri" panose="020F0502020204030204" pitchFamily="34" charset="0"/>
                </a:rPr>
                <a:t>EMAIL</a:t>
              </a:r>
            </a:p>
          </p:txBody>
        </p:sp>
        <p:sp>
          <p:nvSpPr>
            <p:cNvPr id="13" name="Text Box 5">
              <a:extLst>
                <a:ext uri="{FF2B5EF4-FFF2-40B4-BE49-F238E27FC236}">
                  <a16:creationId xmlns:a16="http://schemas.microsoft.com/office/drawing/2014/main" id="{29D82A01-F07C-96F9-F80D-3476404B7C1F}"/>
                </a:ext>
              </a:extLst>
            </p:cNvPr>
            <p:cNvSpPr txBox="1">
              <a:spLocks noChangeArrowheads="1"/>
            </p:cNvSpPr>
            <p:nvPr/>
          </p:nvSpPr>
          <p:spPr bwMode="auto">
            <a:xfrm>
              <a:off x="919234" y="3544755"/>
              <a:ext cx="33568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400" dirty="0">
                  <a:solidFill>
                    <a:schemeClr val="bg1"/>
                  </a:solidFill>
                  <a:latin typeface="Calibri" panose="020F0502020204030204" pitchFamily="34" charset="0"/>
                  <a:cs typeface="Calibri" panose="020F0502020204030204" pitchFamily="34" charset="0"/>
                </a:rPr>
                <a:t>info@weblineglobal.com</a:t>
              </a:r>
              <a:endParaRPr lang="en-US" altLang="zh-CN" sz="4000" dirty="0">
                <a:solidFill>
                  <a:schemeClr val="bg1"/>
                </a:solidFill>
                <a:latin typeface="Calibri" panose="020F0502020204030204" pitchFamily="34" charset="0"/>
                <a:cs typeface="Calibri" panose="020F0502020204030204" pitchFamily="34" charset="0"/>
              </a:endParaRPr>
            </a:p>
          </p:txBody>
        </p:sp>
      </p:grpSp>
      <p:sp>
        <p:nvSpPr>
          <p:cNvPr id="14" name="Text Box 5">
            <a:extLst>
              <a:ext uri="{FF2B5EF4-FFF2-40B4-BE49-F238E27FC236}">
                <a16:creationId xmlns:a16="http://schemas.microsoft.com/office/drawing/2014/main" id="{22F297BC-9E25-8926-F310-CE1EDD024C61}"/>
              </a:ext>
            </a:extLst>
          </p:cNvPr>
          <p:cNvSpPr txBox="1">
            <a:spLocks noChangeArrowheads="1"/>
          </p:cNvSpPr>
          <p:nvPr/>
        </p:nvSpPr>
        <p:spPr bwMode="auto">
          <a:xfrm>
            <a:off x="8507939" y="2562478"/>
            <a:ext cx="31882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dirty="0">
                <a:solidFill>
                  <a:schemeClr val="bg1"/>
                </a:solidFill>
                <a:latin typeface="Calibri" panose="020F0502020204030204" pitchFamily="34" charset="0"/>
                <a:cs typeface="Calibri" panose="020F0502020204030204" pitchFamily="34" charset="0"/>
              </a:rPr>
              <a:t>+44-207-193-7507 (UK)</a:t>
            </a:r>
          </a:p>
          <a:p>
            <a:r>
              <a:rPr lang="en-US" altLang="zh-CN" sz="2000" dirty="0">
                <a:solidFill>
                  <a:schemeClr val="bg1"/>
                </a:solidFill>
                <a:latin typeface="Calibri" panose="020F0502020204030204" pitchFamily="34" charset="0"/>
                <a:cs typeface="Calibri" panose="020F0502020204030204" pitchFamily="34" charset="0"/>
              </a:rPr>
              <a:t>+91-79-26420897 (IND)</a:t>
            </a:r>
          </a:p>
        </p:txBody>
      </p:sp>
      <p:grpSp>
        <p:nvGrpSpPr>
          <p:cNvPr id="15" name="Group 14">
            <a:extLst>
              <a:ext uri="{FF2B5EF4-FFF2-40B4-BE49-F238E27FC236}">
                <a16:creationId xmlns:a16="http://schemas.microsoft.com/office/drawing/2014/main" id="{94831F76-158A-7165-52AC-FEF6CF4B875F}"/>
              </a:ext>
            </a:extLst>
          </p:cNvPr>
          <p:cNvGrpSpPr/>
          <p:nvPr/>
        </p:nvGrpSpPr>
        <p:grpSpPr>
          <a:xfrm>
            <a:off x="5502029" y="5131716"/>
            <a:ext cx="3255326" cy="814090"/>
            <a:chOff x="4325621" y="3101336"/>
            <a:chExt cx="3255326" cy="814090"/>
          </a:xfrm>
        </p:grpSpPr>
        <p:sp>
          <p:nvSpPr>
            <p:cNvPr id="16" name="Text Box 5">
              <a:extLst>
                <a:ext uri="{FF2B5EF4-FFF2-40B4-BE49-F238E27FC236}">
                  <a16:creationId xmlns:a16="http://schemas.microsoft.com/office/drawing/2014/main" id="{34A61A36-F0AE-0F74-81D6-749A13CD0000}"/>
                </a:ext>
              </a:extLst>
            </p:cNvPr>
            <p:cNvSpPr txBox="1">
              <a:spLocks noChangeArrowheads="1"/>
            </p:cNvSpPr>
            <p:nvPr/>
          </p:nvSpPr>
          <p:spPr bwMode="auto">
            <a:xfrm>
              <a:off x="4325621" y="3101336"/>
              <a:ext cx="1544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000" b="1" dirty="0">
                  <a:solidFill>
                    <a:schemeClr val="bg1"/>
                  </a:solidFill>
                  <a:latin typeface="Calibri" panose="020F0502020204030204" pitchFamily="34" charset="0"/>
                  <a:cs typeface="Calibri" panose="020F0502020204030204" pitchFamily="34" charset="0"/>
                </a:rPr>
                <a:t>WEBSITE</a:t>
              </a:r>
            </a:p>
          </p:txBody>
        </p:sp>
        <p:sp>
          <p:nvSpPr>
            <p:cNvPr id="17" name="Text Box 5">
              <a:extLst>
                <a:ext uri="{FF2B5EF4-FFF2-40B4-BE49-F238E27FC236}">
                  <a16:creationId xmlns:a16="http://schemas.microsoft.com/office/drawing/2014/main" id="{86A526B0-2882-2CC0-7EAE-C645F0A35ACF}"/>
                </a:ext>
              </a:extLst>
            </p:cNvPr>
            <p:cNvSpPr txBox="1">
              <a:spLocks noChangeArrowheads="1"/>
            </p:cNvSpPr>
            <p:nvPr/>
          </p:nvSpPr>
          <p:spPr bwMode="auto">
            <a:xfrm>
              <a:off x="4325621" y="3453761"/>
              <a:ext cx="3255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dirty="0">
                  <a:solidFill>
                    <a:schemeClr val="bg1"/>
                  </a:solidFill>
                  <a:latin typeface="Calibri" panose="020F0502020204030204" pitchFamily="34" charset="0"/>
                  <a:cs typeface="Calibri" panose="020F0502020204030204" pitchFamily="34" charset="0"/>
                </a:rPr>
                <a:t>www.weblineglobal.com</a:t>
              </a:r>
            </a:p>
          </p:txBody>
        </p:sp>
      </p:grpSp>
      <p:pic>
        <p:nvPicPr>
          <p:cNvPr id="21" name="Graphic 20">
            <a:extLst>
              <a:ext uri="{FF2B5EF4-FFF2-40B4-BE49-F238E27FC236}">
                <a16:creationId xmlns:a16="http://schemas.microsoft.com/office/drawing/2014/main" id="{CA4DE9E3-CAC5-245C-03F0-B3AA0B4932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002" y="2634274"/>
            <a:ext cx="3667125" cy="771525"/>
          </a:xfrm>
          <a:prstGeom prst="rect">
            <a:avLst/>
          </a:prstGeom>
        </p:spPr>
      </p:pic>
    </p:spTree>
    <p:extLst>
      <p:ext uri="{BB962C8B-B14F-4D97-AF65-F5344CB8AC3E}">
        <p14:creationId xmlns:p14="http://schemas.microsoft.com/office/powerpoint/2010/main" val="1877701230"/>
      </p:ext>
    </p:extLst>
  </p:cSld>
  <p:clrMapOvr>
    <a:masterClrMapping/>
  </p:clrMapOvr>
</p:sld>
</file>

<file path=ppt/theme/theme1.xml><?xml version="1.0" encoding="utf-8"?>
<a:theme xmlns:a="http://schemas.openxmlformats.org/drawingml/2006/main" name="Office Theme">
  <a:themeElements>
    <a:clrScheme name="Custom 43">
      <a:dk1>
        <a:srgbClr val="000000"/>
      </a:dk1>
      <a:lt1>
        <a:srgbClr val="FFFFFF"/>
      </a:lt1>
      <a:dk2>
        <a:srgbClr val="64DFED"/>
      </a:dk2>
      <a:lt2>
        <a:srgbClr val="E7E6E6"/>
      </a:lt2>
      <a:accent1>
        <a:srgbClr val="92CDF0"/>
      </a:accent1>
      <a:accent2>
        <a:srgbClr val="92CDF0"/>
      </a:accent2>
      <a:accent3>
        <a:srgbClr val="ABC3F0"/>
      </a:accent3>
      <a:accent4>
        <a:srgbClr val="C3B9F2"/>
      </a:accent4>
      <a:accent5>
        <a:srgbClr val="AAA5F9"/>
      </a:accent5>
      <a:accent6>
        <a:srgbClr val="F6A6F4"/>
      </a:accent6>
      <a:hlink>
        <a:srgbClr val="0563C1"/>
      </a:hlink>
      <a:folHlink>
        <a:srgbClr val="954F72"/>
      </a:folHlink>
    </a:clrScheme>
    <a:fontScheme name="Custom 39">
      <a:majorFont>
        <a:latin typeface="Tw Cen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ncial-design_Win32_CP_v13" id="{7A406372-3134-432A-A498-73868680C33B}" vid="{88D369DF-875A-4C31-AFF3-DEF6B94343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B8ECF1-2A9D-464C-AFE8-2B3295D0BF97}">
  <ds:schemaRefs>
    <ds:schemaRef ds:uri="230e9df3-be65-4c73-a93b-d1236ebd677e"/>
    <ds:schemaRef ds:uri="http://purl.org/dc/terms/"/>
    <ds:schemaRef ds:uri="16c05727-aa75-4e4a-9b5f-8a80a1165891"/>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4F1F1912-3146-44AF-A389-9E8B77BB3688}">
  <ds:schemaRefs>
    <ds:schemaRef ds:uri="http://schemas.microsoft.com/sharepoint/v3/contenttype/forms"/>
  </ds:schemaRefs>
</ds:datastoreItem>
</file>

<file path=customXml/itemProps3.xml><?xml version="1.0" encoding="utf-8"?>
<ds:datastoreItem xmlns:ds="http://schemas.openxmlformats.org/officeDocument/2006/customXml" ds:itemID="{176493A3-2B83-4E58-86AD-56A2F2A20F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Financial design</Template>
  <TotalTime>437</TotalTime>
  <Words>1672</Words>
  <Application>Microsoft Office PowerPoint</Application>
  <PresentationFormat>Widescreen</PresentationFormat>
  <Paragraphs>108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Hire Dedicated PHP Developers  - A Detailed Guide</vt:lpstr>
      <vt:lpstr>PHP has become one of the most widely used scripting languages. Currently, PHP powers 78.1% of all websites; there’s no doubt that many businesses are shifting to PHP development and looking to hire dedicated PHP developers to work on their projects.</vt:lpstr>
      <vt:lpstr>Who is a PHP developer?</vt:lpstr>
      <vt:lpstr>Dedicated PHP developer Duties and Responsibilities</vt:lpstr>
      <vt:lpstr>Below are a few reasons to hire PHP experts</vt:lpstr>
      <vt:lpstr>Below are a few reasons to hire PHP experts</vt:lpstr>
      <vt:lpstr>Below are a few reasons to hire PHP experts</vt:lpstr>
      <vt:lpstr>Hiring PHP Developers | A 4-Step Process</vt:lpstr>
      <vt:lpstr>Hiring PHP Developers | A 4-Step Process</vt:lpstr>
      <vt:lpstr>What are the Important Skills that a PHP developer must have?</vt:lpstr>
      <vt:lpstr>What are the Important Skills that a PHP developer must have?</vt:lpstr>
      <vt:lpstr>What are the Important Skills that a PHP developer must have?</vt:lpstr>
      <vt:lpstr>What Should You Know Before You Hire PHP Web Developers?</vt:lpstr>
      <vt:lpstr>What Should You Know Before You Hire PHP Web Developers?</vt:lpstr>
      <vt:lpstr>Hiring a Dedicated PHP Developer | Top Benefits</vt:lpstr>
      <vt:lpstr>Hiring a Dedicated PHP Developer | Top Benefits</vt:lpstr>
      <vt:lpstr>How Much Does Hiring a PHP Developer Cost?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Hire Dedicated PHP Developers _x000b_- A Detailed Guide</dc:title>
  <dc:creator>Adnan Z Mistry</dc:creator>
  <cp:lastModifiedBy>Adnan Z Mistry</cp:lastModifiedBy>
  <cp:revision>4</cp:revision>
  <dcterms:created xsi:type="dcterms:W3CDTF">2023-04-18T11:48:42Z</dcterms:created>
  <dcterms:modified xsi:type="dcterms:W3CDTF">2023-04-20T09:35:10Z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