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1"/>
  </p:sldMasterIdLst>
  <p:notesMasterIdLst>
    <p:notesMasterId r:id="rId19"/>
  </p:notesMasterIdLst>
  <p:sldIdLst>
    <p:sldId id="256" r:id="rId2"/>
    <p:sldId id="257" r:id="rId3"/>
    <p:sldId id="295" r:id="rId4"/>
    <p:sldId id="297" r:id="rId5"/>
    <p:sldId id="296" r:id="rId6"/>
    <p:sldId id="298" r:id="rId7"/>
    <p:sldId id="299" r:id="rId8"/>
    <p:sldId id="307" r:id="rId9"/>
    <p:sldId id="308" r:id="rId10"/>
    <p:sldId id="309" r:id="rId11"/>
    <p:sldId id="310" r:id="rId12"/>
    <p:sldId id="302" r:id="rId13"/>
    <p:sldId id="303" r:id="rId14"/>
    <p:sldId id="304" r:id="rId15"/>
    <p:sldId id="306" r:id="rId16"/>
    <p:sldId id="260" r:id="rId17"/>
    <p:sldId id="262" r:id="rId18"/>
  </p:sldIdLst>
  <p:sldSz cx="9144000" cy="5143500" type="screen16x9"/>
  <p:notesSz cx="6858000" cy="9144000"/>
  <p:embeddedFontLst>
    <p:embeddedFont>
      <p:font typeface="Calibri" panose="020F0502020204030204" pitchFamily="34" charset="0"/>
      <p:regular r:id="rId20"/>
      <p:bold r:id="rId21"/>
      <p:italic r:id="rId22"/>
      <p:boldItalic r:id="rId23"/>
    </p:embeddedFont>
    <p:embeddedFont>
      <p:font typeface="Catamaran" panose="020B0604020202020204" charset="0"/>
      <p:regular r:id="rId24"/>
      <p:bold r:id="rId25"/>
    </p:embeddedFont>
    <p:embeddedFont>
      <p:font typeface="Catamaran Thin" panose="020B0604020202020204" charset="0"/>
      <p:regular r:id="rId26"/>
      <p:bold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5DCF"/>
    <a:srgbClr val="524298"/>
    <a:srgbClr val="6D4FC4"/>
    <a:srgbClr val="DCD4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EC2C83-4F27-46E9-AB52-EA9CB43B9D6F}">
  <a:tblStyle styleId="{93EC2C83-4F27-46E9-AB52-EA9CB43B9D6F}"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477553AC-1573-4A18-AE2D-678138A4FA22}"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p:scale>
          <a:sx n="150" d="100"/>
          <a:sy n="150" d="100"/>
        </p:scale>
        <p:origin x="210" y="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92848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994948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39794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497056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191585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574208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022754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909148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495559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166801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244388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55556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435945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chemeClr val="accent1"/>
        </a:solidFill>
        <a:effectLst/>
      </p:bgPr>
    </p:bg>
    <p:spTree>
      <p:nvGrpSpPr>
        <p:cNvPr id="1" name="Shape 9"/>
        <p:cNvGrpSpPr/>
        <p:nvPr/>
      </p:nvGrpSpPr>
      <p:grpSpPr>
        <a:xfrm>
          <a:off x="0" y="0"/>
          <a:ext cx="0" cy="0"/>
          <a:chOff x="0" y="0"/>
          <a:chExt cx="0" cy="0"/>
        </a:xfrm>
      </p:grpSpPr>
      <p:grpSp>
        <p:nvGrpSpPr>
          <p:cNvPr id="10" name="Google Shape;10;p2"/>
          <p:cNvGrpSpPr/>
          <p:nvPr/>
        </p:nvGrpSpPr>
        <p:grpSpPr>
          <a:xfrm>
            <a:off x="-981075" y="-78100"/>
            <a:ext cx="11516344" cy="5221552"/>
            <a:chOff x="-981075" y="-78100"/>
            <a:chExt cx="11516344" cy="5221552"/>
          </a:xfrm>
        </p:grpSpPr>
        <p:sp>
          <p:nvSpPr>
            <p:cNvPr id="11" name="Google Shape;11;p2"/>
            <p:cNvSpPr/>
            <p:nvPr/>
          </p:nvSpPr>
          <p:spPr>
            <a:xfrm rot="10800000">
              <a:off x="4304464" y="-3"/>
              <a:ext cx="2002536" cy="734878"/>
            </a:xfrm>
            <a:custGeom>
              <a:avLst/>
              <a:gdLst/>
              <a:ahLst/>
              <a:cxnLst/>
              <a:rect l="l" t="t" r="r" b="b"/>
              <a:pathLst>
                <a:path w="21600" h="21175" extrusionOk="0">
                  <a:moveTo>
                    <a:pt x="21600" y="21175"/>
                  </a:moveTo>
                  <a:lnTo>
                    <a:pt x="21600" y="20652"/>
                  </a:lnTo>
                  <a:cubicBezTo>
                    <a:pt x="21600" y="17251"/>
                    <a:pt x="20920" y="14109"/>
                    <a:pt x="19815" y="12409"/>
                  </a:cubicBezTo>
                  <a:lnTo>
                    <a:pt x="12585" y="1274"/>
                  </a:lnTo>
                  <a:cubicBezTo>
                    <a:pt x="11480" y="-425"/>
                    <a:pt x="10120" y="-425"/>
                    <a:pt x="9015" y="1274"/>
                  </a:cubicBezTo>
                  <a:lnTo>
                    <a:pt x="1785" y="12409"/>
                  </a:lnTo>
                  <a:cubicBezTo>
                    <a:pt x="680" y="14108"/>
                    <a:pt x="0" y="17251"/>
                    <a:pt x="0" y="20652"/>
                  </a:cubicBezTo>
                  <a:lnTo>
                    <a:pt x="0" y="21175"/>
                  </a:lnTo>
                  <a:close/>
                </a:path>
              </a:pathLst>
            </a:custGeom>
            <a:solidFill>
              <a:srgbClr val="4F008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2" name="Google Shape;12;p2"/>
            <p:cNvSpPr/>
            <p:nvPr/>
          </p:nvSpPr>
          <p:spPr>
            <a:xfrm rot="10800000">
              <a:off x="6419277" y="-3"/>
              <a:ext cx="2002536" cy="734878"/>
            </a:xfrm>
            <a:custGeom>
              <a:avLst/>
              <a:gdLst/>
              <a:ahLst/>
              <a:cxnLst/>
              <a:rect l="l" t="t" r="r" b="b"/>
              <a:pathLst>
                <a:path w="21600" h="21175" extrusionOk="0">
                  <a:moveTo>
                    <a:pt x="21600" y="21175"/>
                  </a:moveTo>
                  <a:lnTo>
                    <a:pt x="21600" y="20652"/>
                  </a:lnTo>
                  <a:cubicBezTo>
                    <a:pt x="21600" y="17251"/>
                    <a:pt x="20920" y="14109"/>
                    <a:pt x="19815" y="12409"/>
                  </a:cubicBezTo>
                  <a:lnTo>
                    <a:pt x="12585" y="1274"/>
                  </a:lnTo>
                  <a:cubicBezTo>
                    <a:pt x="11480" y="-425"/>
                    <a:pt x="10120" y="-425"/>
                    <a:pt x="9015" y="1274"/>
                  </a:cubicBezTo>
                  <a:lnTo>
                    <a:pt x="1785" y="12409"/>
                  </a:lnTo>
                  <a:cubicBezTo>
                    <a:pt x="680" y="14108"/>
                    <a:pt x="0" y="17251"/>
                    <a:pt x="0" y="20652"/>
                  </a:cubicBezTo>
                  <a:lnTo>
                    <a:pt x="0" y="21175"/>
                  </a:ln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3" name="Google Shape;13;p2"/>
            <p:cNvSpPr/>
            <p:nvPr/>
          </p:nvSpPr>
          <p:spPr>
            <a:xfrm rot="10800000">
              <a:off x="2189989" y="-3"/>
              <a:ext cx="2002536" cy="734878"/>
            </a:xfrm>
            <a:custGeom>
              <a:avLst/>
              <a:gdLst/>
              <a:ahLst/>
              <a:cxnLst/>
              <a:rect l="l" t="t" r="r" b="b"/>
              <a:pathLst>
                <a:path w="21600" h="21175" extrusionOk="0">
                  <a:moveTo>
                    <a:pt x="21600" y="21175"/>
                  </a:moveTo>
                  <a:lnTo>
                    <a:pt x="21600" y="20652"/>
                  </a:lnTo>
                  <a:cubicBezTo>
                    <a:pt x="21600" y="17251"/>
                    <a:pt x="20920" y="14109"/>
                    <a:pt x="19815" y="12409"/>
                  </a:cubicBezTo>
                  <a:lnTo>
                    <a:pt x="12585" y="1274"/>
                  </a:lnTo>
                  <a:cubicBezTo>
                    <a:pt x="11480" y="-425"/>
                    <a:pt x="10120" y="-425"/>
                    <a:pt x="9015" y="1274"/>
                  </a:cubicBezTo>
                  <a:lnTo>
                    <a:pt x="1785" y="12409"/>
                  </a:lnTo>
                  <a:cubicBezTo>
                    <a:pt x="680" y="14108"/>
                    <a:pt x="0" y="17251"/>
                    <a:pt x="0" y="20652"/>
                  </a:cubicBezTo>
                  <a:lnTo>
                    <a:pt x="0" y="21175"/>
                  </a:ln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4" name="Google Shape;14;p2"/>
            <p:cNvSpPr/>
            <p:nvPr/>
          </p:nvSpPr>
          <p:spPr>
            <a:xfrm>
              <a:off x="1133400" y="4039228"/>
              <a:ext cx="2001186" cy="1104224"/>
            </a:xfrm>
            <a:custGeom>
              <a:avLst/>
              <a:gdLst/>
              <a:ahLst/>
              <a:cxnLst/>
              <a:rect l="l" t="t" r="r" b="b"/>
              <a:pathLst>
                <a:path w="21600" h="21315" extrusionOk="0">
                  <a:moveTo>
                    <a:pt x="21600" y="21315"/>
                  </a:moveTo>
                  <a:lnTo>
                    <a:pt x="21600" y="13849"/>
                  </a:lnTo>
                  <a:cubicBezTo>
                    <a:pt x="21600" y="11569"/>
                    <a:pt x="20920" y="9461"/>
                    <a:pt x="19816" y="8321"/>
                  </a:cubicBezTo>
                  <a:lnTo>
                    <a:pt x="12585" y="855"/>
                  </a:lnTo>
                  <a:cubicBezTo>
                    <a:pt x="11480" y="-285"/>
                    <a:pt x="10120" y="-285"/>
                    <a:pt x="9015" y="855"/>
                  </a:cubicBezTo>
                  <a:lnTo>
                    <a:pt x="1785" y="8321"/>
                  </a:lnTo>
                  <a:cubicBezTo>
                    <a:pt x="680" y="9461"/>
                    <a:pt x="0" y="11569"/>
                    <a:pt x="0" y="13849"/>
                  </a:cubicBezTo>
                  <a:lnTo>
                    <a:pt x="0" y="21315"/>
                  </a:lnTo>
                  <a:close/>
                </a:path>
              </a:pathLst>
            </a:custGeom>
            <a:solidFill>
              <a:srgbClr val="4F008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5" name="Google Shape;15;p2"/>
            <p:cNvSpPr/>
            <p:nvPr/>
          </p:nvSpPr>
          <p:spPr>
            <a:xfrm>
              <a:off x="3247913" y="4039228"/>
              <a:ext cx="2001186" cy="1104224"/>
            </a:xfrm>
            <a:custGeom>
              <a:avLst/>
              <a:gdLst/>
              <a:ahLst/>
              <a:cxnLst/>
              <a:rect l="l" t="t" r="r" b="b"/>
              <a:pathLst>
                <a:path w="21600" h="21315" extrusionOk="0">
                  <a:moveTo>
                    <a:pt x="21600" y="21315"/>
                  </a:moveTo>
                  <a:lnTo>
                    <a:pt x="21600" y="13849"/>
                  </a:lnTo>
                  <a:cubicBezTo>
                    <a:pt x="21600" y="11569"/>
                    <a:pt x="20920" y="9461"/>
                    <a:pt x="19816" y="8321"/>
                  </a:cubicBezTo>
                  <a:lnTo>
                    <a:pt x="12585" y="855"/>
                  </a:lnTo>
                  <a:cubicBezTo>
                    <a:pt x="11480" y="-285"/>
                    <a:pt x="10120" y="-285"/>
                    <a:pt x="9015" y="855"/>
                  </a:cubicBezTo>
                  <a:lnTo>
                    <a:pt x="1785" y="8321"/>
                  </a:lnTo>
                  <a:cubicBezTo>
                    <a:pt x="680" y="9461"/>
                    <a:pt x="0" y="11569"/>
                    <a:pt x="0" y="13849"/>
                  </a:cubicBezTo>
                  <a:lnTo>
                    <a:pt x="0" y="21315"/>
                  </a:ln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6" name="Google Shape;16;p2"/>
            <p:cNvSpPr/>
            <p:nvPr/>
          </p:nvSpPr>
          <p:spPr>
            <a:xfrm>
              <a:off x="7476888" y="4039228"/>
              <a:ext cx="2001186" cy="1104224"/>
            </a:xfrm>
            <a:custGeom>
              <a:avLst/>
              <a:gdLst/>
              <a:ahLst/>
              <a:cxnLst/>
              <a:rect l="l" t="t" r="r" b="b"/>
              <a:pathLst>
                <a:path w="21600" h="21315" extrusionOk="0">
                  <a:moveTo>
                    <a:pt x="21600" y="21315"/>
                  </a:moveTo>
                  <a:lnTo>
                    <a:pt x="21600" y="13849"/>
                  </a:lnTo>
                  <a:cubicBezTo>
                    <a:pt x="21600" y="11569"/>
                    <a:pt x="20920" y="9461"/>
                    <a:pt x="19816" y="8321"/>
                  </a:cubicBezTo>
                  <a:lnTo>
                    <a:pt x="12585" y="855"/>
                  </a:lnTo>
                  <a:cubicBezTo>
                    <a:pt x="11480" y="-285"/>
                    <a:pt x="10120" y="-285"/>
                    <a:pt x="9015" y="855"/>
                  </a:cubicBezTo>
                  <a:lnTo>
                    <a:pt x="1785" y="8321"/>
                  </a:lnTo>
                  <a:cubicBezTo>
                    <a:pt x="680" y="9461"/>
                    <a:pt x="0" y="11569"/>
                    <a:pt x="0" y="13849"/>
                  </a:cubicBezTo>
                  <a:lnTo>
                    <a:pt x="0" y="21315"/>
                  </a:ln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7" name="Google Shape;17;p2"/>
            <p:cNvSpPr/>
            <p:nvPr/>
          </p:nvSpPr>
          <p:spPr>
            <a:xfrm>
              <a:off x="76200" y="22008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8" name="Google Shape;18;p2"/>
            <p:cNvSpPr/>
            <p:nvPr/>
          </p:nvSpPr>
          <p:spPr>
            <a:xfrm>
              <a:off x="2190677" y="22008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9" name="Google Shape;19;p2"/>
            <p:cNvSpPr/>
            <p:nvPr/>
          </p:nvSpPr>
          <p:spPr>
            <a:xfrm>
              <a:off x="6419630" y="22008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20" name="Google Shape;20;p2"/>
            <p:cNvSpPr/>
            <p:nvPr/>
          </p:nvSpPr>
          <p:spPr>
            <a:xfrm>
              <a:off x="8534106" y="22008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21" name="Google Shape;21;p2"/>
            <p:cNvSpPr/>
            <p:nvPr/>
          </p:nvSpPr>
          <p:spPr>
            <a:xfrm>
              <a:off x="-981075" y="3720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22" name="Google Shape;22;p2"/>
            <p:cNvSpPr/>
            <p:nvPr/>
          </p:nvSpPr>
          <p:spPr>
            <a:xfrm>
              <a:off x="3247878" y="3720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23" name="Google Shape;23;p2"/>
            <p:cNvSpPr/>
            <p:nvPr/>
          </p:nvSpPr>
          <p:spPr>
            <a:xfrm>
              <a:off x="5362355" y="3720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24" name="Google Shape;24;p2"/>
            <p:cNvSpPr/>
            <p:nvPr/>
          </p:nvSpPr>
          <p:spPr>
            <a:xfrm>
              <a:off x="7848601" y="1826900"/>
              <a:ext cx="1371581" cy="1514058"/>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4F008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25" name="Google Shape;25;p2"/>
            <p:cNvSpPr/>
            <p:nvPr/>
          </p:nvSpPr>
          <p:spPr>
            <a:xfrm>
              <a:off x="1448201" y="-78100"/>
              <a:ext cx="1371581" cy="1514058"/>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4F008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26" name="Google Shape;26;p2"/>
            <p:cNvSpPr/>
            <p:nvPr/>
          </p:nvSpPr>
          <p:spPr>
            <a:xfrm>
              <a:off x="-581024" y="3340950"/>
              <a:ext cx="1371581" cy="1514058"/>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4F008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27" name="Google Shape;27;p2"/>
            <p:cNvSpPr/>
            <p:nvPr/>
          </p:nvSpPr>
          <p:spPr>
            <a:xfrm>
              <a:off x="1152450" y="1313601"/>
              <a:ext cx="723479" cy="79862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4F008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28" name="Google Shape;28;p2"/>
            <p:cNvSpPr/>
            <p:nvPr/>
          </p:nvSpPr>
          <p:spPr>
            <a:xfrm>
              <a:off x="7496375" y="3161451"/>
              <a:ext cx="723479" cy="79862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4F008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29" name="Google Shape;29;p2"/>
            <p:cNvSpPr/>
            <p:nvPr/>
          </p:nvSpPr>
          <p:spPr>
            <a:xfrm rot="10800000">
              <a:off x="7744475" y="-9"/>
              <a:ext cx="1027674" cy="752485"/>
            </a:xfrm>
            <a:custGeom>
              <a:avLst/>
              <a:gdLst/>
              <a:ahLst/>
              <a:cxnLst/>
              <a:rect l="l" t="t" r="r" b="b"/>
              <a:pathLst>
                <a:path w="21600" h="21385" extrusionOk="0">
                  <a:moveTo>
                    <a:pt x="21600" y="21385"/>
                  </a:moveTo>
                  <a:lnTo>
                    <a:pt x="21600" y="10472"/>
                  </a:lnTo>
                  <a:cubicBezTo>
                    <a:pt x="21600" y="8748"/>
                    <a:pt x="20920" y="7155"/>
                    <a:pt x="19816" y="6292"/>
                  </a:cubicBezTo>
                  <a:lnTo>
                    <a:pt x="12585" y="647"/>
                  </a:lnTo>
                  <a:cubicBezTo>
                    <a:pt x="11480" y="-215"/>
                    <a:pt x="10120" y="-215"/>
                    <a:pt x="9015" y="647"/>
                  </a:cubicBezTo>
                  <a:lnTo>
                    <a:pt x="1785" y="6292"/>
                  </a:lnTo>
                  <a:cubicBezTo>
                    <a:pt x="680" y="7154"/>
                    <a:pt x="0" y="8748"/>
                    <a:pt x="0" y="10472"/>
                  </a:cubicBezTo>
                  <a:lnTo>
                    <a:pt x="0" y="21385"/>
                  </a:lnTo>
                  <a:close/>
                </a:path>
              </a:pathLst>
            </a:custGeom>
            <a:solidFill>
              <a:srgbClr val="4F008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grpSp>
      <p:sp>
        <p:nvSpPr>
          <p:cNvPr id="30" name="Google Shape;30;p2"/>
          <p:cNvSpPr txBox="1">
            <a:spLocks noGrp="1"/>
          </p:cNvSpPr>
          <p:nvPr>
            <p:ph type="ctrTitle"/>
          </p:nvPr>
        </p:nvSpPr>
        <p:spPr>
          <a:xfrm>
            <a:off x="702900" y="3250075"/>
            <a:ext cx="4955100" cy="1159800"/>
          </a:xfrm>
          <a:prstGeom prst="rect">
            <a:avLst/>
          </a:prstGeom>
        </p:spPr>
        <p:txBody>
          <a:bodyPr spcFirstLastPara="1" wrap="square" lIns="0" tIns="0" rIns="0" bIns="0" anchor="b" anchorCtr="0">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Quote">
  <p:cSld name="TITLE_1_1">
    <p:bg>
      <p:bgPr>
        <a:solidFill>
          <a:schemeClr val="accent1"/>
        </a:solidFill>
        <a:effectLst/>
      </p:bgPr>
    </p:bg>
    <p:spTree>
      <p:nvGrpSpPr>
        <p:cNvPr id="1" name="Shape 54"/>
        <p:cNvGrpSpPr/>
        <p:nvPr/>
      </p:nvGrpSpPr>
      <p:grpSpPr>
        <a:xfrm>
          <a:off x="0" y="0"/>
          <a:ext cx="0" cy="0"/>
          <a:chOff x="0" y="0"/>
          <a:chExt cx="0" cy="0"/>
        </a:xfrm>
      </p:grpSpPr>
      <p:sp>
        <p:nvSpPr>
          <p:cNvPr id="55" name="Google Shape;55;p4"/>
          <p:cNvSpPr/>
          <p:nvPr/>
        </p:nvSpPr>
        <p:spPr>
          <a:xfrm>
            <a:off x="2500800" y="285475"/>
            <a:ext cx="4142388" cy="457254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4F008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56" name="Google Shape;56;p4"/>
          <p:cNvSpPr/>
          <p:nvPr/>
        </p:nvSpPr>
        <p:spPr>
          <a:xfrm>
            <a:off x="4239143" y="104898"/>
            <a:ext cx="665704" cy="734888"/>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lt1"/>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57" name="Google Shape;57;p4"/>
          <p:cNvSpPr txBox="1">
            <a:spLocks noGrp="1"/>
          </p:cNvSpPr>
          <p:nvPr>
            <p:ph type="body" idx="1"/>
          </p:nvPr>
        </p:nvSpPr>
        <p:spPr>
          <a:xfrm>
            <a:off x="2753950" y="839775"/>
            <a:ext cx="3636000" cy="3636300"/>
          </a:xfrm>
          <a:prstGeom prst="rect">
            <a:avLst/>
          </a:prstGeom>
        </p:spPr>
        <p:txBody>
          <a:bodyPr spcFirstLastPara="1" wrap="square" lIns="0" tIns="0" rIns="0" bIns="0" anchor="ctr" anchorCtr="0">
            <a:noAutofit/>
          </a:bodyPr>
          <a:lstStyle>
            <a:lvl1pPr marL="457200" lvl="0" indent="-330200" algn="ctr" rtl="0">
              <a:spcBef>
                <a:spcPts val="0"/>
              </a:spcBef>
              <a:spcAft>
                <a:spcPts val="0"/>
              </a:spcAft>
              <a:buClr>
                <a:schemeClr val="lt1"/>
              </a:buClr>
              <a:buSzPts val="1600"/>
              <a:buChar char="⬢"/>
              <a:defRPr i="1">
                <a:solidFill>
                  <a:schemeClr val="lt1"/>
                </a:solidFill>
              </a:defRPr>
            </a:lvl1pPr>
            <a:lvl2pPr marL="914400" lvl="1" indent="-330200" algn="ctr" rtl="0">
              <a:spcBef>
                <a:spcPts val="800"/>
              </a:spcBef>
              <a:spcAft>
                <a:spcPts val="0"/>
              </a:spcAft>
              <a:buClr>
                <a:schemeClr val="lt1"/>
              </a:buClr>
              <a:buSzPts val="1600"/>
              <a:buChar char="⬡"/>
              <a:defRPr i="1">
                <a:solidFill>
                  <a:schemeClr val="lt1"/>
                </a:solidFill>
              </a:defRPr>
            </a:lvl2pPr>
            <a:lvl3pPr marL="1371600" lvl="2" indent="-330200" algn="ctr" rtl="0">
              <a:spcBef>
                <a:spcPts val="800"/>
              </a:spcBef>
              <a:spcAft>
                <a:spcPts val="0"/>
              </a:spcAft>
              <a:buClr>
                <a:schemeClr val="lt1"/>
              </a:buClr>
              <a:buSzPts val="1600"/>
              <a:buChar char="⬡"/>
              <a:defRPr i="1">
                <a:solidFill>
                  <a:schemeClr val="lt1"/>
                </a:solidFill>
              </a:defRPr>
            </a:lvl3pPr>
            <a:lvl4pPr marL="1828800" lvl="3" indent="-381000" algn="ctr" rtl="0">
              <a:spcBef>
                <a:spcPts val="800"/>
              </a:spcBef>
              <a:spcAft>
                <a:spcPts val="0"/>
              </a:spcAft>
              <a:buClr>
                <a:schemeClr val="lt1"/>
              </a:buClr>
              <a:buSzPts val="2400"/>
              <a:buChar char="●"/>
              <a:defRPr i="1">
                <a:solidFill>
                  <a:schemeClr val="lt1"/>
                </a:solidFill>
              </a:defRPr>
            </a:lvl4pPr>
            <a:lvl5pPr marL="2286000" lvl="4" indent="-381000" algn="ctr" rtl="0">
              <a:spcBef>
                <a:spcPts val="800"/>
              </a:spcBef>
              <a:spcAft>
                <a:spcPts val="0"/>
              </a:spcAft>
              <a:buClr>
                <a:schemeClr val="lt1"/>
              </a:buClr>
              <a:buSzPts val="2400"/>
              <a:buChar char="○"/>
              <a:defRPr i="1">
                <a:solidFill>
                  <a:schemeClr val="lt1"/>
                </a:solidFill>
              </a:defRPr>
            </a:lvl5pPr>
            <a:lvl6pPr marL="2743200" lvl="5" indent="-381000" algn="ctr" rtl="0">
              <a:spcBef>
                <a:spcPts val="800"/>
              </a:spcBef>
              <a:spcAft>
                <a:spcPts val="0"/>
              </a:spcAft>
              <a:buClr>
                <a:schemeClr val="lt1"/>
              </a:buClr>
              <a:buSzPts val="2400"/>
              <a:buChar char="■"/>
              <a:defRPr i="1">
                <a:solidFill>
                  <a:schemeClr val="lt1"/>
                </a:solidFill>
              </a:defRPr>
            </a:lvl6pPr>
            <a:lvl7pPr marL="3200400" lvl="6" indent="-381000" algn="ctr" rtl="0">
              <a:spcBef>
                <a:spcPts val="800"/>
              </a:spcBef>
              <a:spcAft>
                <a:spcPts val="0"/>
              </a:spcAft>
              <a:buClr>
                <a:schemeClr val="lt1"/>
              </a:buClr>
              <a:buSzPts val="2400"/>
              <a:buChar char="●"/>
              <a:defRPr i="1">
                <a:solidFill>
                  <a:schemeClr val="lt1"/>
                </a:solidFill>
              </a:defRPr>
            </a:lvl7pPr>
            <a:lvl8pPr marL="3657600" lvl="7" indent="-381000" algn="ctr" rtl="0">
              <a:spcBef>
                <a:spcPts val="800"/>
              </a:spcBef>
              <a:spcAft>
                <a:spcPts val="0"/>
              </a:spcAft>
              <a:buClr>
                <a:schemeClr val="lt1"/>
              </a:buClr>
              <a:buSzPts val="2400"/>
              <a:buChar char="○"/>
              <a:defRPr i="1">
                <a:solidFill>
                  <a:schemeClr val="lt1"/>
                </a:solidFill>
              </a:defRPr>
            </a:lvl8pPr>
            <a:lvl9pPr marL="4114800" lvl="8" indent="-381000" algn="ctr" rtl="0">
              <a:spcBef>
                <a:spcPts val="800"/>
              </a:spcBef>
              <a:spcAft>
                <a:spcPts val="800"/>
              </a:spcAft>
              <a:buClr>
                <a:schemeClr val="lt1"/>
              </a:buClr>
              <a:buSzPts val="2400"/>
              <a:buChar char="■"/>
              <a:defRPr i="1">
                <a:solidFill>
                  <a:schemeClr val="lt1"/>
                </a:solidFill>
              </a:defRPr>
            </a:lvl9pPr>
          </a:lstStyle>
          <a:p>
            <a:endParaRPr/>
          </a:p>
        </p:txBody>
      </p:sp>
      <p:sp>
        <p:nvSpPr>
          <p:cNvPr id="58" name="Google Shape;58;p4"/>
          <p:cNvSpPr txBox="1"/>
          <p:nvPr/>
        </p:nvSpPr>
        <p:spPr>
          <a:xfrm>
            <a:off x="3593400" y="38419"/>
            <a:ext cx="1957200" cy="6537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9600">
                <a:solidFill>
                  <a:schemeClr val="accent1"/>
                </a:solidFill>
                <a:latin typeface="Catamaran"/>
                <a:ea typeface="Catamaran"/>
                <a:cs typeface="Catamaran"/>
                <a:sym typeface="Catamaran"/>
              </a:rPr>
              <a:t>“</a:t>
            </a:r>
            <a:endParaRPr sz="9600">
              <a:solidFill>
                <a:schemeClr val="accent1"/>
              </a:solidFill>
              <a:latin typeface="Catamaran"/>
              <a:ea typeface="Catamaran"/>
              <a:cs typeface="Catamaran"/>
              <a:sym typeface="Catamaran"/>
            </a:endParaRPr>
          </a:p>
        </p:txBody>
      </p:sp>
      <p:sp>
        <p:nvSpPr>
          <p:cNvPr id="59" name="Google Shape;59;p4"/>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60" name="Google Shape;60;p4"/>
          <p:cNvSpPr/>
          <p:nvPr/>
        </p:nvSpPr>
        <p:spPr>
          <a:xfrm rot="10800000">
            <a:off x="6914577" y="-3"/>
            <a:ext cx="2002536" cy="734878"/>
          </a:xfrm>
          <a:custGeom>
            <a:avLst/>
            <a:gdLst/>
            <a:ahLst/>
            <a:cxnLst/>
            <a:rect l="l" t="t" r="r" b="b"/>
            <a:pathLst>
              <a:path w="21600" h="21175" extrusionOk="0">
                <a:moveTo>
                  <a:pt x="21600" y="21175"/>
                </a:moveTo>
                <a:lnTo>
                  <a:pt x="21600" y="20652"/>
                </a:lnTo>
                <a:cubicBezTo>
                  <a:pt x="21600" y="17251"/>
                  <a:pt x="20920" y="14109"/>
                  <a:pt x="19815" y="12409"/>
                </a:cubicBezTo>
                <a:lnTo>
                  <a:pt x="12585" y="1274"/>
                </a:lnTo>
                <a:cubicBezTo>
                  <a:pt x="11480" y="-425"/>
                  <a:pt x="10120" y="-425"/>
                  <a:pt x="9015" y="1274"/>
                </a:cubicBezTo>
                <a:lnTo>
                  <a:pt x="1785" y="12409"/>
                </a:lnTo>
                <a:cubicBezTo>
                  <a:pt x="680" y="14108"/>
                  <a:pt x="0" y="17251"/>
                  <a:pt x="0" y="20652"/>
                </a:cubicBezTo>
                <a:lnTo>
                  <a:pt x="0" y="21175"/>
                </a:ln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61" name="Google Shape;61;p4"/>
          <p:cNvSpPr/>
          <p:nvPr/>
        </p:nvSpPr>
        <p:spPr>
          <a:xfrm rot="10800000">
            <a:off x="2189989" y="-3"/>
            <a:ext cx="2002536" cy="734878"/>
          </a:xfrm>
          <a:custGeom>
            <a:avLst/>
            <a:gdLst/>
            <a:ahLst/>
            <a:cxnLst/>
            <a:rect l="l" t="t" r="r" b="b"/>
            <a:pathLst>
              <a:path w="21600" h="21175" extrusionOk="0">
                <a:moveTo>
                  <a:pt x="21600" y="21175"/>
                </a:moveTo>
                <a:lnTo>
                  <a:pt x="21600" y="20652"/>
                </a:lnTo>
                <a:cubicBezTo>
                  <a:pt x="21600" y="17251"/>
                  <a:pt x="20920" y="14109"/>
                  <a:pt x="19815" y="12409"/>
                </a:cubicBezTo>
                <a:lnTo>
                  <a:pt x="12585" y="1274"/>
                </a:lnTo>
                <a:cubicBezTo>
                  <a:pt x="11480" y="-425"/>
                  <a:pt x="10120" y="-425"/>
                  <a:pt x="9015" y="1274"/>
                </a:cubicBezTo>
                <a:lnTo>
                  <a:pt x="1785" y="12409"/>
                </a:lnTo>
                <a:cubicBezTo>
                  <a:pt x="680" y="14108"/>
                  <a:pt x="0" y="17251"/>
                  <a:pt x="0" y="20652"/>
                </a:cubicBezTo>
                <a:lnTo>
                  <a:pt x="0" y="21175"/>
                </a:ln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62" name="Google Shape;62;p4"/>
          <p:cNvSpPr/>
          <p:nvPr/>
        </p:nvSpPr>
        <p:spPr>
          <a:xfrm>
            <a:off x="1609650" y="4039228"/>
            <a:ext cx="2001186" cy="1104224"/>
          </a:xfrm>
          <a:custGeom>
            <a:avLst/>
            <a:gdLst/>
            <a:ahLst/>
            <a:cxnLst/>
            <a:rect l="l" t="t" r="r" b="b"/>
            <a:pathLst>
              <a:path w="21600" h="21315" extrusionOk="0">
                <a:moveTo>
                  <a:pt x="21600" y="21315"/>
                </a:moveTo>
                <a:lnTo>
                  <a:pt x="21600" y="13849"/>
                </a:lnTo>
                <a:cubicBezTo>
                  <a:pt x="21600" y="11569"/>
                  <a:pt x="20920" y="9461"/>
                  <a:pt x="19816" y="8321"/>
                </a:cubicBezTo>
                <a:lnTo>
                  <a:pt x="12585" y="855"/>
                </a:lnTo>
                <a:cubicBezTo>
                  <a:pt x="11480" y="-285"/>
                  <a:pt x="10120" y="-285"/>
                  <a:pt x="9015" y="855"/>
                </a:cubicBezTo>
                <a:lnTo>
                  <a:pt x="1785" y="8321"/>
                </a:lnTo>
                <a:cubicBezTo>
                  <a:pt x="680" y="9461"/>
                  <a:pt x="0" y="11569"/>
                  <a:pt x="0" y="13849"/>
                </a:cubicBezTo>
                <a:lnTo>
                  <a:pt x="0" y="21315"/>
                </a:ln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63" name="Google Shape;63;p4"/>
          <p:cNvSpPr/>
          <p:nvPr/>
        </p:nvSpPr>
        <p:spPr>
          <a:xfrm>
            <a:off x="7591188" y="4039228"/>
            <a:ext cx="2001186" cy="1104224"/>
          </a:xfrm>
          <a:custGeom>
            <a:avLst/>
            <a:gdLst/>
            <a:ahLst/>
            <a:cxnLst/>
            <a:rect l="l" t="t" r="r" b="b"/>
            <a:pathLst>
              <a:path w="21600" h="21315" extrusionOk="0">
                <a:moveTo>
                  <a:pt x="21600" y="21315"/>
                </a:moveTo>
                <a:lnTo>
                  <a:pt x="21600" y="13849"/>
                </a:lnTo>
                <a:cubicBezTo>
                  <a:pt x="21600" y="11569"/>
                  <a:pt x="20920" y="9461"/>
                  <a:pt x="19816" y="8321"/>
                </a:cubicBezTo>
                <a:lnTo>
                  <a:pt x="12585" y="855"/>
                </a:lnTo>
                <a:cubicBezTo>
                  <a:pt x="11480" y="-285"/>
                  <a:pt x="10120" y="-285"/>
                  <a:pt x="9015" y="855"/>
                </a:cubicBezTo>
                <a:lnTo>
                  <a:pt x="1785" y="8321"/>
                </a:lnTo>
                <a:cubicBezTo>
                  <a:pt x="680" y="9461"/>
                  <a:pt x="0" y="11569"/>
                  <a:pt x="0" y="13849"/>
                </a:cubicBezTo>
                <a:lnTo>
                  <a:pt x="0" y="21315"/>
                </a:ln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64" name="Google Shape;64;p4"/>
          <p:cNvSpPr/>
          <p:nvPr/>
        </p:nvSpPr>
        <p:spPr>
          <a:xfrm>
            <a:off x="875251" y="3108746"/>
            <a:ext cx="1238537" cy="1367251"/>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65" name="Google Shape;65;p4"/>
          <p:cNvSpPr/>
          <p:nvPr/>
        </p:nvSpPr>
        <p:spPr>
          <a:xfrm>
            <a:off x="6750099" y="2565690"/>
            <a:ext cx="1670713" cy="1844174"/>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66" name="Google Shape;66;p4"/>
          <p:cNvSpPr/>
          <p:nvPr/>
        </p:nvSpPr>
        <p:spPr>
          <a:xfrm>
            <a:off x="8078502" y="1646297"/>
            <a:ext cx="1238537" cy="136719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67" name="Google Shape;67;p4"/>
          <p:cNvSpPr/>
          <p:nvPr/>
        </p:nvSpPr>
        <p:spPr>
          <a:xfrm>
            <a:off x="-276225" y="3720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68" name="Google Shape;68;p4"/>
          <p:cNvSpPr/>
          <p:nvPr/>
        </p:nvSpPr>
        <p:spPr>
          <a:xfrm>
            <a:off x="6750100" y="993931"/>
            <a:ext cx="874503" cy="965303"/>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69" name="Google Shape;69;p4"/>
          <p:cNvSpPr/>
          <p:nvPr/>
        </p:nvSpPr>
        <p:spPr>
          <a:xfrm>
            <a:off x="-211075" y="4039231"/>
            <a:ext cx="874503" cy="965303"/>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70"/>
        <p:cNvGrpSpPr/>
        <p:nvPr/>
      </p:nvGrpSpPr>
      <p:grpSpPr>
        <a:xfrm>
          <a:off x="0" y="0"/>
          <a:ext cx="0" cy="0"/>
          <a:chOff x="0" y="0"/>
          <a:chExt cx="0" cy="0"/>
        </a:xfrm>
      </p:grpSpPr>
      <p:sp>
        <p:nvSpPr>
          <p:cNvPr id="71" name="Google Shape;71;p5"/>
          <p:cNvSpPr/>
          <p:nvPr/>
        </p:nvSpPr>
        <p:spPr>
          <a:xfrm>
            <a:off x="-45517" y="689752"/>
            <a:ext cx="624020" cy="688794"/>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accent1"/>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grpSp>
        <p:nvGrpSpPr>
          <p:cNvPr id="72" name="Google Shape;72;p5"/>
          <p:cNvGrpSpPr/>
          <p:nvPr/>
        </p:nvGrpSpPr>
        <p:grpSpPr>
          <a:xfrm>
            <a:off x="6320991" y="-7"/>
            <a:ext cx="3630818" cy="5143498"/>
            <a:chOff x="6320991" y="-7"/>
            <a:chExt cx="3630818" cy="5143498"/>
          </a:xfrm>
        </p:grpSpPr>
        <p:sp>
          <p:nvSpPr>
            <p:cNvPr id="73" name="Google Shape;73;p5"/>
            <p:cNvSpPr/>
            <p:nvPr/>
          </p:nvSpPr>
          <p:spPr>
            <a:xfrm>
              <a:off x="6320991" y="4115782"/>
              <a:ext cx="1403568" cy="1027710"/>
            </a:xfrm>
            <a:custGeom>
              <a:avLst/>
              <a:gdLst/>
              <a:ahLst/>
              <a:cxnLst/>
              <a:rect l="l" t="t" r="r" b="b"/>
              <a:pathLst>
                <a:path w="21600" h="21385" extrusionOk="0">
                  <a:moveTo>
                    <a:pt x="21600" y="21385"/>
                  </a:moveTo>
                  <a:lnTo>
                    <a:pt x="21600" y="10472"/>
                  </a:lnTo>
                  <a:cubicBezTo>
                    <a:pt x="21600" y="8748"/>
                    <a:pt x="20920" y="7155"/>
                    <a:pt x="19816" y="6292"/>
                  </a:cubicBezTo>
                  <a:lnTo>
                    <a:pt x="12585" y="647"/>
                  </a:lnTo>
                  <a:cubicBezTo>
                    <a:pt x="11480" y="-215"/>
                    <a:pt x="10120" y="-215"/>
                    <a:pt x="9015" y="647"/>
                  </a:cubicBezTo>
                  <a:lnTo>
                    <a:pt x="1785" y="6292"/>
                  </a:lnTo>
                  <a:cubicBezTo>
                    <a:pt x="680" y="7154"/>
                    <a:pt x="0" y="8748"/>
                    <a:pt x="0" y="10472"/>
                  </a:cubicBezTo>
                  <a:lnTo>
                    <a:pt x="0" y="21385"/>
                  </a:ln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74" name="Google Shape;74;p5"/>
            <p:cNvSpPr/>
            <p:nvPr/>
          </p:nvSpPr>
          <p:spPr>
            <a:xfrm>
              <a:off x="7806636" y="4115782"/>
              <a:ext cx="1403568" cy="1027710"/>
            </a:xfrm>
            <a:custGeom>
              <a:avLst/>
              <a:gdLst/>
              <a:ahLst/>
              <a:cxnLst/>
              <a:rect l="l" t="t" r="r" b="b"/>
              <a:pathLst>
                <a:path w="21600" h="21385" extrusionOk="0">
                  <a:moveTo>
                    <a:pt x="21600" y="21385"/>
                  </a:moveTo>
                  <a:lnTo>
                    <a:pt x="21600" y="10472"/>
                  </a:lnTo>
                  <a:cubicBezTo>
                    <a:pt x="21600" y="8748"/>
                    <a:pt x="20920" y="7155"/>
                    <a:pt x="19816" y="6292"/>
                  </a:cubicBezTo>
                  <a:lnTo>
                    <a:pt x="12585" y="647"/>
                  </a:lnTo>
                  <a:cubicBezTo>
                    <a:pt x="11480" y="-215"/>
                    <a:pt x="10120" y="-215"/>
                    <a:pt x="9015" y="647"/>
                  </a:cubicBezTo>
                  <a:lnTo>
                    <a:pt x="1785" y="6292"/>
                  </a:lnTo>
                  <a:cubicBezTo>
                    <a:pt x="680" y="7154"/>
                    <a:pt x="0" y="8748"/>
                    <a:pt x="0" y="10472"/>
                  </a:cubicBezTo>
                  <a:lnTo>
                    <a:pt x="0" y="21385"/>
                  </a:ln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75" name="Google Shape;75;p5"/>
            <p:cNvSpPr/>
            <p:nvPr/>
          </p:nvSpPr>
          <p:spPr>
            <a:xfrm>
              <a:off x="8548210" y="260974"/>
              <a:ext cx="1403600" cy="154938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76" name="Google Shape;76;p5"/>
            <p:cNvSpPr/>
            <p:nvPr/>
          </p:nvSpPr>
          <p:spPr>
            <a:xfrm rot="10800000">
              <a:off x="7806422" y="30"/>
              <a:ext cx="1404540" cy="515400"/>
            </a:xfrm>
            <a:custGeom>
              <a:avLst/>
              <a:gdLst/>
              <a:ahLst/>
              <a:cxnLst/>
              <a:rect l="l" t="t" r="r" b="b"/>
              <a:pathLst>
                <a:path w="21600" h="21175" extrusionOk="0">
                  <a:moveTo>
                    <a:pt x="21600" y="21175"/>
                  </a:moveTo>
                  <a:lnTo>
                    <a:pt x="21600" y="20652"/>
                  </a:lnTo>
                  <a:cubicBezTo>
                    <a:pt x="21600" y="17251"/>
                    <a:pt x="20920" y="14109"/>
                    <a:pt x="19815" y="12409"/>
                  </a:cubicBezTo>
                  <a:lnTo>
                    <a:pt x="12585" y="1274"/>
                  </a:lnTo>
                  <a:cubicBezTo>
                    <a:pt x="11480" y="-425"/>
                    <a:pt x="10120" y="-425"/>
                    <a:pt x="9015" y="1274"/>
                  </a:cubicBezTo>
                  <a:lnTo>
                    <a:pt x="1785" y="12409"/>
                  </a:lnTo>
                  <a:cubicBezTo>
                    <a:pt x="680" y="14108"/>
                    <a:pt x="0" y="17251"/>
                    <a:pt x="0" y="20652"/>
                  </a:cubicBezTo>
                  <a:lnTo>
                    <a:pt x="0" y="21175"/>
                  </a:ln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77" name="Google Shape;77;p5"/>
            <p:cNvSpPr/>
            <p:nvPr/>
          </p:nvSpPr>
          <p:spPr>
            <a:xfrm>
              <a:off x="7806643" y="1543679"/>
              <a:ext cx="1403600" cy="154938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78" name="Google Shape;78;p5"/>
            <p:cNvSpPr/>
            <p:nvPr/>
          </p:nvSpPr>
          <p:spPr>
            <a:xfrm>
              <a:off x="7065077" y="260974"/>
              <a:ext cx="1403600" cy="154938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79" name="Google Shape;79;p5"/>
            <p:cNvSpPr/>
            <p:nvPr/>
          </p:nvSpPr>
          <p:spPr>
            <a:xfrm>
              <a:off x="8745616" y="1335143"/>
              <a:ext cx="835681" cy="92246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5322C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80" name="Google Shape;80;p5"/>
            <p:cNvSpPr/>
            <p:nvPr/>
          </p:nvSpPr>
          <p:spPr>
            <a:xfrm>
              <a:off x="7133773" y="3941724"/>
              <a:ext cx="507445" cy="560158"/>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5322C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81" name="Google Shape;81;p5"/>
            <p:cNvSpPr/>
            <p:nvPr/>
          </p:nvSpPr>
          <p:spPr>
            <a:xfrm rot="10800000">
              <a:off x="7406482" y="-7"/>
              <a:ext cx="720792" cy="527782"/>
            </a:xfrm>
            <a:custGeom>
              <a:avLst/>
              <a:gdLst/>
              <a:ahLst/>
              <a:cxnLst/>
              <a:rect l="l" t="t" r="r" b="b"/>
              <a:pathLst>
                <a:path w="21600" h="21385" extrusionOk="0">
                  <a:moveTo>
                    <a:pt x="21600" y="21385"/>
                  </a:moveTo>
                  <a:lnTo>
                    <a:pt x="21600" y="10472"/>
                  </a:lnTo>
                  <a:cubicBezTo>
                    <a:pt x="21600" y="8748"/>
                    <a:pt x="20920" y="7155"/>
                    <a:pt x="19816" y="6292"/>
                  </a:cubicBezTo>
                  <a:lnTo>
                    <a:pt x="12585" y="647"/>
                  </a:lnTo>
                  <a:cubicBezTo>
                    <a:pt x="11480" y="-215"/>
                    <a:pt x="10120" y="-215"/>
                    <a:pt x="9015" y="647"/>
                  </a:cubicBezTo>
                  <a:lnTo>
                    <a:pt x="1785" y="6292"/>
                  </a:lnTo>
                  <a:cubicBezTo>
                    <a:pt x="680" y="7154"/>
                    <a:pt x="0" y="8748"/>
                    <a:pt x="0" y="10472"/>
                  </a:cubicBezTo>
                  <a:lnTo>
                    <a:pt x="0" y="21385"/>
                  </a:lnTo>
                  <a:close/>
                </a:path>
              </a:pathLst>
            </a:custGeom>
            <a:solidFill>
              <a:srgbClr val="5322C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82" name="Google Shape;82;p5"/>
            <p:cNvSpPr/>
            <p:nvPr/>
          </p:nvSpPr>
          <p:spPr>
            <a:xfrm>
              <a:off x="7331887" y="2181982"/>
              <a:ext cx="962029" cy="106196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5322C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83" name="Google Shape;83;p5"/>
            <p:cNvSpPr/>
            <p:nvPr/>
          </p:nvSpPr>
          <p:spPr>
            <a:xfrm>
              <a:off x="8548210" y="2833077"/>
              <a:ext cx="1403600" cy="154938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grpSp>
      <p:sp>
        <p:nvSpPr>
          <p:cNvPr id="84" name="Google Shape;84;p5"/>
          <p:cNvSpPr txBox="1">
            <a:spLocks noGrp="1"/>
          </p:cNvSpPr>
          <p:nvPr>
            <p:ph type="title"/>
          </p:nvPr>
        </p:nvSpPr>
        <p:spPr>
          <a:xfrm>
            <a:off x="779100" y="836000"/>
            <a:ext cx="6010500" cy="396300"/>
          </a:xfrm>
          <a:prstGeom prst="rect">
            <a:avLst/>
          </a:prstGeom>
        </p:spPr>
        <p:txBody>
          <a:bodyPr spcFirstLastPara="1" wrap="square" lIns="0" tIns="0" rIns="0" bIns="0" anchor="ctr"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85" name="Google Shape;85;p5"/>
          <p:cNvSpPr txBox="1">
            <a:spLocks noGrp="1"/>
          </p:cNvSpPr>
          <p:nvPr>
            <p:ph type="body" idx="1"/>
          </p:nvPr>
        </p:nvSpPr>
        <p:spPr>
          <a:xfrm>
            <a:off x="779100" y="1503550"/>
            <a:ext cx="6010500" cy="2884200"/>
          </a:xfrm>
          <a:prstGeom prst="rect">
            <a:avLst/>
          </a:prstGeom>
        </p:spPr>
        <p:txBody>
          <a:bodyPr spcFirstLastPara="1" wrap="square" lIns="0" tIns="0" rIns="0" bIns="0" anchor="t" anchorCtr="0">
            <a:noAutofit/>
          </a:bodyPr>
          <a:lstStyle>
            <a:lvl1pPr marL="457200" lvl="0" indent="-330200" rtl="0">
              <a:spcBef>
                <a:spcPts val="0"/>
              </a:spcBef>
              <a:spcAft>
                <a:spcPts val="0"/>
              </a:spcAft>
              <a:buSzPts val="1600"/>
              <a:buChar char="⬢"/>
              <a:defRPr/>
            </a:lvl1pPr>
            <a:lvl2pPr marL="914400" lvl="1" indent="-330200" rtl="0">
              <a:spcBef>
                <a:spcPts val="800"/>
              </a:spcBef>
              <a:spcAft>
                <a:spcPts val="0"/>
              </a:spcAft>
              <a:buSzPts val="1600"/>
              <a:buChar char="⬡"/>
              <a:defRPr/>
            </a:lvl2pPr>
            <a:lvl3pPr marL="1371600" lvl="2" indent="-330200" rtl="0">
              <a:spcBef>
                <a:spcPts val="800"/>
              </a:spcBef>
              <a:spcAft>
                <a:spcPts val="0"/>
              </a:spcAft>
              <a:buSzPts val="1600"/>
              <a:buChar char="⬡"/>
              <a:defRPr/>
            </a:lvl3pPr>
            <a:lvl4pPr marL="1828800" lvl="3" indent="-381000" rtl="0">
              <a:spcBef>
                <a:spcPts val="800"/>
              </a:spcBef>
              <a:spcAft>
                <a:spcPts val="0"/>
              </a:spcAft>
              <a:buSzPts val="2400"/>
              <a:buChar char="●"/>
              <a:defRPr/>
            </a:lvl4pPr>
            <a:lvl5pPr marL="2286000" lvl="4" indent="-381000" rtl="0">
              <a:spcBef>
                <a:spcPts val="800"/>
              </a:spcBef>
              <a:spcAft>
                <a:spcPts val="0"/>
              </a:spcAft>
              <a:buSzPts val="2400"/>
              <a:buChar char="○"/>
              <a:defRPr/>
            </a:lvl5pPr>
            <a:lvl6pPr marL="2743200" lvl="5" indent="-381000" rtl="0">
              <a:spcBef>
                <a:spcPts val="800"/>
              </a:spcBef>
              <a:spcAft>
                <a:spcPts val="0"/>
              </a:spcAft>
              <a:buSzPts val="2400"/>
              <a:buChar char="■"/>
              <a:defRPr/>
            </a:lvl6pPr>
            <a:lvl7pPr marL="3200400" lvl="6" indent="-381000" rtl="0">
              <a:spcBef>
                <a:spcPts val="800"/>
              </a:spcBef>
              <a:spcAft>
                <a:spcPts val="0"/>
              </a:spcAft>
              <a:buSzPts val="2400"/>
              <a:buChar char="●"/>
              <a:defRPr/>
            </a:lvl7pPr>
            <a:lvl8pPr marL="3657600" lvl="7" indent="-381000" rtl="0">
              <a:spcBef>
                <a:spcPts val="800"/>
              </a:spcBef>
              <a:spcAft>
                <a:spcPts val="0"/>
              </a:spcAft>
              <a:buSzPts val="2400"/>
              <a:buChar char="○"/>
              <a:defRPr/>
            </a:lvl8pPr>
            <a:lvl9pPr marL="4114800" lvl="8" indent="-381000" rtl="0">
              <a:spcBef>
                <a:spcPts val="800"/>
              </a:spcBef>
              <a:spcAft>
                <a:spcPts val="800"/>
              </a:spcAft>
              <a:buSzPts val="2400"/>
              <a:buChar char="■"/>
              <a:defRPr/>
            </a:lvl9pPr>
          </a:lstStyle>
          <a:p>
            <a:endParaRPr/>
          </a:p>
        </p:txBody>
      </p:sp>
      <p:sp>
        <p:nvSpPr>
          <p:cNvPr id="86" name="Google Shape;86;p5"/>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87"/>
        <p:cNvGrpSpPr/>
        <p:nvPr/>
      </p:nvGrpSpPr>
      <p:grpSpPr>
        <a:xfrm>
          <a:off x="0" y="0"/>
          <a:ext cx="0" cy="0"/>
          <a:chOff x="0" y="0"/>
          <a:chExt cx="0" cy="0"/>
        </a:xfrm>
      </p:grpSpPr>
      <p:sp>
        <p:nvSpPr>
          <p:cNvPr id="88" name="Google Shape;88;p6"/>
          <p:cNvSpPr/>
          <p:nvPr/>
        </p:nvSpPr>
        <p:spPr>
          <a:xfrm>
            <a:off x="-45517" y="689752"/>
            <a:ext cx="624020" cy="688794"/>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accent1"/>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grpSp>
        <p:nvGrpSpPr>
          <p:cNvPr id="89" name="Google Shape;89;p6"/>
          <p:cNvGrpSpPr/>
          <p:nvPr/>
        </p:nvGrpSpPr>
        <p:grpSpPr>
          <a:xfrm>
            <a:off x="6320991" y="-7"/>
            <a:ext cx="3630818" cy="5143498"/>
            <a:chOff x="6320991" y="-7"/>
            <a:chExt cx="3630818" cy="5143498"/>
          </a:xfrm>
        </p:grpSpPr>
        <p:sp>
          <p:nvSpPr>
            <p:cNvPr id="90" name="Google Shape;90;p6"/>
            <p:cNvSpPr/>
            <p:nvPr/>
          </p:nvSpPr>
          <p:spPr>
            <a:xfrm>
              <a:off x="6320991" y="4115782"/>
              <a:ext cx="1403568" cy="1027710"/>
            </a:xfrm>
            <a:custGeom>
              <a:avLst/>
              <a:gdLst/>
              <a:ahLst/>
              <a:cxnLst/>
              <a:rect l="l" t="t" r="r" b="b"/>
              <a:pathLst>
                <a:path w="21600" h="21385" extrusionOk="0">
                  <a:moveTo>
                    <a:pt x="21600" y="21385"/>
                  </a:moveTo>
                  <a:lnTo>
                    <a:pt x="21600" y="10472"/>
                  </a:lnTo>
                  <a:cubicBezTo>
                    <a:pt x="21600" y="8748"/>
                    <a:pt x="20920" y="7155"/>
                    <a:pt x="19816" y="6292"/>
                  </a:cubicBezTo>
                  <a:lnTo>
                    <a:pt x="12585" y="647"/>
                  </a:lnTo>
                  <a:cubicBezTo>
                    <a:pt x="11480" y="-215"/>
                    <a:pt x="10120" y="-215"/>
                    <a:pt x="9015" y="647"/>
                  </a:cubicBezTo>
                  <a:lnTo>
                    <a:pt x="1785" y="6292"/>
                  </a:lnTo>
                  <a:cubicBezTo>
                    <a:pt x="680" y="7154"/>
                    <a:pt x="0" y="8748"/>
                    <a:pt x="0" y="10472"/>
                  </a:cubicBezTo>
                  <a:lnTo>
                    <a:pt x="0" y="21385"/>
                  </a:ln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91" name="Google Shape;91;p6"/>
            <p:cNvSpPr/>
            <p:nvPr/>
          </p:nvSpPr>
          <p:spPr>
            <a:xfrm>
              <a:off x="7806636" y="4115782"/>
              <a:ext cx="1403568" cy="1027710"/>
            </a:xfrm>
            <a:custGeom>
              <a:avLst/>
              <a:gdLst/>
              <a:ahLst/>
              <a:cxnLst/>
              <a:rect l="l" t="t" r="r" b="b"/>
              <a:pathLst>
                <a:path w="21600" h="21385" extrusionOk="0">
                  <a:moveTo>
                    <a:pt x="21600" y="21385"/>
                  </a:moveTo>
                  <a:lnTo>
                    <a:pt x="21600" y="10472"/>
                  </a:lnTo>
                  <a:cubicBezTo>
                    <a:pt x="21600" y="8748"/>
                    <a:pt x="20920" y="7155"/>
                    <a:pt x="19816" y="6292"/>
                  </a:cubicBezTo>
                  <a:lnTo>
                    <a:pt x="12585" y="647"/>
                  </a:lnTo>
                  <a:cubicBezTo>
                    <a:pt x="11480" y="-215"/>
                    <a:pt x="10120" y="-215"/>
                    <a:pt x="9015" y="647"/>
                  </a:cubicBezTo>
                  <a:lnTo>
                    <a:pt x="1785" y="6292"/>
                  </a:lnTo>
                  <a:cubicBezTo>
                    <a:pt x="680" y="7154"/>
                    <a:pt x="0" y="8748"/>
                    <a:pt x="0" y="10472"/>
                  </a:cubicBezTo>
                  <a:lnTo>
                    <a:pt x="0" y="21385"/>
                  </a:ln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92" name="Google Shape;92;p6"/>
            <p:cNvSpPr/>
            <p:nvPr/>
          </p:nvSpPr>
          <p:spPr>
            <a:xfrm>
              <a:off x="8548210" y="260974"/>
              <a:ext cx="1403600" cy="154938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93" name="Google Shape;93;p6"/>
            <p:cNvSpPr/>
            <p:nvPr/>
          </p:nvSpPr>
          <p:spPr>
            <a:xfrm rot="10800000">
              <a:off x="7806422" y="30"/>
              <a:ext cx="1404540" cy="515400"/>
            </a:xfrm>
            <a:custGeom>
              <a:avLst/>
              <a:gdLst/>
              <a:ahLst/>
              <a:cxnLst/>
              <a:rect l="l" t="t" r="r" b="b"/>
              <a:pathLst>
                <a:path w="21600" h="21175" extrusionOk="0">
                  <a:moveTo>
                    <a:pt x="21600" y="21175"/>
                  </a:moveTo>
                  <a:lnTo>
                    <a:pt x="21600" y="20652"/>
                  </a:lnTo>
                  <a:cubicBezTo>
                    <a:pt x="21600" y="17251"/>
                    <a:pt x="20920" y="14109"/>
                    <a:pt x="19815" y="12409"/>
                  </a:cubicBezTo>
                  <a:lnTo>
                    <a:pt x="12585" y="1274"/>
                  </a:lnTo>
                  <a:cubicBezTo>
                    <a:pt x="11480" y="-425"/>
                    <a:pt x="10120" y="-425"/>
                    <a:pt x="9015" y="1274"/>
                  </a:cubicBezTo>
                  <a:lnTo>
                    <a:pt x="1785" y="12409"/>
                  </a:lnTo>
                  <a:cubicBezTo>
                    <a:pt x="680" y="14108"/>
                    <a:pt x="0" y="17251"/>
                    <a:pt x="0" y="20652"/>
                  </a:cubicBezTo>
                  <a:lnTo>
                    <a:pt x="0" y="21175"/>
                  </a:ln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94" name="Google Shape;94;p6"/>
            <p:cNvSpPr/>
            <p:nvPr/>
          </p:nvSpPr>
          <p:spPr>
            <a:xfrm>
              <a:off x="7806643" y="1543679"/>
              <a:ext cx="1403600" cy="154938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95" name="Google Shape;95;p6"/>
            <p:cNvSpPr/>
            <p:nvPr/>
          </p:nvSpPr>
          <p:spPr>
            <a:xfrm>
              <a:off x="7065077" y="260974"/>
              <a:ext cx="1403600" cy="154938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96" name="Google Shape;96;p6"/>
            <p:cNvSpPr/>
            <p:nvPr/>
          </p:nvSpPr>
          <p:spPr>
            <a:xfrm>
              <a:off x="8745616" y="1335143"/>
              <a:ext cx="835681" cy="92246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5322C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97" name="Google Shape;97;p6"/>
            <p:cNvSpPr/>
            <p:nvPr/>
          </p:nvSpPr>
          <p:spPr>
            <a:xfrm>
              <a:off x="7133773" y="3941724"/>
              <a:ext cx="507445" cy="560158"/>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5322C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98" name="Google Shape;98;p6"/>
            <p:cNvSpPr/>
            <p:nvPr/>
          </p:nvSpPr>
          <p:spPr>
            <a:xfrm rot="10800000">
              <a:off x="7406482" y="-7"/>
              <a:ext cx="720792" cy="527782"/>
            </a:xfrm>
            <a:custGeom>
              <a:avLst/>
              <a:gdLst/>
              <a:ahLst/>
              <a:cxnLst/>
              <a:rect l="l" t="t" r="r" b="b"/>
              <a:pathLst>
                <a:path w="21600" h="21385" extrusionOk="0">
                  <a:moveTo>
                    <a:pt x="21600" y="21385"/>
                  </a:moveTo>
                  <a:lnTo>
                    <a:pt x="21600" y="10472"/>
                  </a:lnTo>
                  <a:cubicBezTo>
                    <a:pt x="21600" y="8748"/>
                    <a:pt x="20920" y="7155"/>
                    <a:pt x="19816" y="6292"/>
                  </a:cubicBezTo>
                  <a:lnTo>
                    <a:pt x="12585" y="647"/>
                  </a:lnTo>
                  <a:cubicBezTo>
                    <a:pt x="11480" y="-215"/>
                    <a:pt x="10120" y="-215"/>
                    <a:pt x="9015" y="647"/>
                  </a:cubicBezTo>
                  <a:lnTo>
                    <a:pt x="1785" y="6292"/>
                  </a:lnTo>
                  <a:cubicBezTo>
                    <a:pt x="680" y="7154"/>
                    <a:pt x="0" y="8748"/>
                    <a:pt x="0" y="10472"/>
                  </a:cubicBezTo>
                  <a:lnTo>
                    <a:pt x="0" y="21385"/>
                  </a:lnTo>
                  <a:close/>
                </a:path>
              </a:pathLst>
            </a:custGeom>
            <a:solidFill>
              <a:srgbClr val="5322C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99" name="Google Shape;99;p6"/>
            <p:cNvSpPr/>
            <p:nvPr/>
          </p:nvSpPr>
          <p:spPr>
            <a:xfrm>
              <a:off x="7331887" y="2181982"/>
              <a:ext cx="962029" cy="106196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5322C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00" name="Google Shape;100;p6"/>
            <p:cNvSpPr/>
            <p:nvPr/>
          </p:nvSpPr>
          <p:spPr>
            <a:xfrm>
              <a:off x="8548210" y="2833077"/>
              <a:ext cx="1403600" cy="154938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grpSp>
      <p:sp>
        <p:nvSpPr>
          <p:cNvPr id="101" name="Google Shape;101;p6"/>
          <p:cNvSpPr txBox="1">
            <a:spLocks noGrp="1"/>
          </p:cNvSpPr>
          <p:nvPr>
            <p:ph type="title"/>
          </p:nvPr>
        </p:nvSpPr>
        <p:spPr>
          <a:xfrm>
            <a:off x="779100" y="836000"/>
            <a:ext cx="6010500" cy="396300"/>
          </a:xfrm>
          <a:prstGeom prst="rect">
            <a:avLst/>
          </a:prstGeom>
        </p:spPr>
        <p:txBody>
          <a:bodyPr spcFirstLastPara="1" wrap="square" lIns="0" tIns="0" rIns="0" bIns="0" anchor="ctr"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02" name="Google Shape;102;p6"/>
          <p:cNvSpPr txBox="1">
            <a:spLocks noGrp="1"/>
          </p:cNvSpPr>
          <p:nvPr>
            <p:ph type="body" idx="1"/>
          </p:nvPr>
        </p:nvSpPr>
        <p:spPr>
          <a:xfrm>
            <a:off x="779075" y="1503550"/>
            <a:ext cx="2808300" cy="3268500"/>
          </a:xfrm>
          <a:prstGeom prst="rect">
            <a:avLst/>
          </a:prstGeom>
        </p:spPr>
        <p:txBody>
          <a:bodyPr spcFirstLastPara="1" wrap="square" lIns="0" tIns="0" rIns="0" bIns="0" anchor="t" anchorCtr="0">
            <a:noAutofit/>
          </a:bodyPr>
          <a:lstStyle>
            <a:lvl1pPr marL="457200" lvl="0" indent="-317500" rtl="0">
              <a:spcBef>
                <a:spcPts val="0"/>
              </a:spcBef>
              <a:spcAft>
                <a:spcPts val="0"/>
              </a:spcAft>
              <a:buSzPts val="1400"/>
              <a:buChar char="⬢"/>
              <a:defRPr sz="2000"/>
            </a:lvl1pPr>
            <a:lvl2pPr marL="914400" lvl="1" indent="-317500" rtl="0">
              <a:spcBef>
                <a:spcPts val="800"/>
              </a:spcBef>
              <a:spcAft>
                <a:spcPts val="0"/>
              </a:spcAft>
              <a:buSzPts val="1400"/>
              <a:buChar char="⬡"/>
              <a:defRPr sz="2000"/>
            </a:lvl2pPr>
            <a:lvl3pPr marL="1371600" lvl="2" indent="-317500" rtl="0">
              <a:spcBef>
                <a:spcPts val="800"/>
              </a:spcBef>
              <a:spcAft>
                <a:spcPts val="0"/>
              </a:spcAft>
              <a:buSzPts val="1400"/>
              <a:buChar char="⬡"/>
              <a:defRPr sz="2000"/>
            </a:lvl3pPr>
            <a:lvl4pPr marL="1828800" lvl="3" indent="-355600" rtl="0">
              <a:spcBef>
                <a:spcPts val="800"/>
              </a:spcBef>
              <a:spcAft>
                <a:spcPts val="0"/>
              </a:spcAft>
              <a:buSzPts val="2000"/>
              <a:buChar char="●"/>
              <a:defRPr sz="2000"/>
            </a:lvl4pPr>
            <a:lvl5pPr marL="2286000" lvl="4" indent="-355600" rtl="0">
              <a:spcBef>
                <a:spcPts val="800"/>
              </a:spcBef>
              <a:spcAft>
                <a:spcPts val="0"/>
              </a:spcAft>
              <a:buSzPts val="2000"/>
              <a:buChar char="○"/>
              <a:defRPr sz="2000"/>
            </a:lvl5pPr>
            <a:lvl6pPr marL="2743200" lvl="5" indent="-355600" rtl="0">
              <a:spcBef>
                <a:spcPts val="800"/>
              </a:spcBef>
              <a:spcAft>
                <a:spcPts val="0"/>
              </a:spcAft>
              <a:buSzPts val="2000"/>
              <a:buChar char="■"/>
              <a:defRPr sz="2000"/>
            </a:lvl6pPr>
            <a:lvl7pPr marL="3200400" lvl="6" indent="-355600" rtl="0">
              <a:spcBef>
                <a:spcPts val="800"/>
              </a:spcBef>
              <a:spcAft>
                <a:spcPts val="0"/>
              </a:spcAft>
              <a:buSzPts val="2000"/>
              <a:buChar char="●"/>
              <a:defRPr sz="2000"/>
            </a:lvl7pPr>
            <a:lvl8pPr marL="3657600" lvl="7" indent="-355600" rtl="0">
              <a:spcBef>
                <a:spcPts val="800"/>
              </a:spcBef>
              <a:spcAft>
                <a:spcPts val="0"/>
              </a:spcAft>
              <a:buSzPts val="2000"/>
              <a:buChar char="○"/>
              <a:defRPr sz="2000"/>
            </a:lvl8pPr>
            <a:lvl9pPr marL="4114800" lvl="8" indent="-355600" rtl="0">
              <a:spcBef>
                <a:spcPts val="800"/>
              </a:spcBef>
              <a:spcAft>
                <a:spcPts val="800"/>
              </a:spcAft>
              <a:buSzPts val="2000"/>
              <a:buChar char="■"/>
              <a:defRPr sz="2000"/>
            </a:lvl9pPr>
          </a:lstStyle>
          <a:p>
            <a:endParaRPr/>
          </a:p>
        </p:txBody>
      </p:sp>
      <p:sp>
        <p:nvSpPr>
          <p:cNvPr id="103" name="Google Shape;103;p6"/>
          <p:cNvSpPr txBox="1">
            <a:spLocks noGrp="1"/>
          </p:cNvSpPr>
          <p:nvPr>
            <p:ph type="body" idx="2"/>
          </p:nvPr>
        </p:nvSpPr>
        <p:spPr>
          <a:xfrm>
            <a:off x="3981304" y="1503550"/>
            <a:ext cx="2808300" cy="3268500"/>
          </a:xfrm>
          <a:prstGeom prst="rect">
            <a:avLst/>
          </a:prstGeom>
        </p:spPr>
        <p:txBody>
          <a:bodyPr spcFirstLastPara="1" wrap="square" lIns="0" tIns="0" rIns="0" bIns="0" anchor="t" anchorCtr="0">
            <a:noAutofit/>
          </a:bodyPr>
          <a:lstStyle>
            <a:lvl1pPr marL="457200" lvl="0" indent="-317500" rtl="0">
              <a:spcBef>
                <a:spcPts val="0"/>
              </a:spcBef>
              <a:spcAft>
                <a:spcPts val="0"/>
              </a:spcAft>
              <a:buSzPts val="1400"/>
              <a:buChar char="⬢"/>
              <a:defRPr sz="2000"/>
            </a:lvl1pPr>
            <a:lvl2pPr marL="914400" lvl="1" indent="-317500" rtl="0">
              <a:spcBef>
                <a:spcPts val="800"/>
              </a:spcBef>
              <a:spcAft>
                <a:spcPts val="0"/>
              </a:spcAft>
              <a:buSzPts val="1400"/>
              <a:buChar char="⬡"/>
              <a:defRPr sz="2000"/>
            </a:lvl2pPr>
            <a:lvl3pPr marL="1371600" lvl="2" indent="-317500" rtl="0">
              <a:spcBef>
                <a:spcPts val="800"/>
              </a:spcBef>
              <a:spcAft>
                <a:spcPts val="0"/>
              </a:spcAft>
              <a:buSzPts val="1400"/>
              <a:buChar char="⬡"/>
              <a:defRPr sz="2000"/>
            </a:lvl3pPr>
            <a:lvl4pPr marL="1828800" lvl="3" indent="-355600" rtl="0">
              <a:spcBef>
                <a:spcPts val="800"/>
              </a:spcBef>
              <a:spcAft>
                <a:spcPts val="0"/>
              </a:spcAft>
              <a:buSzPts val="2000"/>
              <a:buChar char="●"/>
              <a:defRPr sz="2000"/>
            </a:lvl4pPr>
            <a:lvl5pPr marL="2286000" lvl="4" indent="-355600" rtl="0">
              <a:spcBef>
                <a:spcPts val="800"/>
              </a:spcBef>
              <a:spcAft>
                <a:spcPts val="0"/>
              </a:spcAft>
              <a:buSzPts val="2000"/>
              <a:buChar char="○"/>
              <a:defRPr sz="2000"/>
            </a:lvl5pPr>
            <a:lvl6pPr marL="2743200" lvl="5" indent="-355600" rtl="0">
              <a:spcBef>
                <a:spcPts val="800"/>
              </a:spcBef>
              <a:spcAft>
                <a:spcPts val="0"/>
              </a:spcAft>
              <a:buSzPts val="2000"/>
              <a:buChar char="■"/>
              <a:defRPr sz="2000"/>
            </a:lvl6pPr>
            <a:lvl7pPr marL="3200400" lvl="6" indent="-355600" rtl="0">
              <a:spcBef>
                <a:spcPts val="800"/>
              </a:spcBef>
              <a:spcAft>
                <a:spcPts val="0"/>
              </a:spcAft>
              <a:buSzPts val="2000"/>
              <a:buChar char="●"/>
              <a:defRPr sz="2000"/>
            </a:lvl7pPr>
            <a:lvl8pPr marL="3657600" lvl="7" indent="-355600" rtl="0">
              <a:spcBef>
                <a:spcPts val="800"/>
              </a:spcBef>
              <a:spcAft>
                <a:spcPts val="0"/>
              </a:spcAft>
              <a:buSzPts val="2000"/>
              <a:buChar char="○"/>
              <a:defRPr sz="2000"/>
            </a:lvl8pPr>
            <a:lvl9pPr marL="4114800" lvl="8" indent="-355600" rtl="0">
              <a:spcBef>
                <a:spcPts val="800"/>
              </a:spcBef>
              <a:spcAft>
                <a:spcPts val="800"/>
              </a:spcAft>
              <a:buSzPts val="2000"/>
              <a:buChar char="■"/>
              <a:defRPr sz="2000"/>
            </a:lvl9pPr>
          </a:lstStyle>
          <a:p>
            <a:endParaRPr/>
          </a:p>
        </p:txBody>
      </p:sp>
      <p:sp>
        <p:nvSpPr>
          <p:cNvPr id="104" name="Google Shape;104;p6"/>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 Color background">
  <p:cSld name="BLANK_1">
    <p:bg>
      <p:bgPr>
        <a:solidFill>
          <a:schemeClr val="accent1"/>
        </a:solidFill>
        <a:effectLst/>
      </p:bgPr>
    </p:bg>
    <p:spTree>
      <p:nvGrpSpPr>
        <p:cNvPr id="1" name="Shape 172"/>
        <p:cNvGrpSpPr/>
        <p:nvPr/>
      </p:nvGrpSpPr>
      <p:grpSpPr>
        <a:xfrm>
          <a:off x="0" y="0"/>
          <a:ext cx="0" cy="0"/>
          <a:chOff x="0" y="0"/>
          <a:chExt cx="0" cy="0"/>
        </a:xfrm>
      </p:grpSpPr>
      <p:sp>
        <p:nvSpPr>
          <p:cNvPr id="173" name="Google Shape;173;p11"/>
          <p:cNvSpPr txBox="1">
            <a:spLocks noGrp="1"/>
          </p:cNvSpPr>
          <p:nvPr>
            <p:ph type="sldNum" idx="12"/>
          </p:nvPr>
        </p:nvSpPr>
        <p:spPr>
          <a:xfrm>
            <a:off x="8480584" y="4749851"/>
            <a:ext cx="548700" cy="393600"/>
          </a:xfrm>
          <a:prstGeom prst="rect">
            <a:avLst/>
          </a:prstGeom>
          <a:noFill/>
        </p:spPr>
        <p:txBody>
          <a:bodyPr spcFirstLastPara="1" wrap="square" lIns="0" tIns="0" rIns="0" bIns="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grpSp>
        <p:nvGrpSpPr>
          <p:cNvPr id="174" name="Google Shape;174;p11"/>
          <p:cNvGrpSpPr/>
          <p:nvPr/>
        </p:nvGrpSpPr>
        <p:grpSpPr>
          <a:xfrm>
            <a:off x="-981075" y="-78100"/>
            <a:ext cx="11516344" cy="5221552"/>
            <a:chOff x="-981075" y="-78100"/>
            <a:chExt cx="11516344" cy="5221552"/>
          </a:xfrm>
        </p:grpSpPr>
        <p:sp>
          <p:nvSpPr>
            <p:cNvPr id="175" name="Google Shape;175;p11"/>
            <p:cNvSpPr/>
            <p:nvPr/>
          </p:nvSpPr>
          <p:spPr>
            <a:xfrm rot="10800000">
              <a:off x="4304464" y="-3"/>
              <a:ext cx="2002536" cy="734878"/>
            </a:xfrm>
            <a:custGeom>
              <a:avLst/>
              <a:gdLst/>
              <a:ahLst/>
              <a:cxnLst/>
              <a:rect l="l" t="t" r="r" b="b"/>
              <a:pathLst>
                <a:path w="21600" h="21175" extrusionOk="0">
                  <a:moveTo>
                    <a:pt x="21600" y="21175"/>
                  </a:moveTo>
                  <a:lnTo>
                    <a:pt x="21600" y="20652"/>
                  </a:lnTo>
                  <a:cubicBezTo>
                    <a:pt x="21600" y="17251"/>
                    <a:pt x="20920" y="14109"/>
                    <a:pt x="19815" y="12409"/>
                  </a:cubicBezTo>
                  <a:lnTo>
                    <a:pt x="12585" y="1274"/>
                  </a:lnTo>
                  <a:cubicBezTo>
                    <a:pt x="11480" y="-425"/>
                    <a:pt x="10120" y="-425"/>
                    <a:pt x="9015" y="1274"/>
                  </a:cubicBezTo>
                  <a:lnTo>
                    <a:pt x="1785" y="12409"/>
                  </a:lnTo>
                  <a:cubicBezTo>
                    <a:pt x="680" y="14108"/>
                    <a:pt x="0" y="17251"/>
                    <a:pt x="0" y="20652"/>
                  </a:cubicBezTo>
                  <a:lnTo>
                    <a:pt x="0" y="21175"/>
                  </a:lnTo>
                  <a:close/>
                </a:path>
              </a:pathLst>
            </a:custGeom>
            <a:solidFill>
              <a:srgbClr val="4F008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76" name="Google Shape;176;p11"/>
            <p:cNvSpPr/>
            <p:nvPr/>
          </p:nvSpPr>
          <p:spPr>
            <a:xfrm rot="10800000">
              <a:off x="6419277" y="-3"/>
              <a:ext cx="2002536" cy="734878"/>
            </a:xfrm>
            <a:custGeom>
              <a:avLst/>
              <a:gdLst/>
              <a:ahLst/>
              <a:cxnLst/>
              <a:rect l="l" t="t" r="r" b="b"/>
              <a:pathLst>
                <a:path w="21600" h="21175" extrusionOk="0">
                  <a:moveTo>
                    <a:pt x="21600" y="21175"/>
                  </a:moveTo>
                  <a:lnTo>
                    <a:pt x="21600" y="20652"/>
                  </a:lnTo>
                  <a:cubicBezTo>
                    <a:pt x="21600" y="17251"/>
                    <a:pt x="20920" y="14109"/>
                    <a:pt x="19815" y="12409"/>
                  </a:cubicBezTo>
                  <a:lnTo>
                    <a:pt x="12585" y="1274"/>
                  </a:lnTo>
                  <a:cubicBezTo>
                    <a:pt x="11480" y="-425"/>
                    <a:pt x="10120" y="-425"/>
                    <a:pt x="9015" y="1274"/>
                  </a:cubicBezTo>
                  <a:lnTo>
                    <a:pt x="1785" y="12409"/>
                  </a:lnTo>
                  <a:cubicBezTo>
                    <a:pt x="680" y="14108"/>
                    <a:pt x="0" y="17251"/>
                    <a:pt x="0" y="20652"/>
                  </a:cubicBezTo>
                  <a:lnTo>
                    <a:pt x="0" y="21175"/>
                  </a:ln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77" name="Google Shape;177;p11"/>
            <p:cNvSpPr/>
            <p:nvPr/>
          </p:nvSpPr>
          <p:spPr>
            <a:xfrm rot="10800000">
              <a:off x="2189989" y="-3"/>
              <a:ext cx="2002536" cy="734878"/>
            </a:xfrm>
            <a:custGeom>
              <a:avLst/>
              <a:gdLst/>
              <a:ahLst/>
              <a:cxnLst/>
              <a:rect l="l" t="t" r="r" b="b"/>
              <a:pathLst>
                <a:path w="21600" h="21175" extrusionOk="0">
                  <a:moveTo>
                    <a:pt x="21600" y="21175"/>
                  </a:moveTo>
                  <a:lnTo>
                    <a:pt x="21600" y="20652"/>
                  </a:lnTo>
                  <a:cubicBezTo>
                    <a:pt x="21600" y="17251"/>
                    <a:pt x="20920" y="14109"/>
                    <a:pt x="19815" y="12409"/>
                  </a:cubicBezTo>
                  <a:lnTo>
                    <a:pt x="12585" y="1274"/>
                  </a:lnTo>
                  <a:cubicBezTo>
                    <a:pt x="11480" y="-425"/>
                    <a:pt x="10120" y="-425"/>
                    <a:pt x="9015" y="1274"/>
                  </a:cubicBezTo>
                  <a:lnTo>
                    <a:pt x="1785" y="12409"/>
                  </a:lnTo>
                  <a:cubicBezTo>
                    <a:pt x="680" y="14108"/>
                    <a:pt x="0" y="17251"/>
                    <a:pt x="0" y="20652"/>
                  </a:cubicBezTo>
                  <a:lnTo>
                    <a:pt x="0" y="21175"/>
                  </a:ln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78" name="Google Shape;178;p11"/>
            <p:cNvSpPr/>
            <p:nvPr/>
          </p:nvSpPr>
          <p:spPr>
            <a:xfrm>
              <a:off x="1133400" y="4039228"/>
              <a:ext cx="2001186" cy="1104224"/>
            </a:xfrm>
            <a:custGeom>
              <a:avLst/>
              <a:gdLst/>
              <a:ahLst/>
              <a:cxnLst/>
              <a:rect l="l" t="t" r="r" b="b"/>
              <a:pathLst>
                <a:path w="21600" h="21315" extrusionOk="0">
                  <a:moveTo>
                    <a:pt x="21600" y="21315"/>
                  </a:moveTo>
                  <a:lnTo>
                    <a:pt x="21600" y="13849"/>
                  </a:lnTo>
                  <a:cubicBezTo>
                    <a:pt x="21600" y="11569"/>
                    <a:pt x="20920" y="9461"/>
                    <a:pt x="19816" y="8321"/>
                  </a:cubicBezTo>
                  <a:lnTo>
                    <a:pt x="12585" y="855"/>
                  </a:lnTo>
                  <a:cubicBezTo>
                    <a:pt x="11480" y="-285"/>
                    <a:pt x="10120" y="-285"/>
                    <a:pt x="9015" y="855"/>
                  </a:cubicBezTo>
                  <a:lnTo>
                    <a:pt x="1785" y="8321"/>
                  </a:lnTo>
                  <a:cubicBezTo>
                    <a:pt x="680" y="9461"/>
                    <a:pt x="0" y="11569"/>
                    <a:pt x="0" y="13849"/>
                  </a:cubicBezTo>
                  <a:lnTo>
                    <a:pt x="0" y="21315"/>
                  </a:lnTo>
                  <a:close/>
                </a:path>
              </a:pathLst>
            </a:custGeom>
            <a:solidFill>
              <a:srgbClr val="4F008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79" name="Google Shape;179;p11"/>
            <p:cNvSpPr/>
            <p:nvPr/>
          </p:nvSpPr>
          <p:spPr>
            <a:xfrm>
              <a:off x="3247913" y="4039228"/>
              <a:ext cx="2001186" cy="1104224"/>
            </a:xfrm>
            <a:custGeom>
              <a:avLst/>
              <a:gdLst/>
              <a:ahLst/>
              <a:cxnLst/>
              <a:rect l="l" t="t" r="r" b="b"/>
              <a:pathLst>
                <a:path w="21600" h="21315" extrusionOk="0">
                  <a:moveTo>
                    <a:pt x="21600" y="21315"/>
                  </a:moveTo>
                  <a:lnTo>
                    <a:pt x="21600" y="13849"/>
                  </a:lnTo>
                  <a:cubicBezTo>
                    <a:pt x="21600" y="11569"/>
                    <a:pt x="20920" y="9461"/>
                    <a:pt x="19816" y="8321"/>
                  </a:cubicBezTo>
                  <a:lnTo>
                    <a:pt x="12585" y="855"/>
                  </a:lnTo>
                  <a:cubicBezTo>
                    <a:pt x="11480" y="-285"/>
                    <a:pt x="10120" y="-285"/>
                    <a:pt x="9015" y="855"/>
                  </a:cubicBezTo>
                  <a:lnTo>
                    <a:pt x="1785" y="8321"/>
                  </a:lnTo>
                  <a:cubicBezTo>
                    <a:pt x="680" y="9461"/>
                    <a:pt x="0" y="11569"/>
                    <a:pt x="0" y="13849"/>
                  </a:cubicBezTo>
                  <a:lnTo>
                    <a:pt x="0" y="21315"/>
                  </a:ln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80" name="Google Shape;180;p11"/>
            <p:cNvSpPr/>
            <p:nvPr/>
          </p:nvSpPr>
          <p:spPr>
            <a:xfrm>
              <a:off x="7476888" y="4039228"/>
              <a:ext cx="2001186" cy="1104224"/>
            </a:xfrm>
            <a:custGeom>
              <a:avLst/>
              <a:gdLst/>
              <a:ahLst/>
              <a:cxnLst/>
              <a:rect l="l" t="t" r="r" b="b"/>
              <a:pathLst>
                <a:path w="21600" h="21315" extrusionOk="0">
                  <a:moveTo>
                    <a:pt x="21600" y="21315"/>
                  </a:moveTo>
                  <a:lnTo>
                    <a:pt x="21600" y="13849"/>
                  </a:lnTo>
                  <a:cubicBezTo>
                    <a:pt x="21600" y="11569"/>
                    <a:pt x="20920" y="9461"/>
                    <a:pt x="19816" y="8321"/>
                  </a:cubicBezTo>
                  <a:lnTo>
                    <a:pt x="12585" y="855"/>
                  </a:lnTo>
                  <a:cubicBezTo>
                    <a:pt x="11480" y="-285"/>
                    <a:pt x="10120" y="-285"/>
                    <a:pt x="9015" y="855"/>
                  </a:cubicBezTo>
                  <a:lnTo>
                    <a:pt x="1785" y="8321"/>
                  </a:lnTo>
                  <a:cubicBezTo>
                    <a:pt x="680" y="9461"/>
                    <a:pt x="0" y="11569"/>
                    <a:pt x="0" y="13849"/>
                  </a:cubicBezTo>
                  <a:lnTo>
                    <a:pt x="0" y="21315"/>
                  </a:ln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81" name="Google Shape;181;p11"/>
            <p:cNvSpPr/>
            <p:nvPr/>
          </p:nvSpPr>
          <p:spPr>
            <a:xfrm>
              <a:off x="76200" y="22008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82" name="Google Shape;182;p11"/>
            <p:cNvSpPr/>
            <p:nvPr/>
          </p:nvSpPr>
          <p:spPr>
            <a:xfrm>
              <a:off x="2190677" y="22008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83" name="Google Shape;183;p11"/>
            <p:cNvSpPr/>
            <p:nvPr/>
          </p:nvSpPr>
          <p:spPr>
            <a:xfrm>
              <a:off x="6419630" y="22008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84" name="Google Shape;184;p11"/>
            <p:cNvSpPr/>
            <p:nvPr/>
          </p:nvSpPr>
          <p:spPr>
            <a:xfrm>
              <a:off x="8534106" y="22008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85" name="Google Shape;185;p11"/>
            <p:cNvSpPr/>
            <p:nvPr/>
          </p:nvSpPr>
          <p:spPr>
            <a:xfrm>
              <a:off x="-981075" y="3720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86" name="Google Shape;186;p11"/>
            <p:cNvSpPr/>
            <p:nvPr/>
          </p:nvSpPr>
          <p:spPr>
            <a:xfrm>
              <a:off x="3247878" y="3720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87" name="Google Shape;187;p11"/>
            <p:cNvSpPr/>
            <p:nvPr/>
          </p:nvSpPr>
          <p:spPr>
            <a:xfrm>
              <a:off x="5362355" y="3720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88" name="Google Shape;188;p11"/>
            <p:cNvSpPr/>
            <p:nvPr/>
          </p:nvSpPr>
          <p:spPr>
            <a:xfrm>
              <a:off x="7848601" y="1826900"/>
              <a:ext cx="1371581" cy="1514058"/>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4F008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89" name="Google Shape;189;p11"/>
            <p:cNvSpPr/>
            <p:nvPr/>
          </p:nvSpPr>
          <p:spPr>
            <a:xfrm>
              <a:off x="1448201" y="-78100"/>
              <a:ext cx="1371581" cy="1514058"/>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4F008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90" name="Google Shape;190;p11"/>
            <p:cNvSpPr/>
            <p:nvPr/>
          </p:nvSpPr>
          <p:spPr>
            <a:xfrm>
              <a:off x="-581024" y="3340950"/>
              <a:ext cx="1371581" cy="1514058"/>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4F008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91" name="Google Shape;191;p11"/>
            <p:cNvSpPr/>
            <p:nvPr/>
          </p:nvSpPr>
          <p:spPr>
            <a:xfrm>
              <a:off x="1152450" y="1313601"/>
              <a:ext cx="723479" cy="79862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4F008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92" name="Google Shape;192;p11"/>
            <p:cNvSpPr/>
            <p:nvPr/>
          </p:nvSpPr>
          <p:spPr>
            <a:xfrm>
              <a:off x="7496375" y="3161451"/>
              <a:ext cx="723479" cy="79862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4F008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93" name="Google Shape;193;p11"/>
            <p:cNvSpPr/>
            <p:nvPr/>
          </p:nvSpPr>
          <p:spPr>
            <a:xfrm rot="10800000">
              <a:off x="7744475" y="-9"/>
              <a:ext cx="1027674" cy="752485"/>
            </a:xfrm>
            <a:custGeom>
              <a:avLst/>
              <a:gdLst/>
              <a:ahLst/>
              <a:cxnLst/>
              <a:rect l="l" t="t" r="r" b="b"/>
              <a:pathLst>
                <a:path w="21600" h="21385" extrusionOk="0">
                  <a:moveTo>
                    <a:pt x="21600" y="21385"/>
                  </a:moveTo>
                  <a:lnTo>
                    <a:pt x="21600" y="10472"/>
                  </a:lnTo>
                  <a:cubicBezTo>
                    <a:pt x="21600" y="8748"/>
                    <a:pt x="20920" y="7155"/>
                    <a:pt x="19816" y="6292"/>
                  </a:cubicBezTo>
                  <a:lnTo>
                    <a:pt x="12585" y="647"/>
                  </a:lnTo>
                  <a:cubicBezTo>
                    <a:pt x="11480" y="-215"/>
                    <a:pt x="10120" y="-215"/>
                    <a:pt x="9015" y="647"/>
                  </a:cubicBezTo>
                  <a:lnTo>
                    <a:pt x="1785" y="6292"/>
                  </a:lnTo>
                  <a:cubicBezTo>
                    <a:pt x="680" y="7154"/>
                    <a:pt x="0" y="8748"/>
                    <a:pt x="0" y="10472"/>
                  </a:cubicBezTo>
                  <a:lnTo>
                    <a:pt x="0" y="21385"/>
                  </a:lnTo>
                  <a:close/>
                </a:path>
              </a:pathLst>
            </a:custGeom>
            <a:solidFill>
              <a:srgbClr val="4F008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79100" y="836000"/>
            <a:ext cx="6010500" cy="396300"/>
          </a:xfrm>
          <a:prstGeom prst="rect">
            <a:avLst/>
          </a:prstGeom>
          <a:noFill/>
          <a:ln>
            <a:noFill/>
          </a:ln>
        </p:spPr>
        <p:txBody>
          <a:bodyPr spcFirstLastPara="1" wrap="square" lIns="0" tIns="0" rIns="0" bIns="0" anchor="ctr" anchorCtr="0">
            <a:noAutofit/>
          </a:bodyPr>
          <a:lstStyle>
            <a:lvl1pPr lvl="0" rtl="0">
              <a:lnSpc>
                <a:spcPct val="90000"/>
              </a:lnSpc>
              <a:spcBef>
                <a:spcPts val="0"/>
              </a:spcBef>
              <a:spcAft>
                <a:spcPts val="0"/>
              </a:spcAft>
              <a:buClr>
                <a:schemeClr val="accent1"/>
              </a:buClr>
              <a:buSzPts val="3200"/>
              <a:buFont typeface="Catamaran"/>
              <a:buNone/>
              <a:defRPr sz="3200" b="1">
                <a:solidFill>
                  <a:schemeClr val="accent1"/>
                </a:solidFill>
                <a:latin typeface="Catamaran"/>
                <a:ea typeface="Catamaran"/>
                <a:cs typeface="Catamaran"/>
                <a:sym typeface="Catamaran"/>
              </a:defRPr>
            </a:lvl1pPr>
            <a:lvl2pPr lvl="1" rtl="0">
              <a:lnSpc>
                <a:spcPct val="90000"/>
              </a:lnSpc>
              <a:spcBef>
                <a:spcPts val="0"/>
              </a:spcBef>
              <a:spcAft>
                <a:spcPts val="0"/>
              </a:spcAft>
              <a:buClr>
                <a:schemeClr val="accent1"/>
              </a:buClr>
              <a:buSzPts val="3200"/>
              <a:buFont typeface="Catamaran"/>
              <a:buNone/>
              <a:defRPr sz="3200" b="1">
                <a:solidFill>
                  <a:schemeClr val="accent1"/>
                </a:solidFill>
                <a:latin typeface="Catamaran"/>
                <a:ea typeface="Catamaran"/>
                <a:cs typeface="Catamaran"/>
                <a:sym typeface="Catamaran"/>
              </a:defRPr>
            </a:lvl2pPr>
            <a:lvl3pPr lvl="2" rtl="0">
              <a:lnSpc>
                <a:spcPct val="90000"/>
              </a:lnSpc>
              <a:spcBef>
                <a:spcPts val="0"/>
              </a:spcBef>
              <a:spcAft>
                <a:spcPts val="0"/>
              </a:spcAft>
              <a:buClr>
                <a:schemeClr val="accent1"/>
              </a:buClr>
              <a:buSzPts val="3200"/>
              <a:buFont typeface="Catamaran"/>
              <a:buNone/>
              <a:defRPr sz="3200" b="1">
                <a:solidFill>
                  <a:schemeClr val="accent1"/>
                </a:solidFill>
                <a:latin typeface="Catamaran"/>
                <a:ea typeface="Catamaran"/>
                <a:cs typeface="Catamaran"/>
                <a:sym typeface="Catamaran"/>
              </a:defRPr>
            </a:lvl3pPr>
            <a:lvl4pPr lvl="3" rtl="0">
              <a:lnSpc>
                <a:spcPct val="90000"/>
              </a:lnSpc>
              <a:spcBef>
                <a:spcPts val="0"/>
              </a:spcBef>
              <a:spcAft>
                <a:spcPts val="0"/>
              </a:spcAft>
              <a:buClr>
                <a:schemeClr val="accent1"/>
              </a:buClr>
              <a:buSzPts val="3200"/>
              <a:buFont typeface="Catamaran"/>
              <a:buNone/>
              <a:defRPr sz="3200" b="1">
                <a:solidFill>
                  <a:schemeClr val="accent1"/>
                </a:solidFill>
                <a:latin typeface="Catamaran"/>
                <a:ea typeface="Catamaran"/>
                <a:cs typeface="Catamaran"/>
                <a:sym typeface="Catamaran"/>
              </a:defRPr>
            </a:lvl4pPr>
            <a:lvl5pPr lvl="4" rtl="0">
              <a:lnSpc>
                <a:spcPct val="90000"/>
              </a:lnSpc>
              <a:spcBef>
                <a:spcPts val="0"/>
              </a:spcBef>
              <a:spcAft>
                <a:spcPts val="0"/>
              </a:spcAft>
              <a:buClr>
                <a:schemeClr val="accent1"/>
              </a:buClr>
              <a:buSzPts val="3200"/>
              <a:buFont typeface="Catamaran"/>
              <a:buNone/>
              <a:defRPr sz="3200" b="1">
                <a:solidFill>
                  <a:schemeClr val="accent1"/>
                </a:solidFill>
                <a:latin typeface="Catamaran"/>
                <a:ea typeface="Catamaran"/>
                <a:cs typeface="Catamaran"/>
                <a:sym typeface="Catamaran"/>
              </a:defRPr>
            </a:lvl5pPr>
            <a:lvl6pPr lvl="5" rtl="0">
              <a:lnSpc>
                <a:spcPct val="90000"/>
              </a:lnSpc>
              <a:spcBef>
                <a:spcPts val="0"/>
              </a:spcBef>
              <a:spcAft>
                <a:spcPts val="0"/>
              </a:spcAft>
              <a:buClr>
                <a:schemeClr val="accent1"/>
              </a:buClr>
              <a:buSzPts val="3200"/>
              <a:buFont typeface="Catamaran"/>
              <a:buNone/>
              <a:defRPr sz="3200" b="1">
                <a:solidFill>
                  <a:schemeClr val="accent1"/>
                </a:solidFill>
                <a:latin typeface="Catamaran"/>
                <a:ea typeface="Catamaran"/>
                <a:cs typeface="Catamaran"/>
                <a:sym typeface="Catamaran"/>
              </a:defRPr>
            </a:lvl6pPr>
            <a:lvl7pPr lvl="6" rtl="0">
              <a:lnSpc>
                <a:spcPct val="90000"/>
              </a:lnSpc>
              <a:spcBef>
                <a:spcPts val="0"/>
              </a:spcBef>
              <a:spcAft>
                <a:spcPts val="0"/>
              </a:spcAft>
              <a:buClr>
                <a:schemeClr val="accent1"/>
              </a:buClr>
              <a:buSzPts val="3200"/>
              <a:buFont typeface="Catamaran"/>
              <a:buNone/>
              <a:defRPr sz="3200" b="1">
                <a:solidFill>
                  <a:schemeClr val="accent1"/>
                </a:solidFill>
                <a:latin typeface="Catamaran"/>
                <a:ea typeface="Catamaran"/>
                <a:cs typeface="Catamaran"/>
                <a:sym typeface="Catamaran"/>
              </a:defRPr>
            </a:lvl7pPr>
            <a:lvl8pPr lvl="7" rtl="0">
              <a:lnSpc>
                <a:spcPct val="90000"/>
              </a:lnSpc>
              <a:spcBef>
                <a:spcPts val="0"/>
              </a:spcBef>
              <a:spcAft>
                <a:spcPts val="0"/>
              </a:spcAft>
              <a:buClr>
                <a:schemeClr val="accent1"/>
              </a:buClr>
              <a:buSzPts val="3200"/>
              <a:buFont typeface="Catamaran"/>
              <a:buNone/>
              <a:defRPr sz="3200" b="1">
                <a:solidFill>
                  <a:schemeClr val="accent1"/>
                </a:solidFill>
                <a:latin typeface="Catamaran"/>
                <a:ea typeface="Catamaran"/>
                <a:cs typeface="Catamaran"/>
                <a:sym typeface="Catamaran"/>
              </a:defRPr>
            </a:lvl8pPr>
            <a:lvl9pPr lvl="8" rtl="0">
              <a:lnSpc>
                <a:spcPct val="90000"/>
              </a:lnSpc>
              <a:spcBef>
                <a:spcPts val="0"/>
              </a:spcBef>
              <a:spcAft>
                <a:spcPts val="0"/>
              </a:spcAft>
              <a:buClr>
                <a:schemeClr val="accent1"/>
              </a:buClr>
              <a:buSzPts val="3200"/>
              <a:buFont typeface="Catamaran"/>
              <a:buNone/>
              <a:defRPr sz="3200" b="1">
                <a:solidFill>
                  <a:schemeClr val="accent1"/>
                </a:solidFill>
                <a:latin typeface="Catamaran"/>
                <a:ea typeface="Catamaran"/>
                <a:cs typeface="Catamaran"/>
                <a:sym typeface="Catamaran"/>
              </a:defRPr>
            </a:lvl9pPr>
          </a:lstStyle>
          <a:p>
            <a:endParaRPr/>
          </a:p>
        </p:txBody>
      </p:sp>
      <p:sp>
        <p:nvSpPr>
          <p:cNvPr id="7" name="Google Shape;7;p1"/>
          <p:cNvSpPr txBox="1">
            <a:spLocks noGrp="1"/>
          </p:cNvSpPr>
          <p:nvPr>
            <p:ph type="body" idx="1"/>
          </p:nvPr>
        </p:nvSpPr>
        <p:spPr>
          <a:xfrm>
            <a:off x="779100" y="1503550"/>
            <a:ext cx="6010500" cy="2884200"/>
          </a:xfrm>
          <a:prstGeom prst="rect">
            <a:avLst/>
          </a:prstGeom>
          <a:noFill/>
          <a:ln>
            <a:noFill/>
          </a:ln>
        </p:spPr>
        <p:txBody>
          <a:bodyPr spcFirstLastPara="1" wrap="square" lIns="0" tIns="0" rIns="0" bIns="0" anchor="t" anchorCtr="0">
            <a:noAutofit/>
          </a:bodyPr>
          <a:lstStyle>
            <a:lvl1pPr marL="457200" lvl="0" indent="-330200" rtl="0">
              <a:lnSpc>
                <a:spcPct val="115000"/>
              </a:lnSpc>
              <a:spcBef>
                <a:spcPts val="0"/>
              </a:spcBef>
              <a:spcAft>
                <a:spcPts val="0"/>
              </a:spcAft>
              <a:buClr>
                <a:schemeClr val="accent5"/>
              </a:buClr>
              <a:buSzPts val="1600"/>
              <a:buFont typeface="Catamaran Thin"/>
              <a:buChar char="⬢"/>
              <a:defRPr sz="2400">
                <a:solidFill>
                  <a:schemeClr val="dk1"/>
                </a:solidFill>
                <a:latin typeface="Catamaran Thin"/>
                <a:ea typeface="Catamaran Thin"/>
                <a:cs typeface="Catamaran Thin"/>
                <a:sym typeface="Catamaran Thin"/>
              </a:defRPr>
            </a:lvl1pPr>
            <a:lvl2pPr marL="914400" lvl="1" indent="-330200" rtl="0">
              <a:lnSpc>
                <a:spcPct val="115000"/>
              </a:lnSpc>
              <a:spcBef>
                <a:spcPts val="800"/>
              </a:spcBef>
              <a:spcAft>
                <a:spcPts val="0"/>
              </a:spcAft>
              <a:buClr>
                <a:schemeClr val="accent5"/>
              </a:buClr>
              <a:buSzPts val="1600"/>
              <a:buFont typeface="Catamaran Thin"/>
              <a:buChar char="⬡"/>
              <a:defRPr sz="2400">
                <a:solidFill>
                  <a:schemeClr val="dk1"/>
                </a:solidFill>
                <a:latin typeface="Catamaran Thin"/>
                <a:ea typeface="Catamaran Thin"/>
                <a:cs typeface="Catamaran Thin"/>
                <a:sym typeface="Catamaran Thin"/>
              </a:defRPr>
            </a:lvl2pPr>
            <a:lvl3pPr marL="1371600" lvl="2" indent="-330200" rtl="0">
              <a:lnSpc>
                <a:spcPct val="115000"/>
              </a:lnSpc>
              <a:spcBef>
                <a:spcPts val="800"/>
              </a:spcBef>
              <a:spcAft>
                <a:spcPts val="0"/>
              </a:spcAft>
              <a:buClr>
                <a:schemeClr val="dk2"/>
              </a:buClr>
              <a:buSzPts val="1600"/>
              <a:buFont typeface="Catamaran Thin"/>
              <a:buChar char="⬡"/>
              <a:defRPr sz="2400">
                <a:solidFill>
                  <a:schemeClr val="dk1"/>
                </a:solidFill>
                <a:latin typeface="Catamaran Thin"/>
                <a:ea typeface="Catamaran Thin"/>
                <a:cs typeface="Catamaran Thin"/>
                <a:sym typeface="Catamaran Thin"/>
              </a:defRPr>
            </a:lvl3pPr>
            <a:lvl4pPr marL="1828800" lvl="3" indent="-381000" rtl="0">
              <a:lnSpc>
                <a:spcPct val="115000"/>
              </a:lnSpc>
              <a:spcBef>
                <a:spcPts val="800"/>
              </a:spcBef>
              <a:spcAft>
                <a:spcPts val="0"/>
              </a:spcAft>
              <a:buClr>
                <a:schemeClr val="dk1"/>
              </a:buClr>
              <a:buSzPts val="2400"/>
              <a:buFont typeface="Catamaran Thin"/>
              <a:buChar char="●"/>
              <a:defRPr sz="2400">
                <a:solidFill>
                  <a:schemeClr val="dk1"/>
                </a:solidFill>
                <a:latin typeface="Catamaran Thin"/>
                <a:ea typeface="Catamaran Thin"/>
                <a:cs typeface="Catamaran Thin"/>
                <a:sym typeface="Catamaran Thin"/>
              </a:defRPr>
            </a:lvl4pPr>
            <a:lvl5pPr marL="2286000" lvl="4" indent="-381000" rtl="0">
              <a:lnSpc>
                <a:spcPct val="115000"/>
              </a:lnSpc>
              <a:spcBef>
                <a:spcPts val="800"/>
              </a:spcBef>
              <a:spcAft>
                <a:spcPts val="0"/>
              </a:spcAft>
              <a:buClr>
                <a:schemeClr val="dk1"/>
              </a:buClr>
              <a:buSzPts val="2400"/>
              <a:buFont typeface="Catamaran Thin"/>
              <a:buChar char="○"/>
              <a:defRPr sz="2400">
                <a:solidFill>
                  <a:schemeClr val="dk1"/>
                </a:solidFill>
                <a:latin typeface="Catamaran Thin"/>
                <a:ea typeface="Catamaran Thin"/>
                <a:cs typeface="Catamaran Thin"/>
                <a:sym typeface="Catamaran Thin"/>
              </a:defRPr>
            </a:lvl5pPr>
            <a:lvl6pPr marL="2743200" lvl="5" indent="-381000" rtl="0">
              <a:lnSpc>
                <a:spcPct val="115000"/>
              </a:lnSpc>
              <a:spcBef>
                <a:spcPts val="800"/>
              </a:spcBef>
              <a:spcAft>
                <a:spcPts val="0"/>
              </a:spcAft>
              <a:buClr>
                <a:schemeClr val="dk1"/>
              </a:buClr>
              <a:buSzPts val="2400"/>
              <a:buFont typeface="Catamaran Thin"/>
              <a:buChar char="■"/>
              <a:defRPr sz="2400">
                <a:solidFill>
                  <a:schemeClr val="dk1"/>
                </a:solidFill>
                <a:latin typeface="Catamaran Thin"/>
                <a:ea typeface="Catamaran Thin"/>
                <a:cs typeface="Catamaran Thin"/>
                <a:sym typeface="Catamaran Thin"/>
              </a:defRPr>
            </a:lvl6pPr>
            <a:lvl7pPr marL="3200400" lvl="6" indent="-381000" rtl="0">
              <a:lnSpc>
                <a:spcPct val="115000"/>
              </a:lnSpc>
              <a:spcBef>
                <a:spcPts val="800"/>
              </a:spcBef>
              <a:spcAft>
                <a:spcPts val="0"/>
              </a:spcAft>
              <a:buClr>
                <a:schemeClr val="dk1"/>
              </a:buClr>
              <a:buSzPts val="2400"/>
              <a:buFont typeface="Catamaran Thin"/>
              <a:buChar char="●"/>
              <a:defRPr sz="2400">
                <a:solidFill>
                  <a:schemeClr val="dk1"/>
                </a:solidFill>
                <a:latin typeface="Catamaran Thin"/>
                <a:ea typeface="Catamaran Thin"/>
                <a:cs typeface="Catamaran Thin"/>
                <a:sym typeface="Catamaran Thin"/>
              </a:defRPr>
            </a:lvl7pPr>
            <a:lvl8pPr marL="3657600" lvl="7" indent="-381000" rtl="0">
              <a:lnSpc>
                <a:spcPct val="115000"/>
              </a:lnSpc>
              <a:spcBef>
                <a:spcPts val="800"/>
              </a:spcBef>
              <a:spcAft>
                <a:spcPts val="0"/>
              </a:spcAft>
              <a:buClr>
                <a:schemeClr val="dk1"/>
              </a:buClr>
              <a:buSzPts val="2400"/>
              <a:buFont typeface="Catamaran Thin"/>
              <a:buChar char="○"/>
              <a:defRPr sz="2400">
                <a:solidFill>
                  <a:schemeClr val="dk1"/>
                </a:solidFill>
                <a:latin typeface="Catamaran Thin"/>
                <a:ea typeface="Catamaran Thin"/>
                <a:cs typeface="Catamaran Thin"/>
                <a:sym typeface="Catamaran Thin"/>
              </a:defRPr>
            </a:lvl8pPr>
            <a:lvl9pPr marL="4114800" lvl="8" indent="-381000" rtl="0">
              <a:lnSpc>
                <a:spcPct val="115000"/>
              </a:lnSpc>
              <a:spcBef>
                <a:spcPts val="800"/>
              </a:spcBef>
              <a:spcAft>
                <a:spcPts val="800"/>
              </a:spcAft>
              <a:buClr>
                <a:schemeClr val="dk1"/>
              </a:buClr>
              <a:buSzPts val="2400"/>
              <a:buFont typeface="Catamaran Thin"/>
              <a:buChar char="■"/>
              <a:defRPr sz="2400">
                <a:solidFill>
                  <a:schemeClr val="dk1"/>
                </a:solidFill>
                <a:latin typeface="Catamaran Thin"/>
                <a:ea typeface="Catamaran Thin"/>
                <a:cs typeface="Catamaran Thin"/>
                <a:sym typeface="Catamaran Thin"/>
              </a:defRPr>
            </a:lvl9pPr>
          </a:lstStyle>
          <a:p>
            <a:endParaRPr/>
          </a:p>
        </p:txBody>
      </p:sp>
      <p:sp>
        <p:nvSpPr>
          <p:cNvPr id="8" name="Google Shape;8;p1"/>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lvl="0" algn="r" rtl="0">
              <a:buNone/>
              <a:defRPr sz="1300">
                <a:solidFill>
                  <a:schemeClr val="accent1"/>
                </a:solidFill>
                <a:latin typeface="Catamaran"/>
                <a:ea typeface="Catamaran"/>
                <a:cs typeface="Catamaran"/>
                <a:sym typeface="Catamaran"/>
              </a:defRPr>
            </a:lvl1pPr>
            <a:lvl2pPr lvl="1" algn="r" rtl="0">
              <a:buNone/>
              <a:defRPr sz="1300">
                <a:solidFill>
                  <a:schemeClr val="accent1"/>
                </a:solidFill>
                <a:latin typeface="Catamaran"/>
                <a:ea typeface="Catamaran"/>
                <a:cs typeface="Catamaran"/>
                <a:sym typeface="Catamaran"/>
              </a:defRPr>
            </a:lvl2pPr>
            <a:lvl3pPr lvl="2" algn="r" rtl="0">
              <a:buNone/>
              <a:defRPr sz="1300">
                <a:solidFill>
                  <a:schemeClr val="accent1"/>
                </a:solidFill>
                <a:latin typeface="Catamaran"/>
                <a:ea typeface="Catamaran"/>
                <a:cs typeface="Catamaran"/>
                <a:sym typeface="Catamaran"/>
              </a:defRPr>
            </a:lvl3pPr>
            <a:lvl4pPr lvl="3" algn="r" rtl="0">
              <a:buNone/>
              <a:defRPr sz="1300">
                <a:solidFill>
                  <a:schemeClr val="accent1"/>
                </a:solidFill>
                <a:latin typeface="Catamaran"/>
                <a:ea typeface="Catamaran"/>
                <a:cs typeface="Catamaran"/>
                <a:sym typeface="Catamaran"/>
              </a:defRPr>
            </a:lvl4pPr>
            <a:lvl5pPr lvl="4" algn="r" rtl="0">
              <a:buNone/>
              <a:defRPr sz="1300">
                <a:solidFill>
                  <a:schemeClr val="accent1"/>
                </a:solidFill>
                <a:latin typeface="Catamaran"/>
                <a:ea typeface="Catamaran"/>
                <a:cs typeface="Catamaran"/>
                <a:sym typeface="Catamaran"/>
              </a:defRPr>
            </a:lvl5pPr>
            <a:lvl6pPr lvl="5" algn="r" rtl="0">
              <a:buNone/>
              <a:defRPr sz="1300">
                <a:solidFill>
                  <a:schemeClr val="accent1"/>
                </a:solidFill>
                <a:latin typeface="Catamaran"/>
                <a:ea typeface="Catamaran"/>
                <a:cs typeface="Catamaran"/>
                <a:sym typeface="Catamaran"/>
              </a:defRPr>
            </a:lvl6pPr>
            <a:lvl7pPr lvl="6" algn="r" rtl="0">
              <a:buNone/>
              <a:defRPr sz="1300">
                <a:solidFill>
                  <a:schemeClr val="accent1"/>
                </a:solidFill>
                <a:latin typeface="Catamaran"/>
                <a:ea typeface="Catamaran"/>
                <a:cs typeface="Catamaran"/>
                <a:sym typeface="Catamaran"/>
              </a:defRPr>
            </a:lvl7pPr>
            <a:lvl8pPr lvl="7" algn="r" rtl="0">
              <a:buNone/>
              <a:defRPr sz="1300">
                <a:solidFill>
                  <a:schemeClr val="accent1"/>
                </a:solidFill>
                <a:latin typeface="Catamaran"/>
                <a:ea typeface="Catamaran"/>
                <a:cs typeface="Catamaran"/>
                <a:sym typeface="Catamaran"/>
              </a:defRPr>
            </a:lvl8pPr>
            <a:lvl9pPr lvl="8" algn="r" rtl="0">
              <a:buNone/>
              <a:defRPr sz="1300">
                <a:solidFill>
                  <a:schemeClr val="accent1"/>
                </a:solidFill>
                <a:latin typeface="Catamaran"/>
                <a:ea typeface="Catamaran"/>
                <a:cs typeface="Catamaran"/>
                <a:sym typeface="Catamaran"/>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7" r:id="rId5"/>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sv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hyperlink" Target="https://www.weblineglobal.com/blog/software-product-development-guide" TargetMode="External"/><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hyperlink" Target="https://www.weblineglobal.com/blog/software-product-development-guide" TargetMode="External"/><Relationship Id="rId7" Type="http://schemas.openxmlformats.org/officeDocument/2006/relationships/image" Target="../media/image8.sv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4.sv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hyperlink" Target="https://www.weblineglobal.com/blog/software-product-development-guide" TargetMode="External"/><Relationship Id="rId7" Type="http://schemas.openxmlformats.org/officeDocument/2006/relationships/image" Target="../media/image10.sv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4.sv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1.png"/><Relationship Id="rId7" Type="http://schemas.openxmlformats.org/officeDocument/2006/relationships/hyperlink" Target="https://www.weblineglobal.com/blog/software-product-development-guide"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 Id="rId9" Type="http://schemas.openxmlformats.org/officeDocument/2006/relationships/image" Target="../media/image4.svg"/></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5.png"/><Relationship Id="rId7" Type="http://schemas.openxmlformats.org/officeDocument/2006/relationships/hyperlink" Target="https://www.weblineglobal.com/blog/software-product-development-guide"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 Id="rId9" Type="http://schemas.openxmlformats.org/officeDocument/2006/relationships/image" Target="../media/image4.svg"/></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9.png"/><Relationship Id="rId7" Type="http://schemas.openxmlformats.org/officeDocument/2006/relationships/hyperlink" Target="https://www.weblineglobal.com/blog/software-product-development-guide"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 Id="rId9" Type="http://schemas.openxmlformats.org/officeDocument/2006/relationships/image" Target="../media/image4.svg"/></Relationships>
</file>

<file path=ppt/slides/_rels/slide8.xml.rels><?xml version="1.0" encoding="UTF-8" standalone="yes"?>
<Relationships xmlns="http://schemas.openxmlformats.org/package/2006/relationships"><Relationship Id="rId3" Type="http://schemas.openxmlformats.org/officeDocument/2006/relationships/hyperlink" Target="https://www.weblineglobal.com/blog/software-product-development-guide"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4.sv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hyperlink" Target="https://www.weblineglobal.com/blog/software-product-development-guide"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4.sv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hyperlink" Target="https://www.weblineglobal.com/blog/software-product-development-guide"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4.sv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hyperlink" Target="https://www.weblineglobal.com/blog/software-product-development-guide"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4.sv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hyperlink" Target="https://www.weblineglobal.com/blog/software-product-development-guide"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4.sv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hyperlink" Target="https://www.weblineglobal.com/blog/software-product-development-guide"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4.sv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hyperlink" Target="https://www.weblineglobal.com/blog/software-product-development-guide"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4.sv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hyperlink" Target="https://www.weblineglobal.com/blog/software-product-development-guide"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weblineglobal.com/blog/software-product-development-guide"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5.sv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2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5" name="Rectangle 4">
            <a:extLst>
              <a:ext uri="{FF2B5EF4-FFF2-40B4-BE49-F238E27FC236}">
                <a16:creationId xmlns:a16="http://schemas.microsoft.com/office/drawing/2014/main" id="{DCAF67F2-E1F8-DA49-1044-2B4441CA409E}"/>
              </a:ext>
            </a:extLst>
          </p:cNvPr>
          <p:cNvSpPr/>
          <p:nvPr/>
        </p:nvSpPr>
        <p:spPr>
          <a:xfrm>
            <a:off x="0" y="0"/>
            <a:ext cx="9144000" cy="5143500"/>
          </a:xfrm>
          <a:prstGeom prst="rect">
            <a:avLst/>
          </a:pr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Google Shape;199;p12"/>
          <p:cNvSpPr txBox="1">
            <a:spLocks noGrp="1"/>
          </p:cNvSpPr>
          <p:nvPr>
            <p:ph type="ctrTitle"/>
          </p:nvPr>
        </p:nvSpPr>
        <p:spPr>
          <a:xfrm>
            <a:off x="4364160" y="1227870"/>
            <a:ext cx="4574100" cy="2687755"/>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sz="4000" dirty="0">
                <a:latin typeface="Calibri" panose="020F0502020204030204" pitchFamily="34" charset="0"/>
                <a:cs typeface="Calibri" panose="020F0502020204030204" pitchFamily="34" charset="0"/>
              </a:rPr>
              <a:t>Software Product Development for Business</a:t>
            </a:r>
            <a:br>
              <a:rPr lang="en-US" sz="4000" dirty="0">
                <a:latin typeface="Calibri" panose="020F0502020204030204" pitchFamily="34" charset="0"/>
                <a:cs typeface="Calibri" panose="020F0502020204030204" pitchFamily="34" charset="0"/>
              </a:rPr>
            </a:br>
            <a:r>
              <a:rPr lang="en-US" sz="4000" dirty="0">
                <a:latin typeface="Calibri" panose="020F0502020204030204" pitchFamily="34" charset="0"/>
                <a:cs typeface="Calibri" panose="020F0502020204030204" pitchFamily="34" charset="0"/>
              </a:rPr>
              <a:t>– A Complete Guide</a:t>
            </a:r>
          </a:p>
        </p:txBody>
      </p:sp>
      <p:pic>
        <p:nvPicPr>
          <p:cNvPr id="4" name="Graphic 3">
            <a:extLst>
              <a:ext uri="{FF2B5EF4-FFF2-40B4-BE49-F238E27FC236}">
                <a16:creationId xmlns:a16="http://schemas.microsoft.com/office/drawing/2014/main" id="{1CCEC6F1-CD90-1C7F-D288-4A5FDF96D5F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73380" y="886141"/>
            <a:ext cx="3550920" cy="3371217"/>
          </a:xfrm>
          <a:prstGeom prst="rect">
            <a:avLst/>
          </a:prstGeom>
        </p:spPr>
      </p:pic>
      <p:pic>
        <p:nvPicPr>
          <p:cNvPr id="2" name="Graphic 1">
            <a:extLst>
              <a:ext uri="{FF2B5EF4-FFF2-40B4-BE49-F238E27FC236}">
                <a16:creationId xmlns:a16="http://schemas.microsoft.com/office/drawing/2014/main" id="{E6EE8BD9-A545-8DA2-DA97-C5200234DCC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71110" y="228173"/>
            <a:ext cx="2899510" cy="61002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13"/>
          <p:cNvSpPr txBox="1">
            <a:spLocks noGrp="1"/>
          </p:cNvSpPr>
          <p:nvPr>
            <p:ph type="title"/>
          </p:nvPr>
        </p:nvSpPr>
        <p:spPr>
          <a:xfrm>
            <a:off x="779075" y="2007822"/>
            <a:ext cx="4554925" cy="78804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dirty="0">
                <a:latin typeface="Calibri" panose="020F0502020204030204" pitchFamily="34" charset="0"/>
                <a:cs typeface="Calibri" panose="020F0502020204030204" pitchFamily="34" charset="0"/>
              </a:rPr>
              <a:t>What is Software Product</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Development?</a:t>
            </a:r>
            <a:endParaRPr dirty="0">
              <a:latin typeface="Calibri" panose="020F0502020204030204" pitchFamily="34" charset="0"/>
              <a:cs typeface="Calibri" panose="020F0502020204030204" pitchFamily="34" charset="0"/>
            </a:endParaRPr>
          </a:p>
        </p:txBody>
      </p:sp>
      <p:sp>
        <p:nvSpPr>
          <p:cNvPr id="206" name="Google Shape;206;p13"/>
          <p:cNvSpPr txBox="1">
            <a:spLocks noGrp="1"/>
          </p:cNvSpPr>
          <p:nvPr>
            <p:ph type="body" idx="1"/>
          </p:nvPr>
        </p:nvSpPr>
        <p:spPr>
          <a:xfrm>
            <a:off x="779075" y="875926"/>
            <a:ext cx="6010500" cy="846380"/>
          </a:xfrm>
          <a:prstGeom prst="rect">
            <a:avLst/>
          </a:prstGeom>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US" sz="1600" dirty="0">
                <a:solidFill>
                  <a:srgbClr val="725DCF"/>
                </a:solidFill>
                <a:latin typeface="Calibri" panose="020F0502020204030204" pitchFamily="34" charset="0"/>
                <a:cs typeface="Calibri" panose="020F0502020204030204" pitchFamily="34" charset="0"/>
              </a:rPr>
              <a:t>As software product development is a continually evolving sector, it is vital for firms to keep up with the latest advances to compete in the market.</a:t>
            </a:r>
            <a:endParaRPr sz="2800" dirty="0">
              <a:solidFill>
                <a:srgbClr val="725DCF"/>
              </a:solidFill>
              <a:latin typeface="Calibri" panose="020F0502020204030204" pitchFamily="34" charset="0"/>
              <a:cs typeface="Calibri" panose="020F0502020204030204" pitchFamily="34" charset="0"/>
            </a:endParaRPr>
          </a:p>
        </p:txBody>
      </p:sp>
      <p:sp>
        <p:nvSpPr>
          <p:cNvPr id="207" name="Google Shape;207;p13"/>
          <p:cNvSpPr txBox="1">
            <a:spLocks noGrp="1"/>
          </p:cNvSpPr>
          <p:nvPr>
            <p:ph type="body" idx="2"/>
          </p:nvPr>
        </p:nvSpPr>
        <p:spPr>
          <a:xfrm>
            <a:off x="779075" y="2974025"/>
            <a:ext cx="5103565" cy="918899"/>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US" sz="1600" dirty="0">
                <a:solidFill>
                  <a:srgbClr val="725DCF"/>
                </a:solidFill>
                <a:latin typeface="Calibri" panose="020F0502020204030204" pitchFamily="34" charset="0"/>
                <a:cs typeface="Calibri" panose="020F0502020204030204" pitchFamily="34" charset="0"/>
              </a:rPr>
              <a:t>Software product development is the process of creating, designing, and managing software apps with the objective of providing a specific service.</a:t>
            </a:r>
          </a:p>
        </p:txBody>
      </p:sp>
      <p:pic>
        <p:nvPicPr>
          <p:cNvPr id="5" name="Graphic 4">
            <a:extLst>
              <a:ext uri="{FF2B5EF4-FFF2-40B4-BE49-F238E27FC236}">
                <a16:creationId xmlns:a16="http://schemas.microsoft.com/office/drawing/2014/main" id="{DD599EC3-F1E4-928B-B850-A22C05A15FE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83581" y="1472565"/>
            <a:ext cx="3360420" cy="2537306"/>
          </a:xfrm>
          <a:prstGeom prst="rect">
            <a:avLst/>
          </a:prstGeom>
        </p:spPr>
      </p:pic>
      <p:grpSp>
        <p:nvGrpSpPr>
          <p:cNvPr id="10" name="Group 9">
            <a:extLst>
              <a:ext uri="{FF2B5EF4-FFF2-40B4-BE49-F238E27FC236}">
                <a16:creationId xmlns:a16="http://schemas.microsoft.com/office/drawing/2014/main" id="{15676E77-91F3-F7D6-8E35-E0B4FEBE908E}"/>
              </a:ext>
            </a:extLst>
          </p:cNvPr>
          <p:cNvGrpSpPr/>
          <p:nvPr/>
        </p:nvGrpSpPr>
        <p:grpSpPr>
          <a:xfrm>
            <a:off x="-30480" y="4535295"/>
            <a:ext cx="9204960" cy="661546"/>
            <a:chOff x="-30480" y="4535295"/>
            <a:chExt cx="9204960" cy="661546"/>
          </a:xfrm>
        </p:grpSpPr>
        <p:sp>
          <p:nvSpPr>
            <p:cNvPr id="3" name="Rectangle 2">
              <a:extLst>
                <a:ext uri="{FF2B5EF4-FFF2-40B4-BE49-F238E27FC236}">
                  <a16:creationId xmlns:a16="http://schemas.microsoft.com/office/drawing/2014/main" id="{4447C236-EB28-2E77-E0B1-A60716B9E512}"/>
                </a:ext>
              </a:extLst>
            </p:cNvPr>
            <p:cNvSpPr/>
            <p:nvPr/>
          </p:nvSpPr>
          <p:spPr>
            <a:xfrm>
              <a:off x="-30480" y="4535295"/>
              <a:ext cx="9204960" cy="661546"/>
            </a:xfrm>
            <a:prstGeom prst="rect">
              <a:avLst/>
            </a:prstGeom>
            <a:solidFill>
              <a:srgbClr val="6D4F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a:extLst>
                <a:ext uri="{FF2B5EF4-FFF2-40B4-BE49-F238E27FC236}">
                  <a16:creationId xmlns:a16="http://schemas.microsoft.com/office/drawing/2014/main" id="{9A396CBB-AAC5-CC7C-3BCA-884B42892D8F}"/>
                </a:ext>
              </a:extLst>
            </p:cNvPr>
            <p:cNvGrpSpPr/>
            <p:nvPr/>
          </p:nvGrpSpPr>
          <p:grpSpPr>
            <a:xfrm>
              <a:off x="63292" y="4663773"/>
              <a:ext cx="8899682" cy="359500"/>
              <a:chOff x="63292" y="4663773"/>
              <a:chExt cx="8899682" cy="359500"/>
            </a:xfrm>
          </p:grpSpPr>
          <p:sp>
            <p:nvSpPr>
              <p:cNvPr id="4" name="TextBox 3">
                <a:extLst>
                  <a:ext uri="{FF2B5EF4-FFF2-40B4-BE49-F238E27FC236}">
                    <a16:creationId xmlns:a16="http://schemas.microsoft.com/office/drawing/2014/main" id="{1E45E50F-4B91-2D7E-7DCA-64AF9D2EAE80}"/>
                  </a:ext>
                </a:extLst>
              </p:cNvPr>
              <p:cNvSpPr txBox="1"/>
              <p:nvPr/>
            </p:nvSpPr>
            <p:spPr>
              <a:xfrm>
                <a:off x="63292" y="4713458"/>
                <a:ext cx="6634688" cy="276999"/>
              </a:xfrm>
              <a:prstGeom prst="rect">
                <a:avLst/>
              </a:prstGeom>
              <a:noFill/>
            </p:spPr>
            <p:txBody>
              <a:bodyPr wrap="square" rtlCol="0">
                <a:spAutoFit/>
              </a:bodyPr>
              <a:lstStyle/>
              <a:p>
                <a:r>
                  <a:rPr lang="fr-FR" sz="1200" b="1" dirty="0">
                    <a:solidFill>
                      <a:schemeClr val="bg1"/>
                    </a:solidFill>
                    <a:latin typeface="Calibri" panose="020F0502020204030204" pitchFamily="34" charset="0"/>
                    <a:cs typeface="Calibri" panose="020F0502020204030204" pitchFamily="34" charset="0"/>
                  </a:rPr>
                  <a:t>Source :</a:t>
                </a:r>
                <a:r>
                  <a:rPr lang="en-GB" sz="1200" dirty="0">
                    <a:solidFill>
                      <a:schemeClr val="bg1"/>
                    </a:solidFill>
                    <a:latin typeface="Calibri" panose="020F0502020204030204" pitchFamily="34" charset="0"/>
                    <a:cs typeface="Calibri" panose="020F0502020204030204" pitchFamily="34" charset="0"/>
                  </a:rPr>
                  <a:t> </a:t>
                </a:r>
                <a:r>
                  <a:rPr lang="en-GB" sz="1200" dirty="0">
                    <a:solidFill>
                      <a:schemeClr val="bg1"/>
                    </a:solidFill>
                    <a:latin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https://www.weblineglobal.com/blog/software-product-development-guide</a:t>
                </a:r>
                <a:endParaRPr lang="en-GB" sz="1000" dirty="0">
                  <a:solidFill>
                    <a:schemeClr val="bg1"/>
                  </a:solidFill>
                  <a:latin typeface="Calibri" panose="020F0502020204030204" pitchFamily="34" charset="0"/>
                  <a:cs typeface="Calibri" panose="020F0502020204030204" pitchFamily="34" charset="0"/>
                </a:endParaRPr>
              </a:p>
            </p:txBody>
          </p:sp>
          <p:pic>
            <p:nvPicPr>
              <p:cNvPr id="8" name="Graphic 7">
                <a:extLst>
                  <a:ext uri="{FF2B5EF4-FFF2-40B4-BE49-F238E27FC236}">
                    <a16:creationId xmlns:a16="http://schemas.microsoft.com/office/drawing/2014/main" id="{E3E7D980-61BC-80F1-6E8F-BAA0D5154D0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254240" y="4663773"/>
                <a:ext cx="1708734" cy="359500"/>
              </a:xfrm>
              <a:prstGeom prst="rect">
                <a:avLst/>
              </a:prstGeom>
            </p:spPr>
          </p:pic>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17"/>
          <p:cNvSpPr txBox="1">
            <a:spLocks noGrp="1"/>
          </p:cNvSpPr>
          <p:nvPr>
            <p:ph type="title"/>
          </p:nvPr>
        </p:nvSpPr>
        <p:spPr>
          <a:xfrm>
            <a:off x="774360" y="416900"/>
            <a:ext cx="7595280" cy="396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dirty="0">
                <a:latin typeface="Calibri" panose="020F0502020204030204" pitchFamily="34" charset="0"/>
                <a:cs typeface="Calibri" panose="020F0502020204030204" pitchFamily="34" charset="0"/>
              </a:rPr>
              <a:t>Who Needs Software Product Development?</a:t>
            </a:r>
            <a:endParaRPr dirty="0">
              <a:latin typeface="Calibri" panose="020F0502020204030204" pitchFamily="34" charset="0"/>
              <a:cs typeface="Calibri" panose="020F0502020204030204" pitchFamily="34" charset="0"/>
            </a:endParaRPr>
          </a:p>
        </p:txBody>
      </p:sp>
      <p:sp>
        <p:nvSpPr>
          <p:cNvPr id="6" name="Google Shape;272;p19">
            <a:extLst>
              <a:ext uri="{FF2B5EF4-FFF2-40B4-BE49-F238E27FC236}">
                <a16:creationId xmlns:a16="http://schemas.microsoft.com/office/drawing/2014/main" id="{B8227D39-F33A-567B-DE9B-3A0628913A95}"/>
              </a:ext>
            </a:extLst>
          </p:cNvPr>
          <p:cNvSpPr txBox="1">
            <a:spLocks noGrp="1"/>
          </p:cNvSpPr>
          <p:nvPr>
            <p:ph type="body" idx="1"/>
          </p:nvPr>
        </p:nvSpPr>
        <p:spPr>
          <a:xfrm>
            <a:off x="774360" y="1097280"/>
            <a:ext cx="7054285" cy="3629320"/>
          </a:xfrm>
          <a:prstGeom prst="rect">
            <a:avLst/>
          </a:prstGeom>
        </p:spPr>
        <p:txBody>
          <a:bodyPr spcFirstLastPara="1" wrap="square" lIns="0" tIns="0" rIns="0" bIns="0" anchor="t" anchorCtr="0">
            <a:noAutofit/>
          </a:bodyPr>
          <a:lstStyle/>
          <a:p>
            <a:pPr marL="0" lvl="0" indent="0" algn="l" rtl="0">
              <a:lnSpc>
                <a:spcPct val="100000"/>
              </a:lnSpc>
              <a:spcBef>
                <a:spcPts val="0"/>
              </a:spcBef>
              <a:spcAft>
                <a:spcPts val="0"/>
              </a:spcAft>
              <a:buNone/>
            </a:pPr>
            <a:r>
              <a:rPr lang="en-US" sz="1600" b="1" dirty="0">
                <a:solidFill>
                  <a:srgbClr val="524298"/>
                </a:solidFill>
                <a:latin typeface="Calibri" panose="020F0502020204030204" pitchFamily="34" charset="0"/>
                <a:cs typeface="Calibri" panose="020F0502020204030204" pitchFamily="34" charset="0"/>
              </a:rPr>
              <a:t>Small-medium Businesses (SMBs)</a:t>
            </a:r>
          </a:p>
          <a:p>
            <a:pPr marL="0" lvl="0" indent="0" algn="l" rtl="0">
              <a:lnSpc>
                <a:spcPct val="100000"/>
              </a:lnSpc>
              <a:spcBef>
                <a:spcPts val="800"/>
              </a:spcBef>
              <a:spcAft>
                <a:spcPts val="800"/>
              </a:spcAft>
              <a:buNone/>
            </a:pPr>
            <a:r>
              <a:rPr lang="en-US" sz="1400" dirty="0">
                <a:solidFill>
                  <a:srgbClr val="524298"/>
                </a:solidFill>
                <a:latin typeface="Calibri" panose="020F0502020204030204" pitchFamily="34" charset="0"/>
                <a:cs typeface="Calibri" panose="020F0502020204030204" pitchFamily="34" charset="0"/>
              </a:rPr>
              <a:t>Several ongoing software development initiatives in the case of SMBs necessitate regular attention and maintenance. Hence, they must outsource their project to a professional offshore product development company that follows a well-defined software product development process.</a:t>
            </a:r>
          </a:p>
          <a:p>
            <a:pPr marL="285750" indent="-285750">
              <a:lnSpc>
                <a:spcPct val="100000"/>
              </a:lnSpc>
              <a:spcBef>
                <a:spcPts val="800"/>
              </a:spcBef>
              <a:spcAft>
                <a:spcPts val="800"/>
              </a:spcAft>
            </a:pPr>
            <a:r>
              <a:rPr lang="en-US" sz="1200" b="1" dirty="0">
                <a:solidFill>
                  <a:srgbClr val="524298"/>
                </a:solidFill>
                <a:latin typeface="Calibri" panose="020F0502020204030204" pitchFamily="34" charset="0"/>
                <a:cs typeface="Calibri" panose="020F0502020204030204" pitchFamily="34" charset="0"/>
              </a:rPr>
              <a:t>In this manner, SMBs can:</a:t>
            </a:r>
          </a:p>
          <a:p>
            <a:pPr marL="742950" lvl="1" indent="-285750">
              <a:lnSpc>
                <a:spcPct val="100000"/>
              </a:lnSpc>
              <a:spcBef>
                <a:spcPts val="0"/>
              </a:spcBef>
              <a:spcAft>
                <a:spcPts val="800"/>
              </a:spcAft>
            </a:pPr>
            <a:r>
              <a:rPr lang="en-US" sz="1200" dirty="0">
                <a:solidFill>
                  <a:srgbClr val="524298"/>
                </a:solidFill>
                <a:latin typeface="Calibri" panose="020F0502020204030204" pitchFamily="34" charset="0"/>
                <a:cs typeface="Calibri" panose="020F0502020204030204" pitchFamily="34" charset="0"/>
              </a:rPr>
              <a:t>Avoid the stress of team recruitment and onboarding</a:t>
            </a:r>
          </a:p>
          <a:p>
            <a:pPr marL="742950" lvl="1" indent="-285750">
              <a:lnSpc>
                <a:spcPct val="100000"/>
              </a:lnSpc>
              <a:spcBef>
                <a:spcPts val="0"/>
              </a:spcBef>
              <a:spcAft>
                <a:spcPts val="800"/>
              </a:spcAft>
            </a:pPr>
            <a:r>
              <a:rPr lang="en-US" sz="1200" dirty="0">
                <a:solidFill>
                  <a:srgbClr val="524298"/>
                </a:solidFill>
                <a:latin typeface="Calibri" panose="020F0502020204030204" pitchFamily="34" charset="0"/>
                <a:cs typeface="Calibri" panose="020F0502020204030204" pitchFamily="34" charset="0"/>
              </a:rPr>
              <a:t>Reduce hiring expenses</a:t>
            </a:r>
          </a:p>
          <a:p>
            <a:pPr marL="742950" lvl="1" indent="-285750">
              <a:lnSpc>
                <a:spcPct val="100000"/>
              </a:lnSpc>
              <a:spcBef>
                <a:spcPts val="0"/>
              </a:spcBef>
              <a:spcAft>
                <a:spcPts val="800"/>
              </a:spcAft>
            </a:pPr>
            <a:r>
              <a:rPr lang="en-US" sz="1200" dirty="0">
                <a:solidFill>
                  <a:srgbClr val="524298"/>
                </a:solidFill>
                <a:latin typeface="Calibri" panose="020F0502020204030204" pitchFamily="34" charset="0"/>
                <a:cs typeface="Calibri" panose="020F0502020204030204" pitchFamily="34" charset="0"/>
              </a:rPr>
              <a:t>Optimize the workload of the team</a:t>
            </a:r>
          </a:p>
          <a:p>
            <a:pPr marL="742950" lvl="1" indent="-285750">
              <a:lnSpc>
                <a:spcPct val="100000"/>
              </a:lnSpc>
              <a:spcBef>
                <a:spcPts val="0"/>
              </a:spcBef>
              <a:spcAft>
                <a:spcPts val="800"/>
              </a:spcAft>
            </a:pPr>
            <a:r>
              <a:rPr lang="en-US" sz="1200" dirty="0">
                <a:solidFill>
                  <a:srgbClr val="524298"/>
                </a:solidFill>
                <a:latin typeface="Calibri" panose="020F0502020204030204" pitchFamily="34" charset="0"/>
                <a:cs typeface="Calibri" panose="020F0502020204030204" pitchFamily="34" charset="0"/>
              </a:rPr>
              <a:t>Acquire the necessary talent</a:t>
            </a:r>
          </a:p>
          <a:p>
            <a:pPr marL="742950" lvl="1" indent="-285750">
              <a:lnSpc>
                <a:spcPct val="100000"/>
              </a:lnSpc>
              <a:spcBef>
                <a:spcPts val="0"/>
              </a:spcBef>
              <a:spcAft>
                <a:spcPts val="800"/>
              </a:spcAft>
            </a:pPr>
            <a:r>
              <a:rPr lang="en-US" sz="1200" dirty="0">
                <a:solidFill>
                  <a:srgbClr val="524298"/>
                </a:solidFill>
                <a:latin typeface="Calibri" panose="020F0502020204030204" pitchFamily="34" charset="0"/>
                <a:cs typeface="Calibri" panose="020F0502020204030204" pitchFamily="34" charset="0"/>
              </a:rPr>
              <a:t>Ensure that jobs are completed on schedule and with the required quality</a:t>
            </a:r>
          </a:p>
          <a:p>
            <a:pPr marL="285750" indent="-285750">
              <a:lnSpc>
                <a:spcPct val="100000"/>
              </a:lnSpc>
              <a:spcBef>
                <a:spcPts val="800"/>
              </a:spcBef>
              <a:spcAft>
                <a:spcPts val="800"/>
              </a:spcAft>
            </a:pPr>
            <a:endParaRPr lang="en-US" sz="1600" dirty="0">
              <a:solidFill>
                <a:srgbClr val="524298"/>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A6AA9347-CF66-CD86-32E0-658CAE2D5D3A}"/>
              </a:ext>
            </a:extLst>
          </p:cNvPr>
          <p:cNvSpPr/>
          <p:nvPr/>
        </p:nvSpPr>
        <p:spPr>
          <a:xfrm>
            <a:off x="-107950" y="603250"/>
            <a:ext cx="723900" cy="787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EF33F36A-76D9-EE71-E9E7-45F101B40101}"/>
              </a:ext>
            </a:extLst>
          </p:cNvPr>
          <p:cNvGrpSpPr/>
          <p:nvPr/>
        </p:nvGrpSpPr>
        <p:grpSpPr>
          <a:xfrm>
            <a:off x="-30480" y="4535295"/>
            <a:ext cx="9204960" cy="661546"/>
            <a:chOff x="-30480" y="4535295"/>
            <a:chExt cx="9204960" cy="661546"/>
          </a:xfrm>
        </p:grpSpPr>
        <p:sp>
          <p:nvSpPr>
            <p:cNvPr id="11" name="Rectangle 10">
              <a:extLst>
                <a:ext uri="{FF2B5EF4-FFF2-40B4-BE49-F238E27FC236}">
                  <a16:creationId xmlns:a16="http://schemas.microsoft.com/office/drawing/2014/main" id="{14A67B02-F440-0ECB-D69B-0A64CD16EBD5}"/>
                </a:ext>
              </a:extLst>
            </p:cNvPr>
            <p:cNvSpPr/>
            <p:nvPr/>
          </p:nvSpPr>
          <p:spPr>
            <a:xfrm>
              <a:off x="-30480" y="4535295"/>
              <a:ext cx="9204960" cy="661546"/>
            </a:xfrm>
            <a:prstGeom prst="rect">
              <a:avLst/>
            </a:prstGeom>
            <a:solidFill>
              <a:srgbClr val="6D4F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id="{068CCF60-ADFB-FDDE-C317-07BCA093F2A3}"/>
                </a:ext>
              </a:extLst>
            </p:cNvPr>
            <p:cNvGrpSpPr/>
            <p:nvPr/>
          </p:nvGrpSpPr>
          <p:grpSpPr>
            <a:xfrm>
              <a:off x="63292" y="4663773"/>
              <a:ext cx="8899682" cy="359500"/>
              <a:chOff x="63292" y="4663773"/>
              <a:chExt cx="8899682" cy="359500"/>
            </a:xfrm>
          </p:grpSpPr>
          <p:sp>
            <p:nvSpPr>
              <p:cNvPr id="13" name="TextBox 12">
                <a:extLst>
                  <a:ext uri="{FF2B5EF4-FFF2-40B4-BE49-F238E27FC236}">
                    <a16:creationId xmlns:a16="http://schemas.microsoft.com/office/drawing/2014/main" id="{CA426CB0-A6D3-E065-9E8D-D7EC17035DCB}"/>
                  </a:ext>
                </a:extLst>
              </p:cNvPr>
              <p:cNvSpPr txBox="1"/>
              <p:nvPr/>
            </p:nvSpPr>
            <p:spPr>
              <a:xfrm>
                <a:off x="63292" y="4713458"/>
                <a:ext cx="6634688" cy="276999"/>
              </a:xfrm>
              <a:prstGeom prst="rect">
                <a:avLst/>
              </a:prstGeom>
              <a:noFill/>
            </p:spPr>
            <p:txBody>
              <a:bodyPr wrap="square" rtlCol="0">
                <a:spAutoFit/>
              </a:bodyPr>
              <a:lstStyle/>
              <a:p>
                <a:r>
                  <a:rPr lang="fr-FR" sz="1200" b="1" dirty="0">
                    <a:solidFill>
                      <a:schemeClr val="bg1"/>
                    </a:solidFill>
                    <a:latin typeface="Calibri" panose="020F0502020204030204" pitchFamily="34" charset="0"/>
                    <a:cs typeface="Calibri" panose="020F0502020204030204" pitchFamily="34" charset="0"/>
                  </a:rPr>
                  <a:t>Source :</a:t>
                </a:r>
                <a:r>
                  <a:rPr lang="en-GB" sz="1200" dirty="0">
                    <a:solidFill>
                      <a:schemeClr val="bg1"/>
                    </a:solidFill>
                    <a:latin typeface="Calibri" panose="020F0502020204030204" pitchFamily="34" charset="0"/>
                    <a:cs typeface="Calibri" panose="020F0502020204030204" pitchFamily="34" charset="0"/>
                  </a:rPr>
                  <a:t> </a:t>
                </a:r>
                <a:r>
                  <a:rPr lang="en-GB" sz="1200" dirty="0">
                    <a:solidFill>
                      <a:schemeClr val="bg1"/>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https://www.weblineglobal.com/blog/software-product-development-guide</a:t>
                </a:r>
                <a:endParaRPr lang="en-GB" sz="1000" dirty="0">
                  <a:solidFill>
                    <a:schemeClr val="bg1"/>
                  </a:solidFill>
                  <a:latin typeface="Calibri" panose="020F0502020204030204" pitchFamily="34" charset="0"/>
                  <a:cs typeface="Calibri" panose="020F0502020204030204" pitchFamily="34" charset="0"/>
                </a:endParaRPr>
              </a:p>
            </p:txBody>
          </p:sp>
          <p:pic>
            <p:nvPicPr>
              <p:cNvPr id="14" name="Graphic 13">
                <a:extLst>
                  <a:ext uri="{FF2B5EF4-FFF2-40B4-BE49-F238E27FC236}">
                    <a16:creationId xmlns:a16="http://schemas.microsoft.com/office/drawing/2014/main" id="{3F61AC0F-A500-8613-9856-565092DBD6C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254240" y="4663773"/>
                <a:ext cx="1708734" cy="359500"/>
              </a:xfrm>
              <a:prstGeom prst="rect">
                <a:avLst/>
              </a:prstGeom>
            </p:spPr>
          </p:pic>
        </p:grpSp>
      </p:grpSp>
      <p:pic>
        <p:nvPicPr>
          <p:cNvPr id="18" name="Google Shape;221;p14">
            <a:extLst>
              <a:ext uri="{FF2B5EF4-FFF2-40B4-BE49-F238E27FC236}">
                <a16:creationId xmlns:a16="http://schemas.microsoft.com/office/drawing/2014/main" id="{23BA6959-163D-6616-C273-AA5FF359117D}"/>
              </a:ext>
            </a:extLst>
          </p:cNvPr>
          <p:cNvPicPr preferRelativeResize="0"/>
          <p:nvPr/>
        </p:nvPicPr>
        <p:blipFill>
          <a:blip r:embed="rId6">
            <a:extLst>
              <a:ext uri="{96DAC541-7B7A-43D3-8B79-37D633B846F1}">
                <asvg:svgBlip xmlns:asvg="http://schemas.microsoft.com/office/drawing/2016/SVG/main" r:embed="rId7"/>
              </a:ext>
            </a:extLst>
          </a:blip>
          <a:srcRect l="4709" r="4709"/>
          <a:stretch/>
        </p:blipFill>
        <p:spPr>
          <a:xfrm>
            <a:off x="6854426" y="2184329"/>
            <a:ext cx="1948438" cy="2151021"/>
          </a:xfrm>
          <a:custGeom>
            <a:avLst/>
            <a:gdLst/>
            <a:ahLst/>
            <a:cxnLst/>
            <a:rect l="l" t="t" r="r" b="b"/>
            <a:pathLst>
              <a:path w="21598" h="21456" extrusionOk="0">
                <a:moveTo>
                  <a:pt x="10800" y="0"/>
                </a:moveTo>
                <a:cubicBezTo>
                  <a:pt x="10183" y="0"/>
                  <a:pt x="9567" y="144"/>
                  <a:pt x="9014" y="430"/>
                </a:cubicBezTo>
                <a:lnTo>
                  <a:pt x="1782" y="4189"/>
                </a:lnTo>
                <a:cubicBezTo>
                  <a:pt x="678" y="4763"/>
                  <a:pt x="0" y="5821"/>
                  <a:pt x="0" y="6968"/>
                </a:cubicBezTo>
                <a:lnTo>
                  <a:pt x="0" y="14485"/>
                </a:lnTo>
                <a:cubicBezTo>
                  <a:pt x="1" y="15633"/>
                  <a:pt x="681" y="16694"/>
                  <a:pt x="1786" y="17268"/>
                </a:cubicBezTo>
                <a:lnTo>
                  <a:pt x="9018" y="21026"/>
                </a:lnTo>
                <a:cubicBezTo>
                  <a:pt x="10122" y="21600"/>
                  <a:pt x="11480" y="21600"/>
                  <a:pt x="12585" y="21026"/>
                </a:cubicBezTo>
                <a:lnTo>
                  <a:pt x="19817" y="17268"/>
                </a:lnTo>
                <a:cubicBezTo>
                  <a:pt x="20922" y="16693"/>
                  <a:pt x="21600" y="15633"/>
                  <a:pt x="21599" y="14485"/>
                </a:cubicBezTo>
                <a:lnTo>
                  <a:pt x="21599" y="6968"/>
                </a:lnTo>
                <a:cubicBezTo>
                  <a:pt x="21599" y="5820"/>
                  <a:pt x="20922" y="4762"/>
                  <a:pt x="19817" y="4189"/>
                </a:cubicBezTo>
                <a:lnTo>
                  <a:pt x="12585" y="430"/>
                </a:lnTo>
                <a:cubicBezTo>
                  <a:pt x="12033" y="144"/>
                  <a:pt x="11416" y="0"/>
                  <a:pt x="10800" y="0"/>
                </a:cubicBezTo>
                <a:close/>
              </a:path>
            </a:pathLst>
          </a:custGeom>
          <a:noFill/>
          <a:ln>
            <a:noFill/>
          </a:ln>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37503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17"/>
          <p:cNvSpPr txBox="1">
            <a:spLocks noGrp="1"/>
          </p:cNvSpPr>
          <p:nvPr>
            <p:ph type="title"/>
          </p:nvPr>
        </p:nvSpPr>
        <p:spPr>
          <a:xfrm>
            <a:off x="774360" y="416900"/>
            <a:ext cx="7595280" cy="396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dirty="0">
                <a:latin typeface="Calibri" panose="020F0502020204030204" pitchFamily="34" charset="0"/>
                <a:cs typeface="Calibri" panose="020F0502020204030204" pitchFamily="34" charset="0"/>
              </a:rPr>
              <a:t>Who Needs Software Product Development?</a:t>
            </a:r>
            <a:endParaRPr dirty="0">
              <a:latin typeface="Calibri" panose="020F0502020204030204" pitchFamily="34" charset="0"/>
              <a:cs typeface="Calibri" panose="020F0502020204030204" pitchFamily="34" charset="0"/>
            </a:endParaRPr>
          </a:p>
        </p:txBody>
      </p:sp>
      <p:sp>
        <p:nvSpPr>
          <p:cNvPr id="6" name="Google Shape;272;p19">
            <a:extLst>
              <a:ext uri="{FF2B5EF4-FFF2-40B4-BE49-F238E27FC236}">
                <a16:creationId xmlns:a16="http://schemas.microsoft.com/office/drawing/2014/main" id="{B8227D39-F33A-567B-DE9B-3A0628913A95}"/>
              </a:ext>
            </a:extLst>
          </p:cNvPr>
          <p:cNvSpPr txBox="1">
            <a:spLocks noGrp="1"/>
          </p:cNvSpPr>
          <p:nvPr>
            <p:ph type="body" idx="1"/>
          </p:nvPr>
        </p:nvSpPr>
        <p:spPr>
          <a:xfrm>
            <a:off x="774361" y="1097280"/>
            <a:ext cx="4673940" cy="1226820"/>
          </a:xfrm>
          <a:prstGeom prst="rect">
            <a:avLst/>
          </a:prstGeom>
        </p:spPr>
        <p:txBody>
          <a:bodyPr spcFirstLastPara="1" wrap="square" lIns="0" tIns="0" rIns="0" bIns="0" anchor="t" anchorCtr="0">
            <a:noAutofit/>
          </a:bodyPr>
          <a:lstStyle/>
          <a:p>
            <a:pPr marL="0" lvl="0" indent="0" algn="l" rtl="0">
              <a:lnSpc>
                <a:spcPct val="100000"/>
              </a:lnSpc>
              <a:spcBef>
                <a:spcPts val="0"/>
              </a:spcBef>
              <a:spcAft>
                <a:spcPts val="0"/>
              </a:spcAft>
              <a:buNone/>
            </a:pPr>
            <a:r>
              <a:rPr lang="en-US" sz="1600" b="1" dirty="0">
                <a:solidFill>
                  <a:srgbClr val="524298"/>
                </a:solidFill>
                <a:latin typeface="Calibri" panose="020F0502020204030204" pitchFamily="34" charset="0"/>
                <a:cs typeface="Calibri" panose="020F0502020204030204" pitchFamily="34" charset="0"/>
              </a:rPr>
              <a:t>Enterprise-level Businesses</a:t>
            </a:r>
          </a:p>
          <a:p>
            <a:pPr marL="0" lvl="0" indent="0" algn="l" rtl="0">
              <a:lnSpc>
                <a:spcPct val="100000"/>
              </a:lnSpc>
              <a:spcBef>
                <a:spcPts val="800"/>
              </a:spcBef>
              <a:spcAft>
                <a:spcPts val="800"/>
              </a:spcAft>
              <a:buNone/>
            </a:pPr>
            <a:r>
              <a:rPr lang="en-US" sz="1400" dirty="0">
                <a:solidFill>
                  <a:srgbClr val="524298"/>
                </a:solidFill>
                <a:latin typeface="Calibri" panose="020F0502020204030204" pitchFamily="34" charset="0"/>
                <a:cs typeface="Calibri" panose="020F0502020204030204" pitchFamily="34" charset="0"/>
              </a:rPr>
              <a:t>If you own a large company, you may already have an established workflow; you follow software development practices and you have enough professionals to work on various projects.</a:t>
            </a:r>
          </a:p>
        </p:txBody>
      </p:sp>
      <p:sp>
        <p:nvSpPr>
          <p:cNvPr id="2" name="Rectangle 1">
            <a:extLst>
              <a:ext uri="{FF2B5EF4-FFF2-40B4-BE49-F238E27FC236}">
                <a16:creationId xmlns:a16="http://schemas.microsoft.com/office/drawing/2014/main" id="{BC51BF5D-2738-F5BF-F32A-A6251BE5473B}"/>
              </a:ext>
            </a:extLst>
          </p:cNvPr>
          <p:cNvSpPr/>
          <p:nvPr/>
        </p:nvSpPr>
        <p:spPr>
          <a:xfrm>
            <a:off x="-107950" y="603250"/>
            <a:ext cx="723900" cy="787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3D7E933E-2164-E13C-35EA-19ED89625EB2}"/>
              </a:ext>
            </a:extLst>
          </p:cNvPr>
          <p:cNvGrpSpPr/>
          <p:nvPr/>
        </p:nvGrpSpPr>
        <p:grpSpPr>
          <a:xfrm>
            <a:off x="-30480" y="4535295"/>
            <a:ext cx="9204960" cy="661546"/>
            <a:chOff x="-30480" y="4535295"/>
            <a:chExt cx="9204960" cy="661546"/>
          </a:xfrm>
        </p:grpSpPr>
        <p:sp>
          <p:nvSpPr>
            <p:cNvPr id="4" name="Rectangle 3">
              <a:extLst>
                <a:ext uri="{FF2B5EF4-FFF2-40B4-BE49-F238E27FC236}">
                  <a16:creationId xmlns:a16="http://schemas.microsoft.com/office/drawing/2014/main" id="{2151E745-7791-B91C-D9F7-2BBFC48180DC}"/>
                </a:ext>
              </a:extLst>
            </p:cNvPr>
            <p:cNvSpPr/>
            <p:nvPr/>
          </p:nvSpPr>
          <p:spPr>
            <a:xfrm>
              <a:off x="-30480" y="4535295"/>
              <a:ext cx="9204960" cy="661546"/>
            </a:xfrm>
            <a:prstGeom prst="rect">
              <a:avLst/>
            </a:prstGeom>
            <a:solidFill>
              <a:srgbClr val="6D4F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 name="Group 4">
              <a:extLst>
                <a:ext uri="{FF2B5EF4-FFF2-40B4-BE49-F238E27FC236}">
                  <a16:creationId xmlns:a16="http://schemas.microsoft.com/office/drawing/2014/main" id="{68AEC289-6ECA-7B17-7872-29148226C60E}"/>
                </a:ext>
              </a:extLst>
            </p:cNvPr>
            <p:cNvGrpSpPr/>
            <p:nvPr/>
          </p:nvGrpSpPr>
          <p:grpSpPr>
            <a:xfrm>
              <a:off x="63292" y="4663773"/>
              <a:ext cx="8899682" cy="359500"/>
              <a:chOff x="63292" y="4663773"/>
              <a:chExt cx="8899682" cy="359500"/>
            </a:xfrm>
          </p:grpSpPr>
          <p:sp>
            <p:nvSpPr>
              <p:cNvPr id="7" name="TextBox 6">
                <a:extLst>
                  <a:ext uri="{FF2B5EF4-FFF2-40B4-BE49-F238E27FC236}">
                    <a16:creationId xmlns:a16="http://schemas.microsoft.com/office/drawing/2014/main" id="{6A9CDFED-CB96-BC37-8C0B-05410E7F5B09}"/>
                  </a:ext>
                </a:extLst>
              </p:cNvPr>
              <p:cNvSpPr txBox="1"/>
              <p:nvPr/>
            </p:nvSpPr>
            <p:spPr>
              <a:xfrm>
                <a:off x="63292" y="4713458"/>
                <a:ext cx="6634688" cy="276999"/>
              </a:xfrm>
              <a:prstGeom prst="rect">
                <a:avLst/>
              </a:prstGeom>
              <a:noFill/>
            </p:spPr>
            <p:txBody>
              <a:bodyPr wrap="square" rtlCol="0">
                <a:spAutoFit/>
              </a:bodyPr>
              <a:lstStyle/>
              <a:p>
                <a:r>
                  <a:rPr lang="fr-FR" sz="1200" b="1" dirty="0">
                    <a:solidFill>
                      <a:schemeClr val="bg1"/>
                    </a:solidFill>
                    <a:latin typeface="Calibri" panose="020F0502020204030204" pitchFamily="34" charset="0"/>
                    <a:cs typeface="Calibri" panose="020F0502020204030204" pitchFamily="34" charset="0"/>
                  </a:rPr>
                  <a:t>Source :</a:t>
                </a:r>
                <a:r>
                  <a:rPr lang="en-GB" sz="1200" dirty="0">
                    <a:solidFill>
                      <a:schemeClr val="bg1"/>
                    </a:solidFill>
                    <a:latin typeface="Calibri" panose="020F0502020204030204" pitchFamily="34" charset="0"/>
                    <a:cs typeface="Calibri" panose="020F0502020204030204" pitchFamily="34" charset="0"/>
                  </a:rPr>
                  <a:t> </a:t>
                </a:r>
                <a:r>
                  <a:rPr lang="en-GB" sz="1200" dirty="0">
                    <a:solidFill>
                      <a:schemeClr val="bg1"/>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https://www.weblineglobal.com/blog/software-product-development-guide</a:t>
                </a:r>
                <a:endParaRPr lang="en-GB" sz="1000" dirty="0">
                  <a:solidFill>
                    <a:schemeClr val="bg1"/>
                  </a:solidFill>
                  <a:latin typeface="Calibri" panose="020F0502020204030204" pitchFamily="34" charset="0"/>
                  <a:cs typeface="Calibri" panose="020F0502020204030204" pitchFamily="34" charset="0"/>
                </a:endParaRPr>
              </a:p>
            </p:txBody>
          </p:sp>
          <p:pic>
            <p:nvPicPr>
              <p:cNvPr id="8" name="Graphic 7">
                <a:extLst>
                  <a:ext uri="{FF2B5EF4-FFF2-40B4-BE49-F238E27FC236}">
                    <a16:creationId xmlns:a16="http://schemas.microsoft.com/office/drawing/2014/main" id="{C02DB345-E060-E3D4-4606-3D3AA145CD0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254240" y="4663773"/>
                <a:ext cx="1708734" cy="359500"/>
              </a:xfrm>
              <a:prstGeom prst="rect">
                <a:avLst/>
              </a:prstGeom>
            </p:spPr>
          </p:pic>
        </p:grpSp>
      </p:grpSp>
      <p:pic>
        <p:nvPicPr>
          <p:cNvPr id="9" name="Google Shape;221;p14">
            <a:extLst>
              <a:ext uri="{FF2B5EF4-FFF2-40B4-BE49-F238E27FC236}">
                <a16:creationId xmlns:a16="http://schemas.microsoft.com/office/drawing/2014/main" id="{3BE40D0A-5D62-99B1-3E04-0EFB28201248}"/>
              </a:ext>
            </a:extLst>
          </p:cNvPr>
          <p:cNvPicPr preferRelativeResize="0"/>
          <p:nvPr/>
        </p:nvPicPr>
        <p:blipFill>
          <a:blip r:embed="rId6">
            <a:extLst>
              <a:ext uri="{96DAC541-7B7A-43D3-8B79-37D633B846F1}">
                <asvg:svgBlip xmlns:asvg="http://schemas.microsoft.com/office/drawing/2016/SVG/main" r:embed="rId7"/>
              </a:ext>
            </a:extLst>
          </a:blip>
          <a:srcRect l="4709" r="4709"/>
          <a:stretch/>
        </p:blipFill>
        <p:spPr>
          <a:xfrm>
            <a:off x="6854426" y="2184329"/>
            <a:ext cx="1948438" cy="2151021"/>
          </a:xfrm>
          <a:custGeom>
            <a:avLst/>
            <a:gdLst/>
            <a:ahLst/>
            <a:cxnLst/>
            <a:rect l="l" t="t" r="r" b="b"/>
            <a:pathLst>
              <a:path w="21598" h="21456" extrusionOk="0">
                <a:moveTo>
                  <a:pt x="10800" y="0"/>
                </a:moveTo>
                <a:cubicBezTo>
                  <a:pt x="10183" y="0"/>
                  <a:pt x="9567" y="144"/>
                  <a:pt x="9014" y="430"/>
                </a:cubicBezTo>
                <a:lnTo>
                  <a:pt x="1782" y="4189"/>
                </a:lnTo>
                <a:cubicBezTo>
                  <a:pt x="678" y="4763"/>
                  <a:pt x="0" y="5821"/>
                  <a:pt x="0" y="6968"/>
                </a:cubicBezTo>
                <a:lnTo>
                  <a:pt x="0" y="14485"/>
                </a:lnTo>
                <a:cubicBezTo>
                  <a:pt x="1" y="15633"/>
                  <a:pt x="681" y="16694"/>
                  <a:pt x="1786" y="17268"/>
                </a:cubicBezTo>
                <a:lnTo>
                  <a:pt x="9018" y="21026"/>
                </a:lnTo>
                <a:cubicBezTo>
                  <a:pt x="10122" y="21600"/>
                  <a:pt x="11480" y="21600"/>
                  <a:pt x="12585" y="21026"/>
                </a:cubicBezTo>
                <a:lnTo>
                  <a:pt x="19817" y="17268"/>
                </a:lnTo>
                <a:cubicBezTo>
                  <a:pt x="20922" y="16693"/>
                  <a:pt x="21600" y="15633"/>
                  <a:pt x="21599" y="14485"/>
                </a:cubicBezTo>
                <a:lnTo>
                  <a:pt x="21599" y="6968"/>
                </a:lnTo>
                <a:cubicBezTo>
                  <a:pt x="21599" y="5820"/>
                  <a:pt x="20922" y="4762"/>
                  <a:pt x="19817" y="4189"/>
                </a:cubicBezTo>
                <a:lnTo>
                  <a:pt x="12585" y="430"/>
                </a:lnTo>
                <a:cubicBezTo>
                  <a:pt x="12033" y="144"/>
                  <a:pt x="11416" y="0"/>
                  <a:pt x="10800" y="0"/>
                </a:cubicBezTo>
                <a:close/>
              </a:path>
            </a:pathLst>
          </a:custGeom>
          <a:noFill/>
          <a:ln>
            <a:noFill/>
          </a:ln>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2054469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17"/>
          <p:cNvSpPr txBox="1">
            <a:spLocks noGrp="1"/>
          </p:cNvSpPr>
          <p:nvPr>
            <p:ph type="title"/>
          </p:nvPr>
        </p:nvSpPr>
        <p:spPr>
          <a:xfrm>
            <a:off x="779100" y="620100"/>
            <a:ext cx="7595280" cy="396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dirty="0">
                <a:latin typeface="Calibri" panose="020F0502020204030204" pitchFamily="34" charset="0"/>
                <a:cs typeface="Calibri" panose="020F0502020204030204" pitchFamily="34" charset="0"/>
              </a:rPr>
              <a:t>When Is Software Product Development Necessary?</a:t>
            </a:r>
            <a:endParaRPr dirty="0">
              <a:latin typeface="Calibri" panose="020F0502020204030204" pitchFamily="34" charset="0"/>
              <a:cs typeface="Calibri" panose="020F0502020204030204" pitchFamily="34" charset="0"/>
            </a:endParaRPr>
          </a:p>
        </p:txBody>
      </p:sp>
      <p:grpSp>
        <p:nvGrpSpPr>
          <p:cNvPr id="7" name="Group 6">
            <a:extLst>
              <a:ext uri="{FF2B5EF4-FFF2-40B4-BE49-F238E27FC236}">
                <a16:creationId xmlns:a16="http://schemas.microsoft.com/office/drawing/2014/main" id="{D1EB2F61-0002-2025-C3D6-8850A611C275}"/>
              </a:ext>
            </a:extLst>
          </p:cNvPr>
          <p:cNvGrpSpPr/>
          <p:nvPr/>
        </p:nvGrpSpPr>
        <p:grpSpPr>
          <a:xfrm>
            <a:off x="779100" y="3043984"/>
            <a:ext cx="7874000" cy="1290320"/>
            <a:chOff x="654050" y="1123950"/>
            <a:chExt cx="7874000" cy="1447800"/>
          </a:xfrm>
        </p:grpSpPr>
        <p:sp>
          <p:nvSpPr>
            <p:cNvPr id="8" name="Rectangle 7">
              <a:extLst>
                <a:ext uri="{FF2B5EF4-FFF2-40B4-BE49-F238E27FC236}">
                  <a16:creationId xmlns:a16="http://schemas.microsoft.com/office/drawing/2014/main" id="{78E09F26-9561-784D-4B9E-FEEB697B3F1C}"/>
                </a:ext>
              </a:extLst>
            </p:cNvPr>
            <p:cNvSpPr/>
            <p:nvPr/>
          </p:nvSpPr>
          <p:spPr>
            <a:xfrm>
              <a:off x="654050" y="1123950"/>
              <a:ext cx="7874000" cy="1447800"/>
            </a:xfrm>
            <a:prstGeom prst="rect">
              <a:avLst/>
            </a:prstGeom>
            <a:solidFill>
              <a:schemeClr val="accent5">
                <a:lumMod val="20000"/>
                <a:lumOff val="80000"/>
              </a:schemeClr>
            </a:solidFill>
            <a:ln>
              <a:solidFill>
                <a:srgbClr val="524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a:extLst>
                <a:ext uri="{FF2B5EF4-FFF2-40B4-BE49-F238E27FC236}">
                  <a16:creationId xmlns:a16="http://schemas.microsoft.com/office/drawing/2014/main" id="{324ECBA3-E961-E6FE-D1EA-9CC425B8769C}"/>
                </a:ext>
              </a:extLst>
            </p:cNvPr>
            <p:cNvCxnSpPr/>
            <p:nvPr/>
          </p:nvCxnSpPr>
          <p:spPr>
            <a:xfrm>
              <a:off x="1714500" y="1492250"/>
              <a:ext cx="0" cy="736600"/>
            </a:xfrm>
            <a:prstGeom prst="line">
              <a:avLst/>
            </a:prstGeom>
            <a:ln>
              <a:solidFill>
                <a:srgbClr val="725DCF"/>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7616D740-4701-6E41-2DA7-51783AE4F809}"/>
                </a:ext>
              </a:extLst>
            </p:cNvPr>
            <p:cNvSpPr txBox="1"/>
            <p:nvPr/>
          </p:nvSpPr>
          <p:spPr>
            <a:xfrm>
              <a:off x="1841499" y="1239202"/>
              <a:ext cx="3723049" cy="379874"/>
            </a:xfrm>
            <a:prstGeom prst="rect">
              <a:avLst/>
            </a:prstGeom>
            <a:noFill/>
          </p:spPr>
          <p:txBody>
            <a:bodyPr wrap="square" rtlCol="0">
              <a:spAutoFit/>
            </a:bodyPr>
            <a:lstStyle/>
            <a:p>
              <a:r>
                <a:rPr lang="en-US" sz="1600" b="1" dirty="0">
                  <a:solidFill>
                    <a:srgbClr val="524298"/>
                  </a:solidFill>
                  <a:latin typeface="Calibri" panose="020F0502020204030204" pitchFamily="34" charset="0"/>
                  <a:cs typeface="Calibri" panose="020F0502020204030204" pitchFamily="34" charset="0"/>
                </a:rPr>
                <a:t>Meeting Specific Business Requirements</a:t>
              </a:r>
            </a:p>
          </p:txBody>
        </p:sp>
        <p:sp>
          <p:nvSpPr>
            <p:cNvPr id="12" name="TextBox 11">
              <a:extLst>
                <a:ext uri="{FF2B5EF4-FFF2-40B4-BE49-F238E27FC236}">
                  <a16:creationId xmlns:a16="http://schemas.microsoft.com/office/drawing/2014/main" id="{7B1412BE-252E-6D0F-5780-7AADD0D9B09B}"/>
                </a:ext>
              </a:extLst>
            </p:cNvPr>
            <p:cNvSpPr txBox="1"/>
            <p:nvPr/>
          </p:nvSpPr>
          <p:spPr>
            <a:xfrm>
              <a:off x="1841500" y="1572946"/>
              <a:ext cx="6383338" cy="828816"/>
            </a:xfrm>
            <a:prstGeom prst="rect">
              <a:avLst/>
            </a:prstGeom>
            <a:noFill/>
          </p:spPr>
          <p:txBody>
            <a:bodyPr wrap="square" rtlCol="0">
              <a:spAutoFit/>
            </a:bodyPr>
            <a:lstStyle/>
            <a:p>
              <a:r>
                <a:rPr lang="en-US" dirty="0">
                  <a:solidFill>
                    <a:srgbClr val="524298"/>
                  </a:solidFill>
                  <a:latin typeface="Calibri" panose="020F0502020204030204" pitchFamily="34" charset="0"/>
                  <a:cs typeface="Calibri" panose="020F0502020204030204" pitchFamily="34" charset="0"/>
                </a:rPr>
                <a:t>When you wish to meet a specific business requirement with a software product, you must consider the advantages and drawbacks. It is often tough to find a one-size-fits-all answer</a:t>
              </a:r>
            </a:p>
          </p:txBody>
        </p:sp>
      </p:grpSp>
      <p:grpSp>
        <p:nvGrpSpPr>
          <p:cNvPr id="13" name="Group 12">
            <a:extLst>
              <a:ext uri="{FF2B5EF4-FFF2-40B4-BE49-F238E27FC236}">
                <a16:creationId xmlns:a16="http://schemas.microsoft.com/office/drawing/2014/main" id="{4CFD1CDD-56AE-3B4B-8EA8-F5987A2141ED}"/>
              </a:ext>
            </a:extLst>
          </p:cNvPr>
          <p:cNvGrpSpPr/>
          <p:nvPr/>
        </p:nvGrpSpPr>
        <p:grpSpPr>
          <a:xfrm>
            <a:off x="779100" y="1465580"/>
            <a:ext cx="7874000" cy="1290320"/>
            <a:chOff x="654050" y="1123950"/>
            <a:chExt cx="7874000" cy="1447800"/>
          </a:xfrm>
        </p:grpSpPr>
        <p:sp>
          <p:nvSpPr>
            <p:cNvPr id="14" name="Rectangle 13">
              <a:extLst>
                <a:ext uri="{FF2B5EF4-FFF2-40B4-BE49-F238E27FC236}">
                  <a16:creationId xmlns:a16="http://schemas.microsoft.com/office/drawing/2014/main" id="{0B84BD63-ECD6-0F25-95A0-F58F61B33206}"/>
                </a:ext>
              </a:extLst>
            </p:cNvPr>
            <p:cNvSpPr/>
            <p:nvPr/>
          </p:nvSpPr>
          <p:spPr>
            <a:xfrm>
              <a:off x="654050" y="1123950"/>
              <a:ext cx="7874000" cy="1447800"/>
            </a:xfrm>
            <a:prstGeom prst="rect">
              <a:avLst/>
            </a:prstGeom>
            <a:solidFill>
              <a:schemeClr val="accent6">
                <a:lumMod val="20000"/>
                <a:lumOff val="80000"/>
              </a:schemeClr>
            </a:solidFill>
            <a:ln>
              <a:solidFill>
                <a:srgbClr val="524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5" name="Straight Connector 14">
              <a:extLst>
                <a:ext uri="{FF2B5EF4-FFF2-40B4-BE49-F238E27FC236}">
                  <a16:creationId xmlns:a16="http://schemas.microsoft.com/office/drawing/2014/main" id="{FF05FF57-09A2-3D1B-03DA-F8E602372221}"/>
                </a:ext>
              </a:extLst>
            </p:cNvPr>
            <p:cNvCxnSpPr/>
            <p:nvPr/>
          </p:nvCxnSpPr>
          <p:spPr>
            <a:xfrm>
              <a:off x="1714500" y="1492250"/>
              <a:ext cx="0" cy="736600"/>
            </a:xfrm>
            <a:prstGeom prst="line">
              <a:avLst/>
            </a:prstGeom>
            <a:ln>
              <a:solidFill>
                <a:srgbClr val="725DCF"/>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738C7078-F687-2914-C098-A29AABDE31F4}"/>
                </a:ext>
              </a:extLst>
            </p:cNvPr>
            <p:cNvSpPr txBox="1"/>
            <p:nvPr/>
          </p:nvSpPr>
          <p:spPr>
            <a:xfrm>
              <a:off x="1841500" y="1239202"/>
              <a:ext cx="3321050" cy="338554"/>
            </a:xfrm>
            <a:prstGeom prst="rect">
              <a:avLst/>
            </a:prstGeom>
            <a:noFill/>
          </p:spPr>
          <p:txBody>
            <a:bodyPr wrap="square" rtlCol="0">
              <a:spAutoFit/>
            </a:bodyPr>
            <a:lstStyle/>
            <a:p>
              <a:r>
                <a:rPr lang="en-US" sz="1600" b="1" dirty="0">
                  <a:solidFill>
                    <a:srgbClr val="524298"/>
                  </a:solidFill>
                  <a:latin typeface="Calibri" panose="020F0502020204030204" pitchFamily="34" charset="0"/>
                  <a:cs typeface="Calibri" panose="020F0502020204030204" pitchFamily="34" charset="0"/>
                </a:rPr>
                <a:t>Increased Profitability</a:t>
              </a:r>
            </a:p>
          </p:txBody>
        </p:sp>
        <p:sp>
          <p:nvSpPr>
            <p:cNvPr id="17" name="TextBox 16">
              <a:extLst>
                <a:ext uri="{FF2B5EF4-FFF2-40B4-BE49-F238E27FC236}">
                  <a16:creationId xmlns:a16="http://schemas.microsoft.com/office/drawing/2014/main" id="{824354FB-1B3E-E3B0-3E44-A8432791EA31}"/>
                </a:ext>
              </a:extLst>
            </p:cNvPr>
            <p:cNvSpPr txBox="1"/>
            <p:nvPr/>
          </p:nvSpPr>
          <p:spPr>
            <a:xfrm>
              <a:off x="1841500" y="1572946"/>
              <a:ext cx="6383338" cy="738664"/>
            </a:xfrm>
            <a:prstGeom prst="rect">
              <a:avLst/>
            </a:prstGeom>
            <a:noFill/>
          </p:spPr>
          <p:txBody>
            <a:bodyPr wrap="square" rtlCol="0">
              <a:spAutoFit/>
            </a:bodyPr>
            <a:lstStyle/>
            <a:p>
              <a:r>
                <a:rPr lang="en-US" dirty="0">
                  <a:solidFill>
                    <a:srgbClr val="524298"/>
                  </a:solidFill>
                  <a:latin typeface="Calibri" panose="020F0502020204030204" pitchFamily="34" charset="0"/>
                  <a:cs typeface="Calibri" panose="020F0502020204030204" pitchFamily="34" charset="0"/>
                </a:rPr>
                <a:t>To boost corporate earnings by successfully implementing new features at the end of the SDLC iteration. When done correctly, the software development process ensures the final product’s quality, strong functioning, and efficiency.</a:t>
              </a:r>
            </a:p>
          </p:txBody>
        </p:sp>
      </p:grpSp>
      <p:sp>
        <p:nvSpPr>
          <p:cNvPr id="18" name="Rectangle 17">
            <a:extLst>
              <a:ext uri="{FF2B5EF4-FFF2-40B4-BE49-F238E27FC236}">
                <a16:creationId xmlns:a16="http://schemas.microsoft.com/office/drawing/2014/main" id="{3814D101-53CD-319E-0700-25144D88F7A2}"/>
              </a:ext>
            </a:extLst>
          </p:cNvPr>
          <p:cNvSpPr/>
          <p:nvPr/>
        </p:nvSpPr>
        <p:spPr>
          <a:xfrm>
            <a:off x="-107950" y="603250"/>
            <a:ext cx="723900" cy="787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34221DBC-1753-5C22-059C-11A16F8359E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5963" y="1863090"/>
            <a:ext cx="466725" cy="495300"/>
          </a:xfrm>
          <a:prstGeom prst="rect">
            <a:avLst/>
          </a:prstGeom>
        </p:spPr>
      </p:pic>
      <p:pic>
        <p:nvPicPr>
          <p:cNvPr id="5" name="Graphic 4">
            <a:extLst>
              <a:ext uri="{FF2B5EF4-FFF2-40B4-BE49-F238E27FC236}">
                <a16:creationId xmlns:a16="http://schemas.microsoft.com/office/drawing/2014/main" id="{8736B7F3-5D46-B429-76D4-597E3713DE6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18825" y="3496684"/>
            <a:ext cx="381000" cy="476250"/>
          </a:xfrm>
          <a:prstGeom prst="rect">
            <a:avLst/>
          </a:prstGeom>
        </p:spPr>
      </p:pic>
      <p:grpSp>
        <p:nvGrpSpPr>
          <p:cNvPr id="6" name="Group 5">
            <a:extLst>
              <a:ext uri="{FF2B5EF4-FFF2-40B4-BE49-F238E27FC236}">
                <a16:creationId xmlns:a16="http://schemas.microsoft.com/office/drawing/2014/main" id="{C2D2103F-3782-DF63-0BB3-AFFEC6DF07C9}"/>
              </a:ext>
            </a:extLst>
          </p:cNvPr>
          <p:cNvGrpSpPr/>
          <p:nvPr/>
        </p:nvGrpSpPr>
        <p:grpSpPr>
          <a:xfrm>
            <a:off x="-30480" y="4535295"/>
            <a:ext cx="9204960" cy="661546"/>
            <a:chOff x="-30480" y="4535295"/>
            <a:chExt cx="9204960" cy="661546"/>
          </a:xfrm>
        </p:grpSpPr>
        <p:sp>
          <p:nvSpPr>
            <p:cNvPr id="9" name="Rectangle 8">
              <a:extLst>
                <a:ext uri="{FF2B5EF4-FFF2-40B4-BE49-F238E27FC236}">
                  <a16:creationId xmlns:a16="http://schemas.microsoft.com/office/drawing/2014/main" id="{1C8E08E0-463B-1ED9-06B6-C8757023C649}"/>
                </a:ext>
              </a:extLst>
            </p:cNvPr>
            <p:cNvSpPr/>
            <p:nvPr/>
          </p:nvSpPr>
          <p:spPr>
            <a:xfrm>
              <a:off x="-30480" y="4535295"/>
              <a:ext cx="9204960" cy="661546"/>
            </a:xfrm>
            <a:prstGeom prst="rect">
              <a:avLst/>
            </a:prstGeom>
            <a:solidFill>
              <a:srgbClr val="6D4F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9" name="Group 18">
              <a:extLst>
                <a:ext uri="{FF2B5EF4-FFF2-40B4-BE49-F238E27FC236}">
                  <a16:creationId xmlns:a16="http://schemas.microsoft.com/office/drawing/2014/main" id="{839A4874-39CB-637E-8C8B-9BB6EC713461}"/>
                </a:ext>
              </a:extLst>
            </p:cNvPr>
            <p:cNvGrpSpPr/>
            <p:nvPr/>
          </p:nvGrpSpPr>
          <p:grpSpPr>
            <a:xfrm>
              <a:off x="63292" y="4663773"/>
              <a:ext cx="8899682" cy="359500"/>
              <a:chOff x="63292" y="4663773"/>
              <a:chExt cx="8899682" cy="359500"/>
            </a:xfrm>
          </p:grpSpPr>
          <p:sp>
            <p:nvSpPr>
              <p:cNvPr id="20" name="TextBox 19">
                <a:extLst>
                  <a:ext uri="{FF2B5EF4-FFF2-40B4-BE49-F238E27FC236}">
                    <a16:creationId xmlns:a16="http://schemas.microsoft.com/office/drawing/2014/main" id="{1C29ED9B-9ECB-26E7-DFE0-F9CFC3009CFD}"/>
                  </a:ext>
                </a:extLst>
              </p:cNvPr>
              <p:cNvSpPr txBox="1"/>
              <p:nvPr/>
            </p:nvSpPr>
            <p:spPr>
              <a:xfrm>
                <a:off x="63292" y="4713458"/>
                <a:ext cx="6634688" cy="276999"/>
              </a:xfrm>
              <a:prstGeom prst="rect">
                <a:avLst/>
              </a:prstGeom>
              <a:noFill/>
            </p:spPr>
            <p:txBody>
              <a:bodyPr wrap="square" rtlCol="0">
                <a:spAutoFit/>
              </a:bodyPr>
              <a:lstStyle/>
              <a:p>
                <a:r>
                  <a:rPr lang="fr-FR" sz="1200" b="1" dirty="0">
                    <a:solidFill>
                      <a:schemeClr val="bg1"/>
                    </a:solidFill>
                    <a:latin typeface="Calibri" panose="020F0502020204030204" pitchFamily="34" charset="0"/>
                    <a:cs typeface="Calibri" panose="020F0502020204030204" pitchFamily="34" charset="0"/>
                  </a:rPr>
                  <a:t>Source :</a:t>
                </a:r>
                <a:r>
                  <a:rPr lang="en-GB" sz="1200" dirty="0">
                    <a:solidFill>
                      <a:schemeClr val="bg1"/>
                    </a:solidFill>
                    <a:latin typeface="Calibri" panose="020F0502020204030204" pitchFamily="34" charset="0"/>
                    <a:cs typeface="Calibri" panose="020F0502020204030204" pitchFamily="34" charset="0"/>
                  </a:rPr>
                  <a:t> </a:t>
                </a:r>
                <a:r>
                  <a:rPr lang="en-GB" sz="1200" dirty="0">
                    <a:solidFill>
                      <a:schemeClr val="bg1"/>
                    </a:solidFill>
                    <a:latin typeface="Calibri" panose="020F0502020204030204" pitchFamily="34" charset="0"/>
                    <a:cs typeface="Calibri" panose="020F0502020204030204" pitchFamily="34" charset="0"/>
                    <a:hlinkClick r:id="rId7">
                      <a:extLst>
                        <a:ext uri="{A12FA001-AC4F-418D-AE19-62706E023703}">
                          <ahyp:hlinkClr xmlns:ahyp="http://schemas.microsoft.com/office/drawing/2018/hyperlinkcolor" val="tx"/>
                        </a:ext>
                      </a:extLst>
                    </a:hlinkClick>
                  </a:rPr>
                  <a:t>https://www.weblineglobal.com/blog/software-product-development-guide</a:t>
                </a:r>
                <a:endParaRPr lang="en-GB" sz="1000" dirty="0">
                  <a:solidFill>
                    <a:schemeClr val="bg1"/>
                  </a:solidFill>
                  <a:latin typeface="Calibri" panose="020F0502020204030204" pitchFamily="34" charset="0"/>
                  <a:cs typeface="Calibri" panose="020F0502020204030204" pitchFamily="34" charset="0"/>
                </a:endParaRPr>
              </a:p>
            </p:txBody>
          </p:sp>
          <p:pic>
            <p:nvPicPr>
              <p:cNvPr id="21" name="Graphic 20">
                <a:extLst>
                  <a:ext uri="{FF2B5EF4-FFF2-40B4-BE49-F238E27FC236}">
                    <a16:creationId xmlns:a16="http://schemas.microsoft.com/office/drawing/2014/main" id="{235C6312-9870-7E54-A43A-599B3147426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254240" y="4663773"/>
                <a:ext cx="1708734" cy="359500"/>
              </a:xfrm>
              <a:prstGeom prst="rect">
                <a:avLst/>
              </a:prstGeom>
            </p:spPr>
          </p:pic>
        </p:grpSp>
      </p:grpSp>
    </p:spTree>
    <p:extLst>
      <p:ext uri="{BB962C8B-B14F-4D97-AF65-F5344CB8AC3E}">
        <p14:creationId xmlns:p14="http://schemas.microsoft.com/office/powerpoint/2010/main" val="18983473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17"/>
          <p:cNvSpPr txBox="1">
            <a:spLocks noGrp="1"/>
          </p:cNvSpPr>
          <p:nvPr>
            <p:ph type="title"/>
          </p:nvPr>
        </p:nvSpPr>
        <p:spPr>
          <a:xfrm>
            <a:off x="779100" y="620100"/>
            <a:ext cx="7595280" cy="396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dirty="0">
                <a:latin typeface="Calibri" panose="020F0502020204030204" pitchFamily="34" charset="0"/>
                <a:cs typeface="Calibri" panose="020F0502020204030204" pitchFamily="34" charset="0"/>
              </a:rPr>
              <a:t>When Is Software Product Development Necessary?</a:t>
            </a:r>
            <a:endParaRPr dirty="0">
              <a:latin typeface="Calibri" panose="020F0502020204030204" pitchFamily="34" charset="0"/>
              <a:cs typeface="Calibri" panose="020F0502020204030204" pitchFamily="34" charset="0"/>
            </a:endParaRPr>
          </a:p>
        </p:txBody>
      </p:sp>
      <p:grpSp>
        <p:nvGrpSpPr>
          <p:cNvPr id="7" name="Group 6">
            <a:extLst>
              <a:ext uri="{FF2B5EF4-FFF2-40B4-BE49-F238E27FC236}">
                <a16:creationId xmlns:a16="http://schemas.microsoft.com/office/drawing/2014/main" id="{D1EB2F61-0002-2025-C3D6-8850A611C275}"/>
              </a:ext>
            </a:extLst>
          </p:cNvPr>
          <p:cNvGrpSpPr/>
          <p:nvPr/>
        </p:nvGrpSpPr>
        <p:grpSpPr>
          <a:xfrm>
            <a:off x="779100" y="3043984"/>
            <a:ext cx="7874000" cy="1290320"/>
            <a:chOff x="654050" y="1123950"/>
            <a:chExt cx="7874000" cy="1447800"/>
          </a:xfrm>
          <a:solidFill>
            <a:schemeClr val="accent5">
              <a:lumMod val="20000"/>
              <a:lumOff val="80000"/>
            </a:schemeClr>
          </a:solidFill>
        </p:grpSpPr>
        <p:sp>
          <p:nvSpPr>
            <p:cNvPr id="8" name="Rectangle 7">
              <a:extLst>
                <a:ext uri="{FF2B5EF4-FFF2-40B4-BE49-F238E27FC236}">
                  <a16:creationId xmlns:a16="http://schemas.microsoft.com/office/drawing/2014/main" id="{78E09F26-9561-784D-4B9E-FEEB697B3F1C}"/>
                </a:ext>
              </a:extLst>
            </p:cNvPr>
            <p:cNvSpPr/>
            <p:nvPr/>
          </p:nvSpPr>
          <p:spPr>
            <a:xfrm>
              <a:off x="654050" y="1123950"/>
              <a:ext cx="7874000" cy="1447800"/>
            </a:xfrm>
            <a:prstGeom prst="rect">
              <a:avLst/>
            </a:prstGeom>
            <a:solidFill>
              <a:schemeClr val="accent3">
                <a:lumMod val="20000"/>
                <a:lumOff val="80000"/>
              </a:schemeClr>
            </a:solidFill>
            <a:ln>
              <a:solidFill>
                <a:srgbClr val="524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a:extLst>
                <a:ext uri="{FF2B5EF4-FFF2-40B4-BE49-F238E27FC236}">
                  <a16:creationId xmlns:a16="http://schemas.microsoft.com/office/drawing/2014/main" id="{324ECBA3-E961-E6FE-D1EA-9CC425B8769C}"/>
                </a:ext>
              </a:extLst>
            </p:cNvPr>
            <p:cNvCxnSpPr/>
            <p:nvPr/>
          </p:nvCxnSpPr>
          <p:spPr>
            <a:xfrm>
              <a:off x="1714500" y="1492250"/>
              <a:ext cx="0" cy="736600"/>
            </a:xfrm>
            <a:prstGeom prst="line">
              <a:avLst/>
            </a:prstGeom>
            <a:grpFill/>
            <a:ln>
              <a:solidFill>
                <a:srgbClr val="725DCF"/>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7616D740-4701-6E41-2DA7-51783AE4F809}"/>
                </a:ext>
              </a:extLst>
            </p:cNvPr>
            <p:cNvSpPr txBox="1"/>
            <p:nvPr/>
          </p:nvSpPr>
          <p:spPr>
            <a:xfrm>
              <a:off x="1841499" y="1239202"/>
              <a:ext cx="3723049" cy="379874"/>
            </a:xfrm>
            <a:prstGeom prst="rect">
              <a:avLst/>
            </a:prstGeom>
            <a:noFill/>
          </p:spPr>
          <p:txBody>
            <a:bodyPr wrap="square" rtlCol="0">
              <a:spAutoFit/>
            </a:bodyPr>
            <a:lstStyle/>
            <a:p>
              <a:r>
                <a:rPr lang="en-US" sz="1600" b="1" dirty="0">
                  <a:solidFill>
                    <a:srgbClr val="524298"/>
                  </a:solidFill>
                  <a:latin typeface="Calibri" panose="020F0502020204030204" pitchFamily="34" charset="0"/>
                  <a:cs typeface="Calibri" panose="020F0502020204030204" pitchFamily="34" charset="0"/>
                </a:rPr>
                <a:t>Business Scaling</a:t>
              </a:r>
            </a:p>
          </p:txBody>
        </p:sp>
        <p:sp>
          <p:nvSpPr>
            <p:cNvPr id="12" name="TextBox 11">
              <a:extLst>
                <a:ext uri="{FF2B5EF4-FFF2-40B4-BE49-F238E27FC236}">
                  <a16:creationId xmlns:a16="http://schemas.microsoft.com/office/drawing/2014/main" id="{7B1412BE-252E-6D0F-5780-7AADD0D9B09B}"/>
                </a:ext>
              </a:extLst>
            </p:cNvPr>
            <p:cNvSpPr txBox="1"/>
            <p:nvPr/>
          </p:nvSpPr>
          <p:spPr>
            <a:xfrm>
              <a:off x="1841500" y="1572946"/>
              <a:ext cx="6383338" cy="828816"/>
            </a:xfrm>
            <a:prstGeom prst="rect">
              <a:avLst/>
            </a:prstGeom>
            <a:noFill/>
          </p:spPr>
          <p:txBody>
            <a:bodyPr wrap="square" rtlCol="0">
              <a:spAutoFit/>
            </a:bodyPr>
            <a:lstStyle/>
            <a:p>
              <a:r>
                <a:rPr lang="en-US" dirty="0">
                  <a:solidFill>
                    <a:srgbClr val="524298"/>
                  </a:solidFill>
                  <a:latin typeface="Calibri" panose="020F0502020204030204" pitchFamily="34" charset="0"/>
                  <a:cs typeface="Calibri" panose="020F0502020204030204" pitchFamily="34" charset="0"/>
                </a:rPr>
                <a:t>When you need additional room to scale &amp; grow your firm, software development is the instrument you require. However, ready-made solutions only have the capabilities that your company might require currently.</a:t>
              </a:r>
            </a:p>
          </p:txBody>
        </p:sp>
      </p:grpSp>
      <p:grpSp>
        <p:nvGrpSpPr>
          <p:cNvPr id="13" name="Group 12">
            <a:extLst>
              <a:ext uri="{FF2B5EF4-FFF2-40B4-BE49-F238E27FC236}">
                <a16:creationId xmlns:a16="http://schemas.microsoft.com/office/drawing/2014/main" id="{4CFD1CDD-56AE-3B4B-8EA8-F5987A2141ED}"/>
              </a:ext>
            </a:extLst>
          </p:cNvPr>
          <p:cNvGrpSpPr/>
          <p:nvPr/>
        </p:nvGrpSpPr>
        <p:grpSpPr>
          <a:xfrm>
            <a:off x="779100" y="1465580"/>
            <a:ext cx="7874000" cy="1290320"/>
            <a:chOff x="654050" y="1123950"/>
            <a:chExt cx="7874000" cy="1447800"/>
          </a:xfrm>
          <a:solidFill>
            <a:schemeClr val="accent5">
              <a:lumMod val="20000"/>
              <a:lumOff val="80000"/>
            </a:schemeClr>
          </a:solidFill>
        </p:grpSpPr>
        <p:sp>
          <p:nvSpPr>
            <p:cNvPr id="14" name="Rectangle 13">
              <a:extLst>
                <a:ext uri="{FF2B5EF4-FFF2-40B4-BE49-F238E27FC236}">
                  <a16:creationId xmlns:a16="http://schemas.microsoft.com/office/drawing/2014/main" id="{0B84BD63-ECD6-0F25-95A0-F58F61B33206}"/>
                </a:ext>
              </a:extLst>
            </p:cNvPr>
            <p:cNvSpPr/>
            <p:nvPr/>
          </p:nvSpPr>
          <p:spPr>
            <a:xfrm>
              <a:off x="654050" y="1123950"/>
              <a:ext cx="7874000" cy="1447800"/>
            </a:xfrm>
            <a:prstGeom prst="rect">
              <a:avLst/>
            </a:prstGeom>
            <a:solidFill>
              <a:schemeClr val="accent4">
                <a:lumMod val="20000"/>
                <a:lumOff val="80000"/>
              </a:schemeClr>
            </a:solidFill>
            <a:ln>
              <a:solidFill>
                <a:srgbClr val="524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FF05FF57-09A2-3D1B-03DA-F8E602372221}"/>
                </a:ext>
              </a:extLst>
            </p:cNvPr>
            <p:cNvCxnSpPr/>
            <p:nvPr/>
          </p:nvCxnSpPr>
          <p:spPr>
            <a:xfrm>
              <a:off x="1714500" y="1492250"/>
              <a:ext cx="0" cy="736600"/>
            </a:xfrm>
            <a:prstGeom prst="line">
              <a:avLst/>
            </a:prstGeom>
            <a:grpFill/>
            <a:ln>
              <a:solidFill>
                <a:srgbClr val="725DCF"/>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738C7078-F687-2914-C098-A29AABDE31F4}"/>
                </a:ext>
              </a:extLst>
            </p:cNvPr>
            <p:cNvSpPr txBox="1"/>
            <p:nvPr/>
          </p:nvSpPr>
          <p:spPr>
            <a:xfrm>
              <a:off x="1841500" y="1239202"/>
              <a:ext cx="3321050" cy="379874"/>
            </a:xfrm>
            <a:prstGeom prst="rect">
              <a:avLst/>
            </a:prstGeom>
            <a:noFill/>
          </p:spPr>
          <p:txBody>
            <a:bodyPr wrap="square" rtlCol="0">
              <a:spAutoFit/>
            </a:bodyPr>
            <a:lstStyle/>
            <a:p>
              <a:r>
                <a:rPr lang="en-US" sz="1600" b="1" dirty="0">
                  <a:solidFill>
                    <a:srgbClr val="524298"/>
                  </a:solidFill>
                  <a:latin typeface="Calibri" panose="020F0502020204030204" pitchFamily="34" charset="0"/>
                  <a:cs typeface="Calibri" panose="020F0502020204030204" pitchFamily="34" charset="0"/>
                </a:rPr>
                <a:t>Requirement of Advanced Features</a:t>
              </a:r>
            </a:p>
          </p:txBody>
        </p:sp>
        <p:sp>
          <p:nvSpPr>
            <p:cNvPr id="17" name="TextBox 16">
              <a:extLst>
                <a:ext uri="{FF2B5EF4-FFF2-40B4-BE49-F238E27FC236}">
                  <a16:creationId xmlns:a16="http://schemas.microsoft.com/office/drawing/2014/main" id="{824354FB-1B3E-E3B0-3E44-A8432791EA31}"/>
                </a:ext>
              </a:extLst>
            </p:cNvPr>
            <p:cNvSpPr txBox="1"/>
            <p:nvPr/>
          </p:nvSpPr>
          <p:spPr>
            <a:xfrm>
              <a:off x="1841500" y="1572946"/>
              <a:ext cx="6383338" cy="828816"/>
            </a:xfrm>
            <a:prstGeom prst="rect">
              <a:avLst/>
            </a:prstGeom>
            <a:noFill/>
          </p:spPr>
          <p:txBody>
            <a:bodyPr wrap="square" rtlCol="0">
              <a:spAutoFit/>
            </a:bodyPr>
            <a:lstStyle/>
            <a:p>
              <a:r>
                <a:rPr lang="en-US" dirty="0">
                  <a:solidFill>
                    <a:srgbClr val="524298"/>
                  </a:solidFill>
                  <a:latin typeface="Calibri" panose="020F0502020204030204" pitchFamily="34" charset="0"/>
                  <a:cs typeface="Calibri" panose="020F0502020204030204" pitchFamily="34" charset="0"/>
                </a:rPr>
                <a:t>The reason to “vote” for custom software product development services is that organizations with complex projects require complex functionality. It increases your chances of meeting ever-changing market demands &amp; being competitive.</a:t>
              </a:r>
            </a:p>
          </p:txBody>
        </p:sp>
      </p:grpSp>
      <p:sp>
        <p:nvSpPr>
          <p:cNvPr id="18" name="Rectangle 17">
            <a:extLst>
              <a:ext uri="{FF2B5EF4-FFF2-40B4-BE49-F238E27FC236}">
                <a16:creationId xmlns:a16="http://schemas.microsoft.com/office/drawing/2014/main" id="{3814D101-53CD-319E-0700-25144D88F7A2}"/>
              </a:ext>
            </a:extLst>
          </p:cNvPr>
          <p:cNvSpPr/>
          <p:nvPr/>
        </p:nvSpPr>
        <p:spPr>
          <a:xfrm>
            <a:off x="-107950" y="603250"/>
            <a:ext cx="723900" cy="787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83931D2B-9550-92CA-17A6-2A3EDC2CA15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37875" y="1824299"/>
            <a:ext cx="406529" cy="587208"/>
          </a:xfrm>
          <a:prstGeom prst="rect">
            <a:avLst/>
          </a:prstGeom>
        </p:spPr>
      </p:pic>
      <p:pic>
        <p:nvPicPr>
          <p:cNvPr id="5" name="Graphic 4">
            <a:extLst>
              <a:ext uri="{FF2B5EF4-FFF2-40B4-BE49-F238E27FC236}">
                <a16:creationId xmlns:a16="http://schemas.microsoft.com/office/drawing/2014/main" id="{5788EAAE-264A-C51C-04F2-A0A57BAC33B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64914" y="3424237"/>
            <a:ext cx="552450" cy="552450"/>
          </a:xfrm>
          <a:prstGeom prst="rect">
            <a:avLst/>
          </a:prstGeom>
        </p:spPr>
      </p:pic>
      <p:grpSp>
        <p:nvGrpSpPr>
          <p:cNvPr id="6" name="Group 5">
            <a:extLst>
              <a:ext uri="{FF2B5EF4-FFF2-40B4-BE49-F238E27FC236}">
                <a16:creationId xmlns:a16="http://schemas.microsoft.com/office/drawing/2014/main" id="{024D53CE-B3AA-1A3A-398B-3DA594D8B5CF}"/>
              </a:ext>
            </a:extLst>
          </p:cNvPr>
          <p:cNvGrpSpPr/>
          <p:nvPr/>
        </p:nvGrpSpPr>
        <p:grpSpPr>
          <a:xfrm>
            <a:off x="-30480" y="4535295"/>
            <a:ext cx="9204960" cy="661546"/>
            <a:chOff x="-30480" y="4535295"/>
            <a:chExt cx="9204960" cy="661546"/>
          </a:xfrm>
        </p:grpSpPr>
        <p:sp>
          <p:nvSpPr>
            <p:cNvPr id="9" name="Rectangle 8">
              <a:extLst>
                <a:ext uri="{FF2B5EF4-FFF2-40B4-BE49-F238E27FC236}">
                  <a16:creationId xmlns:a16="http://schemas.microsoft.com/office/drawing/2014/main" id="{52A46469-45CC-A592-306B-3C8EC7C1C107}"/>
                </a:ext>
              </a:extLst>
            </p:cNvPr>
            <p:cNvSpPr/>
            <p:nvPr/>
          </p:nvSpPr>
          <p:spPr>
            <a:xfrm>
              <a:off x="-30480" y="4535295"/>
              <a:ext cx="9204960" cy="661546"/>
            </a:xfrm>
            <a:prstGeom prst="rect">
              <a:avLst/>
            </a:prstGeom>
            <a:solidFill>
              <a:srgbClr val="6D4F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9" name="Group 18">
              <a:extLst>
                <a:ext uri="{FF2B5EF4-FFF2-40B4-BE49-F238E27FC236}">
                  <a16:creationId xmlns:a16="http://schemas.microsoft.com/office/drawing/2014/main" id="{F6406A07-6CFB-F595-313B-73D9C0D42A96}"/>
                </a:ext>
              </a:extLst>
            </p:cNvPr>
            <p:cNvGrpSpPr/>
            <p:nvPr/>
          </p:nvGrpSpPr>
          <p:grpSpPr>
            <a:xfrm>
              <a:off x="63292" y="4663773"/>
              <a:ext cx="8899682" cy="359500"/>
              <a:chOff x="63292" y="4663773"/>
              <a:chExt cx="8899682" cy="359500"/>
            </a:xfrm>
          </p:grpSpPr>
          <p:sp>
            <p:nvSpPr>
              <p:cNvPr id="20" name="TextBox 19">
                <a:extLst>
                  <a:ext uri="{FF2B5EF4-FFF2-40B4-BE49-F238E27FC236}">
                    <a16:creationId xmlns:a16="http://schemas.microsoft.com/office/drawing/2014/main" id="{3649F37F-2968-1235-5EE7-7C6369C060A4}"/>
                  </a:ext>
                </a:extLst>
              </p:cNvPr>
              <p:cNvSpPr txBox="1"/>
              <p:nvPr/>
            </p:nvSpPr>
            <p:spPr>
              <a:xfrm>
                <a:off x="63292" y="4713458"/>
                <a:ext cx="6634688" cy="276999"/>
              </a:xfrm>
              <a:prstGeom prst="rect">
                <a:avLst/>
              </a:prstGeom>
              <a:noFill/>
            </p:spPr>
            <p:txBody>
              <a:bodyPr wrap="square" rtlCol="0">
                <a:spAutoFit/>
              </a:bodyPr>
              <a:lstStyle/>
              <a:p>
                <a:r>
                  <a:rPr lang="fr-FR" sz="1200" b="1" dirty="0">
                    <a:solidFill>
                      <a:schemeClr val="bg1"/>
                    </a:solidFill>
                    <a:latin typeface="Calibri" panose="020F0502020204030204" pitchFamily="34" charset="0"/>
                    <a:cs typeface="Calibri" panose="020F0502020204030204" pitchFamily="34" charset="0"/>
                  </a:rPr>
                  <a:t>Source :</a:t>
                </a:r>
                <a:r>
                  <a:rPr lang="en-GB" sz="1200" dirty="0">
                    <a:solidFill>
                      <a:schemeClr val="bg1"/>
                    </a:solidFill>
                    <a:latin typeface="Calibri" panose="020F0502020204030204" pitchFamily="34" charset="0"/>
                    <a:cs typeface="Calibri" panose="020F0502020204030204" pitchFamily="34" charset="0"/>
                  </a:rPr>
                  <a:t> </a:t>
                </a:r>
                <a:r>
                  <a:rPr lang="en-GB" sz="1200" dirty="0">
                    <a:solidFill>
                      <a:schemeClr val="bg1"/>
                    </a:solidFill>
                    <a:latin typeface="Calibri" panose="020F0502020204030204" pitchFamily="34" charset="0"/>
                    <a:cs typeface="Calibri" panose="020F0502020204030204" pitchFamily="34" charset="0"/>
                    <a:hlinkClick r:id="rId7">
                      <a:extLst>
                        <a:ext uri="{A12FA001-AC4F-418D-AE19-62706E023703}">
                          <ahyp:hlinkClr xmlns:ahyp="http://schemas.microsoft.com/office/drawing/2018/hyperlinkcolor" val="tx"/>
                        </a:ext>
                      </a:extLst>
                    </a:hlinkClick>
                  </a:rPr>
                  <a:t>https://www.weblineglobal.com/blog/software-product-development-guide</a:t>
                </a:r>
                <a:endParaRPr lang="en-GB" sz="1000" dirty="0">
                  <a:solidFill>
                    <a:schemeClr val="bg1"/>
                  </a:solidFill>
                  <a:latin typeface="Calibri" panose="020F0502020204030204" pitchFamily="34" charset="0"/>
                  <a:cs typeface="Calibri" panose="020F0502020204030204" pitchFamily="34" charset="0"/>
                </a:endParaRPr>
              </a:p>
            </p:txBody>
          </p:sp>
          <p:pic>
            <p:nvPicPr>
              <p:cNvPr id="21" name="Graphic 20">
                <a:extLst>
                  <a:ext uri="{FF2B5EF4-FFF2-40B4-BE49-F238E27FC236}">
                    <a16:creationId xmlns:a16="http://schemas.microsoft.com/office/drawing/2014/main" id="{C1925077-8A90-0339-6B72-85956B7FB1B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254240" y="4663773"/>
                <a:ext cx="1708734" cy="359500"/>
              </a:xfrm>
              <a:prstGeom prst="rect">
                <a:avLst/>
              </a:prstGeom>
            </p:spPr>
          </p:pic>
        </p:grpSp>
      </p:grpSp>
    </p:spTree>
    <p:extLst>
      <p:ext uri="{BB962C8B-B14F-4D97-AF65-F5344CB8AC3E}">
        <p14:creationId xmlns:p14="http://schemas.microsoft.com/office/powerpoint/2010/main" val="10191107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17"/>
          <p:cNvSpPr txBox="1">
            <a:spLocks noGrp="1"/>
          </p:cNvSpPr>
          <p:nvPr>
            <p:ph type="title"/>
          </p:nvPr>
        </p:nvSpPr>
        <p:spPr>
          <a:xfrm>
            <a:off x="779100" y="620100"/>
            <a:ext cx="7595280" cy="396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dirty="0">
                <a:latin typeface="Calibri" panose="020F0502020204030204" pitchFamily="34" charset="0"/>
                <a:cs typeface="Calibri" panose="020F0502020204030204" pitchFamily="34" charset="0"/>
              </a:rPr>
              <a:t>When Is Software Product Development Necessary?</a:t>
            </a:r>
            <a:endParaRPr dirty="0">
              <a:latin typeface="Calibri" panose="020F0502020204030204" pitchFamily="34" charset="0"/>
              <a:cs typeface="Calibri" panose="020F0502020204030204" pitchFamily="34" charset="0"/>
            </a:endParaRPr>
          </a:p>
        </p:txBody>
      </p:sp>
      <p:grpSp>
        <p:nvGrpSpPr>
          <p:cNvPr id="7" name="Group 6">
            <a:extLst>
              <a:ext uri="{FF2B5EF4-FFF2-40B4-BE49-F238E27FC236}">
                <a16:creationId xmlns:a16="http://schemas.microsoft.com/office/drawing/2014/main" id="{D1EB2F61-0002-2025-C3D6-8850A611C275}"/>
              </a:ext>
            </a:extLst>
          </p:cNvPr>
          <p:cNvGrpSpPr/>
          <p:nvPr/>
        </p:nvGrpSpPr>
        <p:grpSpPr>
          <a:xfrm>
            <a:off x="779100" y="3043984"/>
            <a:ext cx="7874000" cy="1290320"/>
            <a:chOff x="654050" y="1123950"/>
            <a:chExt cx="7874000" cy="1447800"/>
          </a:xfrm>
          <a:solidFill>
            <a:schemeClr val="accent5">
              <a:lumMod val="20000"/>
              <a:lumOff val="80000"/>
            </a:schemeClr>
          </a:solidFill>
        </p:grpSpPr>
        <p:sp>
          <p:nvSpPr>
            <p:cNvPr id="8" name="Rectangle 7">
              <a:extLst>
                <a:ext uri="{FF2B5EF4-FFF2-40B4-BE49-F238E27FC236}">
                  <a16:creationId xmlns:a16="http://schemas.microsoft.com/office/drawing/2014/main" id="{78E09F26-9561-784D-4B9E-FEEB697B3F1C}"/>
                </a:ext>
              </a:extLst>
            </p:cNvPr>
            <p:cNvSpPr/>
            <p:nvPr/>
          </p:nvSpPr>
          <p:spPr>
            <a:xfrm>
              <a:off x="654050" y="1123950"/>
              <a:ext cx="7874000" cy="1447800"/>
            </a:xfrm>
            <a:prstGeom prst="rect">
              <a:avLst/>
            </a:prstGeom>
            <a:solidFill>
              <a:schemeClr val="bg2">
                <a:lumMod val="20000"/>
                <a:lumOff val="80000"/>
              </a:schemeClr>
            </a:solidFill>
            <a:ln>
              <a:solidFill>
                <a:srgbClr val="524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324ECBA3-E961-E6FE-D1EA-9CC425B8769C}"/>
                </a:ext>
              </a:extLst>
            </p:cNvPr>
            <p:cNvCxnSpPr/>
            <p:nvPr/>
          </p:nvCxnSpPr>
          <p:spPr>
            <a:xfrm>
              <a:off x="1714500" y="1492250"/>
              <a:ext cx="0" cy="736600"/>
            </a:xfrm>
            <a:prstGeom prst="line">
              <a:avLst/>
            </a:prstGeom>
            <a:grpFill/>
            <a:ln>
              <a:solidFill>
                <a:srgbClr val="725DCF"/>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7616D740-4701-6E41-2DA7-51783AE4F809}"/>
                </a:ext>
              </a:extLst>
            </p:cNvPr>
            <p:cNvSpPr txBox="1"/>
            <p:nvPr/>
          </p:nvSpPr>
          <p:spPr>
            <a:xfrm>
              <a:off x="1841499" y="1239202"/>
              <a:ext cx="3723049" cy="379874"/>
            </a:xfrm>
            <a:prstGeom prst="rect">
              <a:avLst/>
            </a:prstGeom>
            <a:noFill/>
          </p:spPr>
          <p:txBody>
            <a:bodyPr wrap="square" rtlCol="0">
              <a:spAutoFit/>
            </a:bodyPr>
            <a:lstStyle/>
            <a:p>
              <a:r>
                <a:rPr lang="en-US" sz="1600" b="1" dirty="0">
                  <a:solidFill>
                    <a:srgbClr val="524298"/>
                  </a:solidFill>
                  <a:latin typeface="Calibri" panose="020F0502020204030204" pitchFamily="34" charset="0"/>
                  <a:cs typeface="Calibri" panose="020F0502020204030204" pitchFamily="34" charset="0"/>
                </a:rPr>
                <a:t>Increased Dependability</a:t>
              </a:r>
            </a:p>
          </p:txBody>
        </p:sp>
        <p:sp>
          <p:nvSpPr>
            <p:cNvPr id="12" name="TextBox 11">
              <a:extLst>
                <a:ext uri="{FF2B5EF4-FFF2-40B4-BE49-F238E27FC236}">
                  <a16:creationId xmlns:a16="http://schemas.microsoft.com/office/drawing/2014/main" id="{7B1412BE-252E-6D0F-5780-7AADD0D9B09B}"/>
                </a:ext>
              </a:extLst>
            </p:cNvPr>
            <p:cNvSpPr txBox="1"/>
            <p:nvPr/>
          </p:nvSpPr>
          <p:spPr>
            <a:xfrm>
              <a:off x="1841500" y="1572946"/>
              <a:ext cx="6383338" cy="828816"/>
            </a:xfrm>
            <a:prstGeom prst="rect">
              <a:avLst/>
            </a:prstGeom>
            <a:noFill/>
          </p:spPr>
          <p:txBody>
            <a:bodyPr wrap="square" rtlCol="0">
              <a:spAutoFit/>
            </a:bodyPr>
            <a:lstStyle/>
            <a:p>
              <a:r>
                <a:rPr lang="en-US" dirty="0">
                  <a:solidFill>
                    <a:srgbClr val="524298"/>
                  </a:solidFill>
                  <a:latin typeface="Calibri" panose="020F0502020204030204" pitchFamily="34" charset="0"/>
                  <a:cs typeface="Calibri" panose="020F0502020204030204" pitchFamily="34" charset="0"/>
                </a:rPr>
                <a:t>Data from software products should be highly safeguarded using high-level security techniques. You must conform to specific standards and regulatory compliance depending on the industry.</a:t>
              </a:r>
            </a:p>
          </p:txBody>
        </p:sp>
      </p:grpSp>
      <p:grpSp>
        <p:nvGrpSpPr>
          <p:cNvPr id="13" name="Group 12">
            <a:extLst>
              <a:ext uri="{FF2B5EF4-FFF2-40B4-BE49-F238E27FC236}">
                <a16:creationId xmlns:a16="http://schemas.microsoft.com/office/drawing/2014/main" id="{4CFD1CDD-56AE-3B4B-8EA8-F5987A2141ED}"/>
              </a:ext>
            </a:extLst>
          </p:cNvPr>
          <p:cNvGrpSpPr/>
          <p:nvPr/>
        </p:nvGrpSpPr>
        <p:grpSpPr>
          <a:xfrm>
            <a:off x="779100" y="1465580"/>
            <a:ext cx="7874000" cy="1290320"/>
            <a:chOff x="654050" y="1123950"/>
            <a:chExt cx="7874000" cy="1447800"/>
          </a:xfrm>
          <a:solidFill>
            <a:schemeClr val="accent5">
              <a:lumMod val="20000"/>
              <a:lumOff val="80000"/>
            </a:schemeClr>
          </a:solidFill>
        </p:grpSpPr>
        <p:sp>
          <p:nvSpPr>
            <p:cNvPr id="14" name="Rectangle 13">
              <a:extLst>
                <a:ext uri="{FF2B5EF4-FFF2-40B4-BE49-F238E27FC236}">
                  <a16:creationId xmlns:a16="http://schemas.microsoft.com/office/drawing/2014/main" id="{0B84BD63-ECD6-0F25-95A0-F58F61B33206}"/>
                </a:ext>
              </a:extLst>
            </p:cNvPr>
            <p:cNvSpPr/>
            <p:nvPr/>
          </p:nvSpPr>
          <p:spPr>
            <a:xfrm>
              <a:off x="654050" y="1123950"/>
              <a:ext cx="7874000" cy="1447800"/>
            </a:xfrm>
            <a:prstGeom prst="rect">
              <a:avLst/>
            </a:prstGeom>
            <a:solidFill>
              <a:schemeClr val="accent2">
                <a:lumMod val="20000"/>
                <a:lumOff val="80000"/>
              </a:schemeClr>
            </a:solidFill>
            <a:ln>
              <a:solidFill>
                <a:srgbClr val="524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5" name="Straight Connector 14">
              <a:extLst>
                <a:ext uri="{FF2B5EF4-FFF2-40B4-BE49-F238E27FC236}">
                  <a16:creationId xmlns:a16="http://schemas.microsoft.com/office/drawing/2014/main" id="{FF05FF57-09A2-3D1B-03DA-F8E602372221}"/>
                </a:ext>
              </a:extLst>
            </p:cNvPr>
            <p:cNvCxnSpPr/>
            <p:nvPr/>
          </p:nvCxnSpPr>
          <p:spPr>
            <a:xfrm>
              <a:off x="1714500" y="1492250"/>
              <a:ext cx="0" cy="736600"/>
            </a:xfrm>
            <a:prstGeom prst="line">
              <a:avLst/>
            </a:prstGeom>
            <a:grpFill/>
            <a:ln>
              <a:solidFill>
                <a:srgbClr val="725DCF"/>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738C7078-F687-2914-C098-A29AABDE31F4}"/>
                </a:ext>
              </a:extLst>
            </p:cNvPr>
            <p:cNvSpPr txBox="1"/>
            <p:nvPr/>
          </p:nvSpPr>
          <p:spPr>
            <a:xfrm>
              <a:off x="1841499" y="1239202"/>
              <a:ext cx="3437301" cy="379874"/>
            </a:xfrm>
            <a:prstGeom prst="rect">
              <a:avLst/>
            </a:prstGeom>
            <a:noFill/>
          </p:spPr>
          <p:txBody>
            <a:bodyPr wrap="square" rtlCol="0">
              <a:spAutoFit/>
            </a:bodyPr>
            <a:lstStyle/>
            <a:p>
              <a:r>
                <a:rPr lang="en-US" sz="1600" b="1" dirty="0">
                  <a:solidFill>
                    <a:srgbClr val="524298"/>
                  </a:solidFill>
                  <a:latin typeface="Calibri" panose="020F0502020204030204" pitchFamily="34" charset="0"/>
                  <a:cs typeface="Calibri" panose="020F0502020204030204" pitchFamily="34" charset="0"/>
                </a:rPr>
                <a:t>Integration into an Existing Ecosystem</a:t>
              </a:r>
            </a:p>
          </p:txBody>
        </p:sp>
        <p:sp>
          <p:nvSpPr>
            <p:cNvPr id="17" name="TextBox 16">
              <a:extLst>
                <a:ext uri="{FF2B5EF4-FFF2-40B4-BE49-F238E27FC236}">
                  <a16:creationId xmlns:a16="http://schemas.microsoft.com/office/drawing/2014/main" id="{824354FB-1B3E-E3B0-3E44-A8432791EA31}"/>
                </a:ext>
              </a:extLst>
            </p:cNvPr>
            <p:cNvSpPr txBox="1"/>
            <p:nvPr/>
          </p:nvSpPr>
          <p:spPr>
            <a:xfrm>
              <a:off x="1841500" y="1572946"/>
              <a:ext cx="6383338" cy="828816"/>
            </a:xfrm>
            <a:prstGeom prst="rect">
              <a:avLst/>
            </a:prstGeom>
            <a:noFill/>
          </p:spPr>
          <p:txBody>
            <a:bodyPr wrap="square" rtlCol="0">
              <a:spAutoFit/>
            </a:bodyPr>
            <a:lstStyle/>
            <a:p>
              <a:r>
                <a:rPr lang="en-US" dirty="0">
                  <a:solidFill>
                    <a:srgbClr val="524298"/>
                  </a:solidFill>
                  <a:latin typeface="Calibri" panose="020F0502020204030204" pitchFamily="34" charset="0"/>
                  <a:cs typeface="Calibri" panose="020F0502020204030204" pitchFamily="34" charset="0"/>
                </a:rPr>
                <a:t>To ensure a seamless connection with the existing ecosystem, custom software is a valuable choice. When compared to ready-made platforms, the odds of integration challenges are significantly decreased.</a:t>
              </a:r>
            </a:p>
          </p:txBody>
        </p:sp>
      </p:grpSp>
      <p:sp>
        <p:nvSpPr>
          <p:cNvPr id="18" name="Rectangle 17">
            <a:extLst>
              <a:ext uri="{FF2B5EF4-FFF2-40B4-BE49-F238E27FC236}">
                <a16:creationId xmlns:a16="http://schemas.microsoft.com/office/drawing/2014/main" id="{3814D101-53CD-319E-0700-25144D88F7A2}"/>
              </a:ext>
            </a:extLst>
          </p:cNvPr>
          <p:cNvSpPr/>
          <p:nvPr/>
        </p:nvSpPr>
        <p:spPr>
          <a:xfrm>
            <a:off x="-107950" y="603250"/>
            <a:ext cx="723900" cy="787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E4218DD6-1D9D-F21F-FE2D-6B9B2724F68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33100" y="1812495"/>
            <a:ext cx="552450" cy="619125"/>
          </a:xfrm>
          <a:prstGeom prst="rect">
            <a:avLst/>
          </a:prstGeom>
        </p:spPr>
      </p:pic>
      <p:pic>
        <p:nvPicPr>
          <p:cNvPr id="5" name="Graphic 4">
            <a:extLst>
              <a:ext uri="{FF2B5EF4-FFF2-40B4-BE49-F238E27FC236}">
                <a16:creationId xmlns:a16="http://schemas.microsoft.com/office/drawing/2014/main" id="{7B8D22BB-C16F-C8D6-B29E-25E9F1401D4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52150" y="3431969"/>
            <a:ext cx="514350" cy="514350"/>
          </a:xfrm>
          <a:prstGeom prst="rect">
            <a:avLst/>
          </a:prstGeom>
        </p:spPr>
      </p:pic>
      <p:grpSp>
        <p:nvGrpSpPr>
          <p:cNvPr id="6" name="Group 5">
            <a:extLst>
              <a:ext uri="{FF2B5EF4-FFF2-40B4-BE49-F238E27FC236}">
                <a16:creationId xmlns:a16="http://schemas.microsoft.com/office/drawing/2014/main" id="{0A0E5C3D-BC84-E3F3-4A25-D9567FFF8FA1}"/>
              </a:ext>
            </a:extLst>
          </p:cNvPr>
          <p:cNvGrpSpPr/>
          <p:nvPr/>
        </p:nvGrpSpPr>
        <p:grpSpPr>
          <a:xfrm>
            <a:off x="-30480" y="4535295"/>
            <a:ext cx="9204960" cy="661546"/>
            <a:chOff x="-30480" y="4535295"/>
            <a:chExt cx="9204960" cy="661546"/>
          </a:xfrm>
        </p:grpSpPr>
        <p:sp>
          <p:nvSpPr>
            <p:cNvPr id="9" name="Rectangle 8">
              <a:extLst>
                <a:ext uri="{FF2B5EF4-FFF2-40B4-BE49-F238E27FC236}">
                  <a16:creationId xmlns:a16="http://schemas.microsoft.com/office/drawing/2014/main" id="{4FF11B78-78FF-0F14-D2E2-E695A397886B}"/>
                </a:ext>
              </a:extLst>
            </p:cNvPr>
            <p:cNvSpPr/>
            <p:nvPr/>
          </p:nvSpPr>
          <p:spPr>
            <a:xfrm>
              <a:off x="-30480" y="4535295"/>
              <a:ext cx="9204960" cy="661546"/>
            </a:xfrm>
            <a:prstGeom prst="rect">
              <a:avLst/>
            </a:prstGeom>
            <a:solidFill>
              <a:srgbClr val="6D4F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9" name="Group 18">
              <a:extLst>
                <a:ext uri="{FF2B5EF4-FFF2-40B4-BE49-F238E27FC236}">
                  <a16:creationId xmlns:a16="http://schemas.microsoft.com/office/drawing/2014/main" id="{2D254207-208D-2A00-E18B-F4344E3AE724}"/>
                </a:ext>
              </a:extLst>
            </p:cNvPr>
            <p:cNvGrpSpPr/>
            <p:nvPr/>
          </p:nvGrpSpPr>
          <p:grpSpPr>
            <a:xfrm>
              <a:off x="63292" y="4663773"/>
              <a:ext cx="8899682" cy="359500"/>
              <a:chOff x="63292" y="4663773"/>
              <a:chExt cx="8899682" cy="359500"/>
            </a:xfrm>
          </p:grpSpPr>
          <p:sp>
            <p:nvSpPr>
              <p:cNvPr id="20" name="TextBox 19">
                <a:extLst>
                  <a:ext uri="{FF2B5EF4-FFF2-40B4-BE49-F238E27FC236}">
                    <a16:creationId xmlns:a16="http://schemas.microsoft.com/office/drawing/2014/main" id="{5BD376E0-2051-A062-8BBF-AF222309A429}"/>
                  </a:ext>
                </a:extLst>
              </p:cNvPr>
              <p:cNvSpPr txBox="1"/>
              <p:nvPr/>
            </p:nvSpPr>
            <p:spPr>
              <a:xfrm>
                <a:off x="63292" y="4713458"/>
                <a:ext cx="6634688" cy="276999"/>
              </a:xfrm>
              <a:prstGeom prst="rect">
                <a:avLst/>
              </a:prstGeom>
              <a:noFill/>
            </p:spPr>
            <p:txBody>
              <a:bodyPr wrap="square" rtlCol="0">
                <a:spAutoFit/>
              </a:bodyPr>
              <a:lstStyle/>
              <a:p>
                <a:r>
                  <a:rPr lang="fr-FR" sz="1200" b="1" dirty="0">
                    <a:solidFill>
                      <a:schemeClr val="bg1"/>
                    </a:solidFill>
                    <a:latin typeface="Calibri" panose="020F0502020204030204" pitchFamily="34" charset="0"/>
                    <a:cs typeface="Calibri" panose="020F0502020204030204" pitchFamily="34" charset="0"/>
                  </a:rPr>
                  <a:t>Source :</a:t>
                </a:r>
                <a:r>
                  <a:rPr lang="en-GB" sz="1200" dirty="0">
                    <a:solidFill>
                      <a:schemeClr val="bg1"/>
                    </a:solidFill>
                    <a:latin typeface="Calibri" panose="020F0502020204030204" pitchFamily="34" charset="0"/>
                    <a:cs typeface="Calibri" panose="020F0502020204030204" pitchFamily="34" charset="0"/>
                  </a:rPr>
                  <a:t> </a:t>
                </a:r>
                <a:r>
                  <a:rPr lang="en-GB" sz="1200" dirty="0">
                    <a:solidFill>
                      <a:schemeClr val="bg1"/>
                    </a:solidFill>
                    <a:latin typeface="Calibri" panose="020F0502020204030204" pitchFamily="34" charset="0"/>
                    <a:cs typeface="Calibri" panose="020F0502020204030204" pitchFamily="34" charset="0"/>
                    <a:hlinkClick r:id="rId7">
                      <a:extLst>
                        <a:ext uri="{A12FA001-AC4F-418D-AE19-62706E023703}">
                          <ahyp:hlinkClr xmlns:ahyp="http://schemas.microsoft.com/office/drawing/2018/hyperlinkcolor" val="tx"/>
                        </a:ext>
                      </a:extLst>
                    </a:hlinkClick>
                  </a:rPr>
                  <a:t>https://www.weblineglobal.com/blog/software-product-development-guide</a:t>
                </a:r>
                <a:endParaRPr lang="en-GB" sz="1000" dirty="0">
                  <a:solidFill>
                    <a:schemeClr val="bg1"/>
                  </a:solidFill>
                  <a:latin typeface="Calibri" panose="020F0502020204030204" pitchFamily="34" charset="0"/>
                  <a:cs typeface="Calibri" panose="020F0502020204030204" pitchFamily="34" charset="0"/>
                </a:endParaRPr>
              </a:p>
            </p:txBody>
          </p:sp>
          <p:pic>
            <p:nvPicPr>
              <p:cNvPr id="21" name="Graphic 20">
                <a:extLst>
                  <a:ext uri="{FF2B5EF4-FFF2-40B4-BE49-F238E27FC236}">
                    <a16:creationId xmlns:a16="http://schemas.microsoft.com/office/drawing/2014/main" id="{C62D09ED-6457-1821-8DDC-E68CA9B57B6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254240" y="4663773"/>
                <a:ext cx="1708734" cy="359500"/>
              </a:xfrm>
              <a:prstGeom prst="rect">
                <a:avLst/>
              </a:prstGeom>
            </p:spPr>
          </p:pic>
        </p:grpSp>
      </p:grpSp>
    </p:spTree>
    <p:extLst>
      <p:ext uri="{BB962C8B-B14F-4D97-AF65-F5344CB8AC3E}">
        <p14:creationId xmlns:p14="http://schemas.microsoft.com/office/powerpoint/2010/main" val="17844504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18" name="Rectangle 17">
            <a:extLst>
              <a:ext uri="{FF2B5EF4-FFF2-40B4-BE49-F238E27FC236}">
                <a16:creationId xmlns:a16="http://schemas.microsoft.com/office/drawing/2014/main" id="{3814D101-53CD-319E-0700-25144D88F7A2}"/>
              </a:ext>
            </a:extLst>
          </p:cNvPr>
          <p:cNvSpPr/>
          <p:nvPr/>
        </p:nvSpPr>
        <p:spPr>
          <a:xfrm>
            <a:off x="-107950" y="603250"/>
            <a:ext cx="723900" cy="787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dirty="0">
              <a:solidFill>
                <a:srgbClr val="524298"/>
              </a:solidFill>
              <a:latin typeface="Calibri" panose="020F0502020204030204" pitchFamily="34" charset="0"/>
              <a:cs typeface="Calibri" panose="020F0502020204030204" pitchFamily="34" charset="0"/>
            </a:endParaRPr>
          </a:p>
        </p:txBody>
      </p:sp>
      <p:sp>
        <p:nvSpPr>
          <p:cNvPr id="239" name="Google Shape;239;p17"/>
          <p:cNvSpPr txBox="1">
            <a:spLocks noGrp="1"/>
          </p:cNvSpPr>
          <p:nvPr>
            <p:ph type="title"/>
          </p:nvPr>
        </p:nvSpPr>
        <p:spPr>
          <a:xfrm>
            <a:off x="497582" y="405100"/>
            <a:ext cx="7595280" cy="396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dirty="0">
                <a:latin typeface="Calibri" panose="020F0502020204030204" pitchFamily="34" charset="0"/>
                <a:cs typeface="Calibri" panose="020F0502020204030204" pitchFamily="34" charset="0"/>
              </a:rPr>
              <a:t>Software Product Development Steps</a:t>
            </a:r>
            <a:endParaRPr dirty="0">
              <a:latin typeface="Calibri" panose="020F0502020204030204" pitchFamily="34" charset="0"/>
              <a:cs typeface="Calibri" panose="020F0502020204030204" pitchFamily="34" charset="0"/>
            </a:endParaRPr>
          </a:p>
        </p:txBody>
      </p:sp>
      <p:grpSp>
        <p:nvGrpSpPr>
          <p:cNvPr id="3" name="Group 2">
            <a:extLst>
              <a:ext uri="{FF2B5EF4-FFF2-40B4-BE49-F238E27FC236}">
                <a16:creationId xmlns:a16="http://schemas.microsoft.com/office/drawing/2014/main" id="{0B77070E-5449-FCAC-945F-19F2DB04C22E}"/>
              </a:ext>
            </a:extLst>
          </p:cNvPr>
          <p:cNvGrpSpPr/>
          <p:nvPr/>
        </p:nvGrpSpPr>
        <p:grpSpPr>
          <a:xfrm>
            <a:off x="-30480" y="4535295"/>
            <a:ext cx="9204960" cy="661546"/>
            <a:chOff x="-30480" y="4535295"/>
            <a:chExt cx="9204960" cy="661546"/>
          </a:xfrm>
        </p:grpSpPr>
        <p:sp>
          <p:nvSpPr>
            <p:cNvPr id="4" name="Rectangle 3">
              <a:extLst>
                <a:ext uri="{FF2B5EF4-FFF2-40B4-BE49-F238E27FC236}">
                  <a16:creationId xmlns:a16="http://schemas.microsoft.com/office/drawing/2014/main" id="{CD475E2F-8FFC-8CF5-0761-134954028449}"/>
                </a:ext>
              </a:extLst>
            </p:cNvPr>
            <p:cNvSpPr/>
            <p:nvPr/>
          </p:nvSpPr>
          <p:spPr>
            <a:xfrm>
              <a:off x="-30480" y="4535295"/>
              <a:ext cx="9204960" cy="661546"/>
            </a:xfrm>
            <a:prstGeom prst="rect">
              <a:avLst/>
            </a:prstGeom>
            <a:solidFill>
              <a:srgbClr val="6D4F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6">
              <a:extLst>
                <a:ext uri="{FF2B5EF4-FFF2-40B4-BE49-F238E27FC236}">
                  <a16:creationId xmlns:a16="http://schemas.microsoft.com/office/drawing/2014/main" id="{AF2C7727-3EB1-CEF9-EE9F-61668B1D5E8C}"/>
                </a:ext>
              </a:extLst>
            </p:cNvPr>
            <p:cNvGrpSpPr/>
            <p:nvPr/>
          </p:nvGrpSpPr>
          <p:grpSpPr>
            <a:xfrm>
              <a:off x="63292" y="4663773"/>
              <a:ext cx="8899682" cy="359500"/>
              <a:chOff x="63292" y="4663773"/>
              <a:chExt cx="8899682" cy="359500"/>
            </a:xfrm>
          </p:grpSpPr>
          <p:sp>
            <p:nvSpPr>
              <p:cNvPr id="8" name="TextBox 7">
                <a:extLst>
                  <a:ext uri="{FF2B5EF4-FFF2-40B4-BE49-F238E27FC236}">
                    <a16:creationId xmlns:a16="http://schemas.microsoft.com/office/drawing/2014/main" id="{EE5CA01D-6598-9306-4B0C-3824FD59D573}"/>
                  </a:ext>
                </a:extLst>
              </p:cNvPr>
              <p:cNvSpPr txBox="1"/>
              <p:nvPr/>
            </p:nvSpPr>
            <p:spPr>
              <a:xfrm>
                <a:off x="63292" y="4713458"/>
                <a:ext cx="6634688" cy="276999"/>
              </a:xfrm>
              <a:prstGeom prst="rect">
                <a:avLst/>
              </a:prstGeom>
              <a:noFill/>
            </p:spPr>
            <p:txBody>
              <a:bodyPr wrap="square" rtlCol="0">
                <a:spAutoFit/>
              </a:bodyPr>
              <a:lstStyle/>
              <a:p>
                <a:r>
                  <a:rPr lang="fr-FR" sz="1200" b="1" dirty="0">
                    <a:solidFill>
                      <a:schemeClr val="bg1"/>
                    </a:solidFill>
                    <a:latin typeface="Calibri" panose="020F0502020204030204" pitchFamily="34" charset="0"/>
                    <a:cs typeface="Calibri" panose="020F0502020204030204" pitchFamily="34" charset="0"/>
                  </a:rPr>
                  <a:t>Source :</a:t>
                </a:r>
                <a:r>
                  <a:rPr lang="en-GB" sz="1200" dirty="0">
                    <a:solidFill>
                      <a:schemeClr val="bg1"/>
                    </a:solidFill>
                    <a:latin typeface="Calibri" panose="020F0502020204030204" pitchFamily="34" charset="0"/>
                    <a:cs typeface="Calibri" panose="020F0502020204030204" pitchFamily="34" charset="0"/>
                  </a:rPr>
                  <a:t> </a:t>
                </a:r>
                <a:r>
                  <a:rPr lang="en-GB" sz="1200" dirty="0">
                    <a:solidFill>
                      <a:schemeClr val="bg1"/>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https://www.weblineglobal.com/blog/software-product-development-guide</a:t>
                </a:r>
                <a:endParaRPr lang="en-GB" sz="1000" dirty="0">
                  <a:solidFill>
                    <a:schemeClr val="bg1"/>
                  </a:solidFill>
                  <a:latin typeface="Calibri" panose="020F0502020204030204" pitchFamily="34" charset="0"/>
                  <a:cs typeface="Calibri" panose="020F0502020204030204" pitchFamily="34" charset="0"/>
                </a:endParaRPr>
              </a:p>
            </p:txBody>
          </p:sp>
          <p:pic>
            <p:nvPicPr>
              <p:cNvPr id="9" name="Graphic 8">
                <a:extLst>
                  <a:ext uri="{FF2B5EF4-FFF2-40B4-BE49-F238E27FC236}">
                    <a16:creationId xmlns:a16="http://schemas.microsoft.com/office/drawing/2014/main" id="{3DADA142-51D9-11CA-D7FD-C194238228C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254240" y="4663773"/>
                <a:ext cx="1708734" cy="359500"/>
              </a:xfrm>
              <a:prstGeom prst="rect">
                <a:avLst/>
              </a:prstGeom>
            </p:spPr>
          </p:pic>
        </p:grpSp>
      </p:grpSp>
      <p:grpSp>
        <p:nvGrpSpPr>
          <p:cNvPr id="24" name="Group 23">
            <a:extLst>
              <a:ext uri="{FF2B5EF4-FFF2-40B4-BE49-F238E27FC236}">
                <a16:creationId xmlns:a16="http://schemas.microsoft.com/office/drawing/2014/main" id="{060D9CEC-BC57-EFEE-57F2-AF0D273A314D}"/>
              </a:ext>
            </a:extLst>
          </p:cNvPr>
          <p:cNvGrpSpPr/>
          <p:nvPr/>
        </p:nvGrpSpPr>
        <p:grpSpPr>
          <a:xfrm>
            <a:off x="497582" y="1068812"/>
            <a:ext cx="3632458" cy="3199070"/>
            <a:chOff x="497582" y="1068812"/>
            <a:chExt cx="3632458" cy="3199070"/>
          </a:xfrm>
        </p:grpSpPr>
        <p:sp>
          <p:nvSpPr>
            <p:cNvPr id="12" name="Rectangle 11">
              <a:extLst>
                <a:ext uri="{FF2B5EF4-FFF2-40B4-BE49-F238E27FC236}">
                  <a16:creationId xmlns:a16="http://schemas.microsoft.com/office/drawing/2014/main" id="{0BC0BCE7-995C-8DA4-0147-593BA1433D42}"/>
                </a:ext>
              </a:extLst>
            </p:cNvPr>
            <p:cNvSpPr/>
            <p:nvPr/>
          </p:nvSpPr>
          <p:spPr>
            <a:xfrm>
              <a:off x="497582" y="1068812"/>
              <a:ext cx="3632458" cy="3199070"/>
            </a:xfrm>
            <a:prstGeom prst="rect">
              <a:avLst/>
            </a:prstGeom>
            <a:noFill/>
            <a:ln>
              <a:solidFill>
                <a:srgbClr val="6D4F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7A221519-2118-204E-1EFF-412911571B20}"/>
                </a:ext>
              </a:extLst>
            </p:cNvPr>
            <p:cNvCxnSpPr/>
            <p:nvPr/>
          </p:nvCxnSpPr>
          <p:spPr>
            <a:xfrm>
              <a:off x="497582" y="1821180"/>
              <a:ext cx="3632458" cy="0"/>
            </a:xfrm>
            <a:prstGeom prst="line">
              <a:avLst/>
            </a:prstGeom>
            <a:ln w="19050">
              <a:solidFill>
                <a:srgbClr val="6D4FC4"/>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88F99B6-5532-F0B6-889F-B7B8798F1D7B}"/>
                </a:ext>
              </a:extLst>
            </p:cNvPr>
            <p:cNvCxnSpPr>
              <a:cxnSpLocks/>
            </p:cNvCxnSpPr>
            <p:nvPr/>
          </p:nvCxnSpPr>
          <p:spPr>
            <a:xfrm>
              <a:off x="1198880" y="1068812"/>
              <a:ext cx="0" cy="752368"/>
            </a:xfrm>
            <a:prstGeom prst="line">
              <a:avLst/>
            </a:prstGeom>
            <a:ln w="19050"/>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831E2A2E-EDD6-292C-906C-C05EA086F832}"/>
                </a:ext>
              </a:extLst>
            </p:cNvPr>
            <p:cNvGrpSpPr/>
            <p:nvPr/>
          </p:nvGrpSpPr>
          <p:grpSpPr>
            <a:xfrm>
              <a:off x="555834" y="1132779"/>
              <a:ext cx="591829" cy="641801"/>
              <a:chOff x="555834" y="1132779"/>
              <a:chExt cx="591829" cy="641801"/>
            </a:xfrm>
          </p:grpSpPr>
          <p:sp>
            <p:nvSpPr>
              <p:cNvPr id="19" name="TextBox 18">
                <a:extLst>
                  <a:ext uri="{FF2B5EF4-FFF2-40B4-BE49-F238E27FC236}">
                    <a16:creationId xmlns:a16="http://schemas.microsoft.com/office/drawing/2014/main" id="{C36CC3BB-9289-5E53-1DDD-AA97C6BA2BA4}"/>
                  </a:ext>
                </a:extLst>
              </p:cNvPr>
              <p:cNvSpPr txBox="1"/>
              <p:nvPr/>
            </p:nvSpPr>
            <p:spPr>
              <a:xfrm>
                <a:off x="555834" y="1132779"/>
                <a:ext cx="591829" cy="338554"/>
              </a:xfrm>
              <a:prstGeom prst="rect">
                <a:avLst/>
              </a:prstGeom>
              <a:noFill/>
            </p:spPr>
            <p:txBody>
              <a:bodyPr wrap="none" rtlCol="0">
                <a:spAutoFit/>
              </a:bodyPr>
              <a:lstStyle/>
              <a:p>
                <a:r>
                  <a:rPr lang="en-US" sz="1600" b="1" dirty="0">
                    <a:solidFill>
                      <a:srgbClr val="524298"/>
                    </a:solidFill>
                    <a:latin typeface="Calibri" panose="020F0502020204030204" pitchFamily="34" charset="0"/>
                    <a:cs typeface="Calibri" panose="020F0502020204030204" pitchFamily="34" charset="0"/>
                  </a:rPr>
                  <a:t>STEP</a:t>
                </a:r>
              </a:p>
            </p:txBody>
          </p:sp>
          <p:sp>
            <p:nvSpPr>
              <p:cNvPr id="20" name="TextBox 19">
                <a:extLst>
                  <a:ext uri="{FF2B5EF4-FFF2-40B4-BE49-F238E27FC236}">
                    <a16:creationId xmlns:a16="http://schemas.microsoft.com/office/drawing/2014/main" id="{CA0C094B-053D-CC3D-85D9-43B827FCE9BC}"/>
                  </a:ext>
                </a:extLst>
              </p:cNvPr>
              <p:cNvSpPr txBox="1"/>
              <p:nvPr/>
            </p:nvSpPr>
            <p:spPr>
              <a:xfrm>
                <a:off x="629572" y="1374470"/>
                <a:ext cx="444352" cy="400110"/>
              </a:xfrm>
              <a:prstGeom prst="rect">
                <a:avLst/>
              </a:prstGeom>
              <a:noFill/>
            </p:spPr>
            <p:txBody>
              <a:bodyPr wrap="none" rtlCol="0">
                <a:spAutoFit/>
              </a:bodyPr>
              <a:lstStyle/>
              <a:p>
                <a:pPr algn="ctr"/>
                <a:r>
                  <a:rPr lang="en-US" sz="2000" b="1" dirty="0">
                    <a:solidFill>
                      <a:srgbClr val="524298"/>
                    </a:solidFill>
                    <a:latin typeface="Calibri" panose="020F0502020204030204" pitchFamily="34" charset="0"/>
                    <a:cs typeface="Calibri" panose="020F0502020204030204" pitchFamily="34" charset="0"/>
                  </a:rPr>
                  <a:t>01</a:t>
                </a:r>
              </a:p>
            </p:txBody>
          </p:sp>
        </p:grpSp>
        <p:sp>
          <p:nvSpPr>
            <p:cNvPr id="22" name="TextBox 21">
              <a:extLst>
                <a:ext uri="{FF2B5EF4-FFF2-40B4-BE49-F238E27FC236}">
                  <a16:creationId xmlns:a16="http://schemas.microsoft.com/office/drawing/2014/main" id="{AC35535D-0EB5-8791-B682-9AAD477B15E6}"/>
                </a:ext>
              </a:extLst>
            </p:cNvPr>
            <p:cNvSpPr txBox="1"/>
            <p:nvPr/>
          </p:nvSpPr>
          <p:spPr>
            <a:xfrm>
              <a:off x="1323837" y="1235971"/>
              <a:ext cx="2364234" cy="369332"/>
            </a:xfrm>
            <a:prstGeom prst="rect">
              <a:avLst/>
            </a:prstGeom>
            <a:noFill/>
          </p:spPr>
          <p:txBody>
            <a:bodyPr wrap="square" rtlCol="0">
              <a:spAutoFit/>
            </a:bodyPr>
            <a:lstStyle/>
            <a:p>
              <a:r>
                <a:rPr lang="en-US" sz="1800" b="1" dirty="0">
                  <a:solidFill>
                    <a:srgbClr val="524298"/>
                  </a:solidFill>
                  <a:latin typeface="Calibri" panose="020F0502020204030204" pitchFamily="34" charset="0"/>
                  <a:cs typeface="Calibri" panose="020F0502020204030204" pitchFamily="34" charset="0"/>
                </a:rPr>
                <a:t>Concept Creation</a:t>
              </a:r>
            </a:p>
          </p:txBody>
        </p:sp>
        <p:sp>
          <p:nvSpPr>
            <p:cNvPr id="23" name="TextBox 22">
              <a:extLst>
                <a:ext uri="{FF2B5EF4-FFF2-40B4-BE49-F238E27FC236}">
                  <a16:creationId xmlns:a16="http://schemas.microsoft.com/office/drawing/2014/main" id="{F3969A74-71F8-B226-A78C-636A5E21D1E5}"/>
                </a:ext>
              </a:extLst>
            </p:cNvPr>
            <p:cNvSpPr txBox="1"/>
            <p:nvPr/>
          </p:nvSpPr>
          <p:spPr>
            <a:xfrm>
              <a:off x="629571" y="2016271"/>
              <a:ext cx="3345529" cy="1384995"/>
            </a:xfrm>
            <a:prstGeom prst="rect">
              <a:avLst/>
            </a:prstGeom>
            <a:noFill/>
          </p:spPr>
          <p:txBody>
            <a:bodyPr wrap="square" rtlCol="0">
              <a:spAutoFit/>
            </a:bodyPr>
            <a:lstStyle/>
            <a:p>
              <a:r>
                <a:rPr lang="en-US" dirty="0">
                  <a:solidFill>
                    <a:srgbClr val="524298"/>
                  </a:solidFill>
                  <a:latin typeface="Calibri" panose="020F0502020204030204" pitchFamily="34" charset="0"/>
                  <a:cs typeface="Calibri" panose="020F0502020204030204" pitchFamily="34" charset="0"/>
                </a:rPr>
                <a:t>The creation of a new product concept may eventually serve as the foundation for the product itself. Once you have a few concepts, you must choose the best one before proceeding with the software development process.</a:t>
              </a:r>
            </a:p>
          </p:txBody>
        </p:sp>
      </p:grpSp>
      <p:grpSp>
        <p:nvGrpSpPr>
          <p:cNvPr id="25" name="Group 24">
            <a:extLst>
              <a:ext uri="{FF2B5EF4-FFF2-40B4-BE49-F238E27FC236}">
                <a16:creationId xmlns:a16="http://schemas.microsoft.com/office/drawing/2014/main" id="{16A2B26D-81D0-D8E9-4E21-39550ADBFFEF}"/>
              </a:ext>
            </a:extLst>
          </p:cNvPr>
          <p:cNvGrpSpPr/>
          <p:nvPr/>
        </p:nvGrpSpPr>
        <p:grpSpPr>
          <a:xfrm>
            <a:off x="4558030" y="1068812"/>
            <a:ext cx="3632458" cy="3199070"/>
            <a:chOff x="497582" y="1068812"/>
            <a:chExt cx="3632458" cy="3199070"/>
          </a:xfrm>
        </p:grpSpPr>
        <p:sp>
          <p:nvSpPr>
            <p:cNvPr id="30" name="Rectangle 29">
              <a:extLst>
                <a:ext uri="{FF2B5EF4-FFF2-40B4-BE49-F238E27FC236}">
                  <a16:creationId xmlns:a16="http://schemas.microsoft.com/office/drawing/2014/main" id="{AEFF452A-B94C-0D80-061F-66942C356CBB}"/>
                </a:ext>
              </a:extLst>
            </p:cNvPr>
            <p:cNvSpPr/>
            <p:nvPr/>
          </p:nvSpPr>
          <p:spPr>
            <a:xfrm>
              <a:off x="497582" y="1068812"/>
              <a:ext cx="3632458" cy="3199070"/>
            </a:xfrm>
            <a:prstGeom prst="rect">
              <a:avLst/>
            </a:prstGeom>
            <a:noFill/>
            <a:ln>
              <a:solidFill>
                <a:srgbClr val="6D4F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Connector 30">
              <a:extLst>
                <a:ext uri="{FF2B5EF4-FFF2-40B4-BE49-F238E27FC236}">
                  <a16:creationId xmlns:a16="http://schemas.microsoft.com/office/drawing/2014/main" id="{7265B310-B4C1-825B-A98F-9EF5E9F53A8B}"/>
                </a:ext>
              </a:extLst>
            </p:cNvPr>
            <p:cNvCxnSpPr/>
            <p:nvPr/>
          </p:nvCxnSpPr>
          <p:spPr>
            <a:xfrm>
              <a:off x="497582" y="1821180"/>
              <a:ext cx="3632458" cy="0"/>
            </a:xfrm>
            <a:prstGeom prst="line">
              <a:avLst/>
            </a:prstGeom>
            <a:ln w="19050">
              <a:solidFill>
                <a:srgbClr val="6D4FC4"/>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FC27E468-E3A7-22B1-F52E-96E2BDB5C758}"/>
                </a:ext>
              </a:extLst>
            </p:cNvPr>
            <p:cNvCxnSpPr>
              <a:cxnSpLocks/>
            </p:cNvCxnSpPr>
            <p:nvPr/>
          </p:nvCxnSpPr>
          <p:spPr>
            <a:xfrm>
              <a:off x="1198880" y="1068812"/>
              <a:ext cx="0" cy="752368"/>
            </a:xfrm>
            <a:prstGeom prst="line">
              <a:avLst/>
            </a:prstGeom>
            <a:ln w="19050"/>
          </p:spPr>
          <p:style>
            <a:lnRef idx="1">
              <a:schemeClr val="accent1"/>
            </a:lnRef>
            <a:fillRef idx="0">
              <a:schemeClr val="accent1"/>
            </a:fillRef>
            <a:effectRef idx="0">
              <a:schemeClr val="accent1"/>
            </a:effectRef>
            <a:fontRef idx="minor">
              <a:schemeClr val="tx1"/>
            </a:fontRef>
          </p:style>
        </p:cxnSp>
        <p:grpSp>
          <p:nvGrpSpPr>
            <p:cNvPr id="225" name="Group 224">
              <a:extLst>
                <a:ext uri="{FF2B5EF4-FFF2-40B4-BE49-F238E27FC236}">
                  <a16:creationId xmlns:a16="http://schemas.microsoft.com/office/drawing/2014/main" id="{630BF6B8-8988-7098-ED85-07552B4ED51F}"/>
                </a:ext>
              </a:extLst>
            </p:cNvPr>
            <p:cNvGrpSpPr/>
            <p:nvPr/>
          </p:nvGrpSpPr>
          <p:grpSpPr>
            <a:xfrm>
              <a:off x="555834" y="1132779"/>
              <a:ext cx="591829" cy="641801"/>
              <a:chOff x="555834" y="1132779"/>
              <a:chExt cx="591829" cy="641801"/>
            </a:xfrm>
          </p:grpSpPr>
          <p:sp>
            <p:nvSpPr>
              <p:cNvPr id="228" name="TextBox 227">
                <a:extLst>
                  <a:ext uri="{FF2B5EF4-FFF2-40B4-BE49-F238E27FC236}">
                    <a16:creationId xmlns:a16="http://schemas.microsoft.com/office/drawing/2014/main" id="{AD22E38A-47F0-7ABE-0540-494EBFBD89B2}"/>
                  </a:ext>
                </a:extLst>
              </p:cNvPr>
              <p:cNvSpPr txBox="1"/>
              <p:nvPr/>
            </p:nvSpPr>
            <p:spPr>
              <a:xfrm>
                <a:off x="555834" y="1132779"/>
                <a:ext cx="591829" cy="338554"/>
              </a:xfrm>
              <a:prstGeom prst="rect">
                <a:avLst/>
              </a:prstGeom>
              <a:noFill/>
            </p:spPr>
            <p:txBody>
              <a:bodyPr wrap="none" rtlCol="0">
                <a:spAutoFit/>
              </a:bodyPr>
              <a:lstStyle/>
              <a:p>
                <a:r>
                  <a:rPr lang="en-US" sz="1600" b="1" dirty="0">
                    <a:solidFill>
                      <a:srgbClr val="524298"/>
                    </a:solidFill>
                    <a:latin typeface="Calibri" panose="020F0502020204030204" pitchFamily="34" charset="0"/>
                    <a:cs typeface="Calibri" panose="020F0502020204030204" pitchFamily="34" charset="0"/>
                  </a:rPr>
                  <a:t>STEP</a:t>
                </a:r>
              </a:p>
            </p:txBody>
          </p:sp>
          <p:sp>
            <p:nvSpPr>
              <p:cNvPr id="236" name="TextBox 235">
                <a:extLst>
                  <a:ext uri="{FF2B5EF4-FFF2-40B4-BE49-F238E27FC236}">
                    <a16:creationId xmlns:a16="http://schemas.microsoft.com/office/drawing/2014/main" id="{30F9658C-0FF2-E0A4-28BF-099AB47EDA12}"/>
                  </a:ext>
                </a:extLst>
              </p:cNvPr>
              <p:cNvSpPr txBox="1"/>
              <p:nvPr/>
            </p:nvSpPr>
            <p:spPr>
              <a:xfrm>
                <a:off x="629572" y="1374470"/>
                <a:ext cx="444352" cy="400110"/>
              </a:xfrm>
              <a:prstGeom prst="rect">
                <a:avLst/>
              </a:prstGeom>
              <a:noFill/>
            </p:spPr>
            <p:txBody>
              <a:bodyPr wrap="none" rtlCol="0">
                <a:spAutoFit/>
              </a:bodyPr>
              <a:lstStyle/>
              <a:p>
                <a:pPr algn="ctr"/>
                <a:r>
                  <a:rPr lang="en-US" sz="2000" b="1" dirty="0">
                    <a:solidFill>
                      <a:srgbClr val="524298"/>
                    </a:solidFill>
                    <a:latin typeface="Calibri" panose="020F0502020204030204" pitchFamily="34" charset="0"/>
                    <a:cs typeface="Calibri" panose="020F0502020204030204" pitchFamily="34" charset="0"/>
                  </a:rPr>
                  <a:t>02</a:t>
                </a:r>
              </a:p>
            </p:txBody>
          </p:sp>
        </p:grpSp>
        <p:sp>
          <p:nvSpPr>
            <p:cNvPr id="226" name="TextBox 225">
              <a:extLst>
                <a:ext uri="{FF2B5EF4-FFF2-40B4-BE49-F238E27FC236}">
                  <a16:creationId xmlns:a16="http://schemas.microsoft.com/office/drawing/2014/main" id="{79DE308F-B05B-0396-DE5B-1944143CF4D8}"/>
                </a:ext>
              </a:extLst>
            </p:cNvPr>
            <p:cNvSpPr txBox="1"/>
            <p:nvPr/>
          </p:nvSpPr>
          <p:spPr>
            <a:xfrm>
              <a:off x="1323837" y="1121671"/>
              <a:ext cx="2364234" cy="646331"/>
            </a:xfrm>
            <a:prstGeom prst="rect">
              <a:avLst/>
            </a:prstGeom>
            <a:noFill/>
          </p:spPr>
          <p:txBody>
            <a:bodyPr wrap="square" rtlCol="0">
              <a:spAutoFit/>
            </a:bodyPr>
            <a:lstStyle/>
            <a:p>
              <a:r>
                <a:rPr lang="en-US" sz="1800" b="1" dirty="0">
                  <a:solidFill>
                    <a:srgbClr val="524298"/>
                  </a:solidFill>
                  <a:latin typeface="Calibri" panose="020F0502020204030204" pitchFamily="34" charset="0"/>
                  <a:cs typeface="Calibri" panose="020F0502020204030204" pitchFamily="34" charset="0"/>
                </a:rPr>
                <a:t>Requirements and Viability Analysis</a:t>
              </a:r>
            </a:p>
          </p:txBody>
        </p:sp>
        <p:sp>
          <p:nvSpPr>
            <p:cNvPr id="227" name="TextBox 226">
              <a:extLst>
                <a:ext uri="{FF2B5EF4-FFF2-40B4-BE49-F238E27FC236}">
                  <a16:creationId xmlns:a16="http://schemas.microsoft.com/office/drawing/2014/main" id="{D17D0867-BFC4-6B59-98F9-ABD796418207}"/>
                </a:ext>
              </a:extLst>
            </p:cNvPr>
            <p:cNvSpPr txBox="1"/>
            <p:nvPr/>
          </p:nvSpPr>
          <p:spPr>
            <a:xfrm>
              <a:off x="629571" y="2016271"/>
              <a:ext cx="3345529" cy="1600438"/>
            </a:xfrm>
            <a:prstGeom prst="rect">
              <a:avLst/>
            </a:prstGeom>
            <a:noFill/>
          </p:spPr>
          <p:txBody>
            <a:bodyPr wrap="square" rtlCol="0">
              <a:spAutoFit/>
            </a:bodyPr>
            <a:lstStyle/>
            <a:p>
              <a:r>
                <a:rPr lang="en-US" sz="1400" dirty="0">
                  <a:solidFill>
                    <a:srgbClr val="524298"/>
                  </a:solidFill>
                  <a:latin typeface="Calibri" panose="020F0502020204030204" pitchFamily="34" charset="0"/>
                  <a:cs typeface="Calibri" panose="020F0502020204030204" pitchFamily="34" charset="0"/>
                </a:rPr>
                <a:t>This product development stage involves assessing the target market, competition, trends, etc. After all criteria have been identified, a cost-benefit analysis should be undertaken to determine whether the customer’s needs are acceptable and attainable.</a:t>
              </a:r>
            </a:p>
          </p:txBody>
        </p:sp>
      </p:grpSp>
    </p:spTree>
    <p:extLst>
      <p:ext uri="{BB962C8B-B14F-4D97-AF65-F5344CB8AC3E}">
        <p14:creationId xmlns:p14="http://schemas.microsoft.com/office/powerpoint/2010/main" val="24330051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18" name="Rectangle 17">
            <a:extLst>
              <a:ext uri="{FF2B5EF4-FFF2-40B4-BE49-F238E27FC236}">
                <a16:creationId xmlns:a16="http://schemas.microsoft.com/office/drawing/2014/main" id="{3814D101-53CD-319E-0700-25144D88F7A2}"/>
              </a:ext>
            </a:extLst>
          </p:cNvPr>
          <p:cNvSpPr/>
          <p:nvPr/>
        </p:nvSpPr>
        <p:spPr>
          <a:xfrm>
            <a:off x="-107950" y="603250"/>
            <a:ext cx="723900" cy="787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dirty="0">
              <a:solidFill>
                <a:srgbClr val="524298"/>
              </a:solidFill>
              <a:latin typeface="Calibri" panose="020F0502020204030204" pitchFamily="34" charset="0"/>
              <a:cs typeface="Calibri" panose="020F0502020204030204" pitchFamily="34" charset="0"/>
            </a:endParaRPr>
          </a:p>
        </p:txBody>
      </p:sp>
      <p:sp>
        <p:nvSpPr>
          <p:cNvPr id="239" name="Google Shape;239;p17"/>
          <p:cNvSpPr txBox="1">
            <a:spLocks noGrp="1"/>
          </p:cNvSpPr>
          <p:nvPr>
            <p:ph type="title"/>
          </p:nvPr>
        </p:nvSpPr>
        <p:spPr>
          <a:xfrm>
            <a:off x="497582" y="405100"/>
            <a:ext cx="7595280" cy="396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dirty="0">
                <a:latin typeface="Calibri" panose="020F0502020204030204" pitchFamily="34" charset="0"/>
                <a:cs typeface="Calibri" panose="020F0502020204030204" pitchFamily="34" charset="0"/>
              </a:rPr>
              <a:t>Software Product Development Steps</a:t>
            </a:r>
            <a:endParaRPr dirty="0">
              <a:latin typeface="Calibri" panose="020F0502020204030204" pitchFamily="34" charset="0"/>
              <a:cs typeface="Calibri" panose="020F0502020204030204" pitchFamily="34" charset="0"/>
            </a:endParaRPr>
          </a:p>
        </p:txBody>
      </p:sp>
      <p:grpSp>
        <p:nvGrpSpPr>
          <p:cNvPr id="3" name="Group 2">
            <a:extLst>
              <a:ext uri="{FF2B5EF4-FFF2-40B4-BE49-F238E27FC236}">
                <a16:creationId xmlns:a16="http://schemas.microsoft.com/office/drawing/2014/main" id="{0B77070E-5449-FCAC-945F-19F2DB04C22E}"/>
              </a:ext>
            </a:extLst>
          </p:cNvPr>
          <p:cNvGrpSpPr/>
          <p:nvPr/>
        </p:nvGrpSpPr>
        <p:grpSpPr>
          <a:xfrm>
            <a:off x="-30480" y="4535295"/>
            <a:ext cx="9204960" cy="661546"/>
            <a:chOff x="-30480" y="4535295"/>
            <a:chExt cx="9204960" cy="661546"/>
          </a:xfrm>
        </p:grpSpPr>
        <p:sp>
          <p:nvSpPr>
            <p:cNvPr id="4" name="Rectangle 3">
              <a:extLst>
                <a:ext uri="{FF2B5EF4-FFF2-40B4-BE49-F238E27FC236}">
                  <a16:creationId xmlns:a16="http://schemas.microsoft.com/office/drawing/2014/main" id="{CD475E2F-8FFC-8CF5-0761-134954028449}"/>
                </a:ext>
              </a:extLst>
            </p:cNvPr>
            <p:cNvSpPr/>
            <p:nvPr/>
          </p:nvSpPr>
          <p:spPr>
            <a:xfrm>
              <a:off x="-30480" y="4535295"/>
              <a:ext cx="9204960" cy="661546"/>
            </a:xfrm>
            <a:prstGeom prst="rect">
              <a:avLst/>
            </a:prstGeom>
            <a:solidFill>
              <a:srgbClr val="6D4F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6">
              <a:extLst>
                <a:ext uri="{FF2B5EF4-FFF2-40B4-BE49-F238E27FC236}">
                  <a16:creationId xmlns:a16="http://schemas.microsoft.com/office/drawing/2014/main" id="{AF2C7727-3EB1-CEF9-EE9F-61668B1D5E8C}"/>
                </a:ext>
              </a:extLst>
            </p:cNvPr>
            <p:cNvGrpSpPr/>
            <p:nvPr/>
          </p:nvGrpSpPr>
          <p:grpSpPr>
            <a:xfrm>
              <a:off x="63292" y="4663773"/>
              <a:ext cx="8899682" cy="359500"/>
              <a:chOff x="63292" y="4663773"/>
              <a:chExt cx="8899682" cy="359500"/>
            </a:xfrm>
          </p:grpSpPr>
          <p:sp>
            <p:nvSpPr>
              <p:cNvPr id="8" name="TextBox 7">
                <a:extLst>
                  <a:ext uri="{FF2B5EF4-FFF2-40B4-BE49-F238E27FC236}">
                    <a16:creationId xmlns:a16="http://schemas.microsoft.com/office/drawing/2014/main" id="{EE5CA01D-6598-9306-4B0C-3824FD59D573}"/>
                  </a:ext>
                </a:extLst>
              </p:cNvPr>
              <p:cNvSpPr txBox="1"/>
              <p:nvPr/>
            </p:nvSpPr>
            <p:spPr>
              <a:xfrm>
                <a:off x="63292" y="4713458"/>
                <a:ext cx="6634688" cy="276999"/>
              </a:xfrm>
              <a:prstGeom prst="rect">
                <a:avLst/>
              </a:prstGeom>
              <a:noFill/>
            </p:spPr>
            <p:txBody>
              <a:bodyPr wrap="square" rtlCol="0">
                <a:spAutoFit/>
              </a:bodyPr>
              <a:lstStyle/>
              <a:p>
                <a:r>
                  <a:rPr lang="fr-FR" sz="1200" b="1" dirty="0">
                    <a:solidFill>
                      <a:schemeClr val="bg1"/>
                    </a:solidFill>
                    <a:latin typeface="Calibri" panose="020F0502020204030204" pitchFamily="34" charset="0"/>
                    <a:cs typeface="Calibri" panose="020F0502020204030204" pitchFamily="34" charset="0"/>
                  </a:rPr>
                  <a:t>Source :</a:t>
                </a:r>
                <a:r>
                  <a:rPr lang="en-GB" sz="1200" dirty="0">
                    <a:solidFill>
                      <a:schemeClr val="bg1"/>
                    </a:solidFill>
                    <a:latin typeface="Calibri" panose="020F0502020204030204" pitchFamily="34" charset="0"/>
                    <a:cs typeface="Calibri" panose="020F0502020204030204" pitchFamily="34" charset="0"/>
                  </a:rPr>
                  <a:t> </a:t>
                </a:r>
                <a:r>
                  <a:rPr lang="en-GB" sz="1200" dirty="0">
                    <a:solidFill>
                      <a:schemeClr val="bg1"/>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https://www.weblineglobal.com/blog/software-product-development-guide</a:t>
                </a:r>
                <a:endParaRPr lang="en-GB" sz="1000" dirty="0">
                  <a:solidFill>
                    <a:schemeClr val="bg1"/>
                  </a:solidFill>
                  <a:latin typeface="Calibri" panose="020F0502020204030204" pitchFamily="34" charset="0"/>
                  <a:cs typeface="Calibri" panose="020F0502020204030204" pitchFamily="34" charset="0"/>
                </a:endParaRPr>
              </a:p>
            </p:txBody>
          </p:sp>
          <p:pic>
            <p:nvPicPr>
              <p:cNvPr id="9" name="Graphic 8">
                <a:extLst>
                  <a:ext uri="{FF2B5EF4-FFF2-40B4-BE49-F238E27FC236}">
                    <a16:creationId xmlns:a16="http://schemas.microsoft.com/office/drawing/2014/main" id="{3DADA142-51D9-11CA-D7FD-C194238228C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254240" y="4663773"/>
                <a:ext cx="1708734" cy="359500"/>
              </a:xfrm>
              <a:prstGeom prst="rect">
                <a:avLst/>
              </a:prstGeom>
            </p:spPr>
          </p:pic>
        </p:grpSp>
      </p:grpSp>
      <p:grpSp>
        <p:nvGrpSpPr>
          <p:cNvPr id="24" name="Group 23">
            <a:extLst>
              <a:ext uri="{FF2B5EF4-FFF2-40B4-BE49-F238E27FC236}">
                <a16:creationId xmlns:a16="http://schemas.microsoft.com/office/drawing/2014/main" id="{060D9CEC-BC57-EFEE-57F2-AF0D273A314D}"/>
              </a:ext>
            </a:extLst>
          </p:cNvPr>
          <p:cNvGrpSpPr/>
          <p:nvPr/>
        </p:nvGrpSpPr>
        <p:grpSpPr>
          <a:xfrm>
            <a:off x="497582" y="1068812"/>
            <a:ext cx="3632458" cy="3199070"/>
            <a:chOff x="497582" y="1068812"/>
            <a:chExt cx="3632458" cy="3199070"/>
          </a:xfrm>
        </p:grpSpPr>
        <p:sp>
          <p:nvSpPr>
            <p:cNvPr id="12" name="Rectangle 11">
              <a:extLst>
                <a:ext uri="{FF2B5EF4-FFF2-40B4-BE49-F238E27FC236}">
                  <a16:creationId xmlns:a16="http://schemas.microsoft.com/office/drawing/2014/main" id="{0BC0BCE7-995C-8DA4-0147-593BA1433D42}"/>
                </a:ext>
              </a:extLst>
            </p:cNvPr>
            <p:cNvSpPr/>
            <p:nvPr/>
          </p:nvSpPr>
          <p:spPr>
            <a:xfrm>
              <a:off x="497582" y="1068812"/>
              <a:ext cx="3632458" cy="3199070"/>
            </a:xfrm>
            <a:prstGeom prst="rect">
              <a:avLst/>
            </a:prstGeom>
            <a:noFill/>
            <a:ln>
              <a:solidFill>
                <a:srgbClr val="6D4F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7A221519-2118-204E-1EFF-412911571B20}"/>
                </a:ext>
              </a:extLst>
            </p:cNvPr>
            <p:cNvCxnSpPr/>
            <p:nvPr/>
          </p:nvCxnSpPr>
          <p:spPr>
            <a:xfrm>
              <a:off x="497582" y="1821180"/>
              <a:ext cx="3632458" cy="0"/>
            </a:xfrm>
            <a:prstGeom prst="line">
              <a:avLst/>
            </a:prstGeom>
            <a:ln w="19050">
              <a:solidFill>
                <a:srgbClr val="6D4FC4"/>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88F99B6-5532-F0B6-889F-B7B8798F1D7B}"/>
                </a:ext>
              </a:extLst>
            </p:cNvPr>
            <p:cNvCxnSpPr>
              <a:cxnSpLocks/>
            </p:cNvCxnSpPr>
            <p:nvPr/>
          </p:nvCxnSpPr>
          <p:spPr>
            <a:xfrm>
              <a:off x="1198880" y="1068812"/>
              <a:ext cx="0" cy="752368"/>
            </a:xfrm>
            <a:prstGeom prst="line">
              <a:avLst/>
            </a:prstGeom>
            <a:ln w="19050"/>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831E2A2E-EDD6-292C-906C-C05EA086F832}"/>
                </a:ext>
              </a:extLst>
            </p:cNvPr>
            <p:cNvGrpSpPr/>
            <p:nvPr/>
          </p:nvGrpSpPr>
          <p:grpSpPr>
            <a:xfrm>
              <a:off x="555834" y="1132779"/>
              <a:ext cx="591829" cy="641801"/>
              <a:chOff x="555834" y="1132779"/>
              <a:chExt cx="591829" cy="641801"/>
            </a:xfrm>
          </p:grpSpPr>
          <p:sp>
            <p:nvSpPr>
              <p:cNvPr id="19" name="TextBox 18">
                <a:extLst>
                  <a:ext uri="{FF2B5EF4-FFF2-40B4-BE49-F238E27FC236}">
                    <a16:creationId xmlns:a16="http://schemas.microsoft.com/office/drawing/2014/main" id="{C36CC3BB-9289-5E53-1DDD-AA97C6BA2BA4}"/>
                  </a:ext>
                </a:extLst>
              </p:cNvPr>
              <p:cNvSpPr txBox="1"/>
              <p:nvPr/>
            </p:nvSpPr>
            <p:spPr>
              <a:xfrm>
                <a:off x="555834" y="1132779"/>
                <a:ext cx="591829" cy="338554"/>
              </a:xfrm>
              <a:prstGeom prst="rect">
                <a:avLst/>
              </a:prstGeom>
              <a:noFill/>
            </p:spPr>
            <p:txBody>
              <a:bodyPr wrap="none" rtlCol="0">
                <a:spAutoFit/>
              </a:bodyPr>
              <a:lstStyle/>
              <a:p>
                <a:r>
                  <a:rPr lang="en-US" sz="1600" b="1" dirty="0">
                    <a:solidFill>
                      <a:srgbClr val="524298"/>
                    </a:solidFill>
                    <a:latin typeface="Calibri" panose="020F0502020204030204" pitchFamily="34" charset="0"/>
                    <a:cs typeface="Calibri" panose="020F0502020204030204" pitchFamily="34" charset="0"/>
                  </a:rPr>
                  <a:t>STEP</a:t>
                </a:r>
              </a:p>
            </p:txBody>
          </p:sp>
          <p:sp>
            <p:nvSpPr>
              <p:cNvPr id="20" name="TextBox 19">
                <a:extLst>
                  <a:ext uri="{FF2B5EF4-FFF2-40B4-BE49-F238E27FC236}">
                    <a16:creationId xmlns:a16="http://schemas.microsoft.com/office/drawing/2014/main" id="{CA0C094B-053D-CC3D-85D9-43B827FCE9BC}"/>
                  </a:ext>
                </a:extLst>
              </p:cNvPr>
              <p:cNvSpPr txBox="1"/>
              <p:nvPr/>
            </p:nvSpPr>
            <p:spPr>
              <a:xfrm>
                <a:off x="629572" y="1374470"/>
                <a:ext cx="444352" cy="400110"/>
              </a:xfrm>
              <a:prstGeom prst="rect">
                <a:avLst/>
              </a:prstGeom>
              <a:noFill/>
            </p:spPr>
            <p:txBody>
              <a:bodyPr wrap="none" rtlCol="0">
                <a:spAutoFit/>
              </a:bodyPr>
              <a:lstStyle/>
              <a:p>
                <a:pPr algn="ctr"/>
                <a:r>
                  <a:rPr lang="en-US" sz="2000" b="1" dirty="0">
                    <a:solidFill>
                      <a:srgbClr val="524298"/>
                    </a:solidFill>
                    <a:latin typeface="Calibri" panose="020F0502020204030204" pitchFamily="34" charset="0"/>
                    <a:cs typeface="Calibri" panose="020F0502020204030204" pitchFamily="34" charset="0"/>
                  </a:rPr>
                  <a:t>03</a:t>
                </a:r>
              </a:p>
            </p:txBody>
          </p:sp>
        </p:grpSp>
        <p:sp>
          <p:nvSpPr>
            <p:cNvPr id="22" name="TextBox 21">
              <a:extLst>
                <a:ext uri="{FF2B5EF4-FFF2-40B4-BE49-F238E27FC236}">
                  <a16:creationId xmlns:a16="http://schemas.microsoft.com/office/drawing/2014/main" id="{AC35535D-0EB5-8791-B682-9AAD477B15E6}"/>
                </a:ext>
              </a:extLst>
            </p:cNvPr>
            <p:cNvSpPr txBox="1"/>
            <p:nvPr/>
          </p:nvSpPr>
          <p:spPr>
            <a:xfrm>
              <a:off x="1323837" y="1235971"/>
              <a:ext cx="2364234" cy="369332"/>
            </a:xfrm>
            <a:prstGeom prst="rect">
              <a:avLst/>
            </a:prstGeom>
            <a:noFill/>
          </p:spPr>
          <p:txBody>
            <a:bodyPr wrap="square" rtlCol="0">
              <a:spAutoFit/>
            </a:bodyPr>
            <a:lstStyle/>
            <a:p>
              <a:r>
                <a:rPr lang="en-US" sz="1800" b="1" dirty="0">
                  <a:solidFill>
                    <a:srgbClr val="524298"/>
                  </a:solidFill>
                  <a:latin typeface="Calibri" panose="020F0502020204030204" pitchFamily="34" charset="0"/>
                  <a:cs typeface="Calibri" panose="020F0502020204030204" pitchFamily="34" charset="0"/>
                </a:rPr>
                <a:t>Product Creation</a:t>
              </a:r>
            </a:p>
          </p:txBody>
        </p:sp>
        <p:sp>
          <p:nvSpPr>
            <p:cNvPr id="23" name="TextBox 22">
              <a:extLst>
                <a:ext uri="{FF2B5EF4-FFF2-40B4-BE49-F238E27FC236}">
                  <a16:creationId xmlns:a16="http://schemas.microsoft.com/office/drawing/2014/main" id="{F3969A74-71F8-B226-A78C-636A5E21D1E5}"/>
                </a:ext>
              </a:extLst>
            </p:cNvPr>
            <p:cNvSpPr txBox="1"/>
            <p:nvPr/>
          </p:nvSpPr>
          <p:spPr>
            <a:xfrm>
              <a:off x="629571" y="2016271"/>
              <a:ext cx="3345529" cy="954107"/>
            </a:xfrm>
            <a:prstGeom prst="rect">
              <a:avLst/>
            </a:prstGeom>
            <a:noFill/>
          </p:spPr>
          <p:txBody>
            <a:bodyPr wrap="square" rtlCol="0">
              <a:spAutoFit/>
            </a:bodyPr>
            <a:lstStyle/>
            <a:p>
              <a:r>
                <a:rPr lang="en-US" sz="1400" dirty="0">
                  <a:solidFill>
                    <a:srgbClr val="524298"/>
                  </a:solidFill>
                  <a:latin typeface="Calibri" panose="020F0502020204030204" pitchFamily="34" charset="0"/>
                  <a:cs typeface="Calibri" panose="020F0502020204030204" pitchFamily="34" charset="0"/>
                </a:rPr>
                <a:t>The third step in this process is product design, which includes the conception, formulation, and implementation of the product’s features and functionality.</a:t>
              </a:r>
            </a:p>
          </p:txBody>
        </p:sp>
      </p:grpSp>
      <p:grpSp>
        <p:nvGrpSpPr>
          <p:cNvPr id="25" name="Group 24">
            <a:extLst>
              <a:ext uri="{FF2B5EF4-FFF2-40B4-BE49-F238E27FC236}">
                <a16:creationId xmlns:a16="http://schemas.microsoft.com/office/drawing/2014/main" id="{16A2B26D-81D0-D8E9-4E21-39550ADBFFEF}"/>
              </a:ext>
            </a:extLst>
          </p:cNvPr>
          <p:cNvGrpSpPr/>
          <p:nvPr/>
        </p:nvGrpSpPr>
        <p:grpSpPr>
          <a:xfrm>
            <a:off x="4558030" y="1068812"/>
            <a:ext cx="3632458" cy="3199070"/>
            <a:chOff x="497582" y="1068812"/>
            <a:chExt cx="3632458" cy="3199070"/>
          </a:xfrm>
        </p:grpSpPr>
        <p:sp>
          <p:nvSpPr>
            <p:cNvPr id="30" name="Rectangle 29">
              <a:extLst>
                <a:ext uri="{FF2B5EF4-FFF2-40B4-BE49-F238E27FC236}">
                  <a16:creationId xmlns:a16="http://schemas.microsoft.com/office/drawing/2014/main" id="{AEFF452A-B94C-0D80-061F-66942C356CBB}"/>
                </a:ext>
              </a:extLst>
            </p:cNvPr>
            <p:cNvSpPr/>
            <p:nvPr/>
          </p:nvSpPr>
          <p:spPr>
            <a:xfrm>
              <a:off x="497582" y="1068812"/>
              <a:ext cx="3632458" cy="3199070"/>
            </a:xfrm>
            <a:prstGeom prst="rect">
              <a:avLst/>
            </a:prstGeom>
            <a:noFill/>
            <a:ln>
              <a:solidFill>
                <a:srgbClr val="6D4F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Connector 30">
              <a:extLst>
                <a:ext uri="{FF2B5EF4-FFF2-40B4-BE49-F238E27FC236}">
                  <a16:creationId xmlns:a16="http://schemas.microsoft.com/office/drawing/2014/main" id="{7265B310-B4C1-825B-A98F-9EF5E9F53A8B}"/>
                </a:ext>
              </a:extLst>
            </p:cNvPr>
            <p:cNvCxnSpPr/>
            <p:nvPr/>
          </p:nvCxnSpPr>
          <p:spPr>
            <a:xfrm>
              <a:off x="497582" y="1821180"/>
              <a:ext cx="3632458" cy="0"/>
            </a:xfrm>
            <a:prstGeom prst="line">
              <a:avLst/>
            </a:prstGeom>
            <a:ln w="19050">
              <a:solidFill>
                <a:srgbClr val="6D4FC4"/>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FC27E468-E3A7-22B1-F52E-96E2BDB5C758}"/>
                </a:ext>
              </a:extLst>
            </p:cNvPr>
            <p:cNvCxnSpPr>
              <a:cxnSpLocks/>
            </p:cNvCxnSpPr>
            <p:nvPr/>
          </p:nvCxnSpPr>
          <p:spPr>
            <a:xfrm>
              <a:off x="1198880" y="1068812"/>
              <a:ext cx="0" cy="752368"/>
            </a:xfrm>
            <a:prstGeom prst="line">
              <a:avLst/>
            </a:prstGeom>
            <a:ln w="19050"/>
          </p:spPr>
          <p:style>
            <a:lnRef idx="1">
              <a:schemeClr val="accent1"/>
            </a:lnRef>
            <a:fillRef idx="0">
              <a:schemeClr val="accent1"/>
            </a:fillRef>
            <a:effectRef idx="0">
              <a:schemeClr val="accent1"/>
            </a:effectRef>
            <a:fontRef idx="minor">
              <a:schemeClr val="tx1"/>
            </a:fontRef>
          </p:style>
        </p:cxnSp>
        <p:grpSp>
          <p:nvGrpSpPr>
            <p:cNvPr id="225" name="Group 224">
              <a:extLst>
                <a:ext uri="{FF2B5EF4-FFF2-40B4-BE49-F238E27FC236}">
                  <a16:creationId xmlns:a16="http://schemas.microsoft.com/office/drawing/2014/main" id="{630BF6B8-8988-7098-ED85-07552B4ED51F}"/>
                </a:ext>
              </a:extLst>
            </p:cNvPr>
            <p:cNvGrpSpPr/>
            <p:nvPr/>
          </p:nvGrpSpPr>
          <p:grpSpPr>
            <a:xfrm>
              <a:off x="555834" y="1132779"/>
              <a:ext cx="591829" cy="641801"/>
              <a:chOff x="555834" y="1132779"/>
              <a:chExt cx="591829" cy="641801"/>
            </a:xfrm>
          </p:grpSpPr>
          <p:sp>
            <p:nvSpPr>
              <p:cNvPr id="228" name="TextBox 227">
                <a:extLst>
                  <a:ext uri="{FF2B5EF4-FFF2-40B4-BE49-F238E27FC236}">
                    <a16:creationId xmlns:a16="http://schemas.microsoft.com/office/drawing/2014/main" id="{AD22E38A-47F0-7ABE-0540-494EBFBD89B2}"/>
                  </a:ext>
                </a:extLst>
              </p:cNvPr>
              <p:cNvSpPr txBox="1"/>
              <p:nvPr/>
            </p:nvSpPr>
            <p:spPr>
              <a:xfrm>
                <a:off x="555834" y="1132779"/>
                <a:ext cx="591829" cy="338554"/>
              </a:xfrm>
              <a:prstGeom prst="rect">
                <a:avLst/>
              </a:prstGeom>
              <a:noFill/>
            </p:spPr>
            <p:txBody>
              <a:bodyPr wrap="none" rtlCol="0">
                <a:spAutoFit/>
              </a:bodyPr>
              <a:lstStyle/>
              <a:p>
                <a:r>
                  <a:rPr lang="en-US" sz="1600" b="1" dirty="0">
                    <a:solidFill>
                      <a:srgbClr val="524298"/>
                    </a:solidFill>
                    <a:latin typeface="Calibri" panose="020F0502020204030204" pitchFamily="34" charset="0"/>
                    <a:cs typeface="Calibri" panose="020F0502020204030204" pitchFamily="34" charset="0"/>
                  </a:rPr>
                  <a:t>STEP</a:t>
                </a:r>
              </a:p>
            </p:txBody>
          </p:sp>
          <p:sp>
            <p:nvSpPr>
              <p:cNvPr id="236" name="TextBox 235">
                <a:extLst>
                  <a:ext uri="{FF2B5EF4-FFF2-40B4-BE49-F238E27FC236}">
                    <a16:creationId xmlns:a16="http://schemas.microsoft.com/office/drawing/2014/main" id="{30F9658C-0FF2-E0A4-28BF-099AB47EDA12}"/>
                  </a:ext>
                </a:extLst>
              </p:cNvPr>
              <p:cNvSpPr txBox="1"/>
              <p:nvPr/>
            </p:nvSpPr>
            <p:spPr>
              <a:xfrm>
                <a:off x="629572" y="1374470"/>
                <a:ext cx="444352" cy="400110"/>
              </a:xfrm>
              <a:prstGeom prst="rect">
                <a:avLst/>
              </a:prstGeom>
              <a:noFill/>
            </p:spPr>
            <p:txBody>
              <a:bodyPr wrap="none" rtlCol="0">
                <a:spAutoFit/>
              </a:bodyPr>
              <a:lstStyle/>
              <a:p>
                <a:pPr algn="ctr"/>
                <a:r>
                  <a:rPr lang="en-US" sz="2000" b="1" dirty="0">
                    <a:solidFill>
                      <a:srgbClr val="524298"/>
                    </a:solidFill>
                    <a:latin typeface="Calibri" panose="020F0502020204030204" pitchFamily="34" charset="0"/>
                    <a:cs typeface="Calibri" panose="020F0502020204030204" pitchFamily="34" charset="0"/>
                  </a:rPr>
                  <a:t>04</a:t>
                </a:r>
              </a:p>
            </p:txBody>
          </p:sp>
        </p:grpSp>
        <p:sp>
          <p:nvSpPr>
            <p:cNvPr id="226" name="TextBox 225">
              <a:extLst>
                <a:ext uri="{FF2B5EF4-FFF2-40B4-BE49-F238E27FC236}">
                  <a16:creationId xmlns:a16="http://schemas.microsoft.com/office/drawing/2014/main" id="{79DE308F-B05B-0396-DE5B-1944143CF4D8}"/>
                </a:ext>
              </a:extLst>
            </p:cNvPr>
            <p:cNvSpPr txBox="1"/>
            <p:nvPr/>
          </p:nvSpPr>
          <p:spPr>
            <a:xfrm>
              <a:off x="1323837" y="1121671"/>
              <a:ext cx="2364234" cy="646331"/>
            </a:xfrm>
            <a:prstGeom prst="rect">
              <a:avLst/>
            </a:prstGeom>
            <a:noFill/>
          </p:spPr>
          <p:txBody>
            <a:bodyPr wrap="square" rtlCol="0">
              <a:spAutoFit/>
            </a:bodyPr>
            <a:lstStyle/>
            <a:p>
              <a:r>
                <a:rPr lang="en-US" sz="1800" b="1" dirty="0">
                  <a:solidFill>
                    <a:srgbClr val="524298"/>
                  </a:solidFill>
                  <a:latin typeface="Calibri" panose="020F0502020204030204" pitchFamily="34" charset="0"/>
                  <a:cs typeface="Calibri" panose="020F0502020204030204" pitchFamily="34" charset="0"/>
                </a:rPr>
                <a:t>Hiring a Software Development Team</a:t>
              </a:r>
            </a:p>
          </p:txBody>
        </p:sp>
        <p:sp>
          <p:nvSpPr>
            <p:cNvPr id="227" name="TextBox 226">
              <a:extLst>
                <a:ext uri="{FF2B5EF4-FFF2-40B4-BE49-F238E27FC236}">
                  <a16:creationId xmlns:a16="http://schemas.microsoft.com/office/drawing/2014/main" id="{D17D0867-BFC4-6B59-98F9-ABD796418207}"/>
                </a:ext>
              </a:extLst>
            </p:cNvPr>
            <p:cNvSpPr txBox="1"/>
            <p:nvPr/>
          </p:nvSpPr>
          <p:spPr>
            <a:xfrm>
              <a:off x="629571" y="2016271"/>
              <a:ext cx="3345529" cy="1815882"/>
            </a:xfrm>
            <a:prstGeom prst="rect">
              <a:avLst/>
            </a:prstGeom>
            <a:noFill/>
          </p:spPr>
          <p:txBody>
            <a:bodyPr wrap="square" rtlCol="0">
              <a:spAutoFit/>
            </a:bodyPr>
            <a:lstStyle/>
            <a:p>
              <a:r>
                <a:rPr lang="en-US" sz="1400" dirty="0">
                  <a:solidFill>
                    <a:srgbClr val="524298"/>
                  </a:solidFill>
                  <a:latin typeface="Calibri" panose="020F0502020204030204" pitchFamily="34" charset="0"/>
                  <a:cs typeface="Calibri" panose="020F0502020204030204" pitchFamily="34" charset="0"/>
                </a:rPr>
                <a:t>Any successful software product development process must begin by assembling skilled offshore software development staff. Because of the knowledge &amp; experience that an offshore product development team of engineers will bring, the project will be designed to technical standards.</a:t>
              </a:r>
            </a:p>
          </p:txBody>
        </p:sp>
      </p:grpSp>
    </p:spTree>
    <p:extLst>
      <p:ext uri="{BB962C8B-B14F-4D97-AF65-F5344CB8AC3E}">
        <p14:creationId xmlns:p14="http://schemas.microsoft.com/office/powerpoint/2010/main" val="18072845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18" name="Rectangle 17">
            <a:extLst>
              <a:ext uri="{FF2B5EF4-FFF2-40B4-BE49-F238E27FC236}">
                <a16:creationId xmlns:a16="http://schemas.microsoft.com/office/drawing/2014/main" id="{3814D101-53CD-319E-0700-25144D88F7A2}"/>
              </a:ext>
            </a:extLst>
          </p:cNvPr>
          <p:cNvSpPr/>
          <p:nvPr/>
        </p:nvSpPr>
        <p:spPr>
          <a:xfrm>
            <a:off x="-107950" y="603250"/>
            <a:ext cx="723900" cy="787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dirty="0">
              <a:solidFill>
                <a:srgbClr val="524298"/>
              </a:solidFill>
              <a:latin typeface="Calibri" panose="020F0502020204030204" pitchFamily="34" charset="0"/>
              <a:cs typeface="Calibri" panose="020F0502020204030204" pitchFamily="34" charset="0"/>
            </a:endParaRPr>
          </a:p>
        </p:txBody>
      </p:sp>
      <p:sp>
        <p:nvSpPr>
          <p:cNvPr id="239" name="Google Shape;239;p17"/>
          <p:cNvSpPr txBox="1">
            <a:spLocks noGrp="1"/>
          </p:cNvSpPr>
          <p:nvPr>
            <p:ph type="title"/>
          </p:nvPr>
        </p:nvSpPr>
        <p:spPr>
          <a:xfrm>
            <a:off x="497582" y="405100"/>
            <a:ext cx="7595280" cy="396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dirty="0">
                <a:latin typeface="Calibri" panose="020F0502020204030204" pitchFamily="34" charset="0"/>
                <a:cs typeface="Calibri" panose="020F0502020204030204" pitchFamily="34" charset="0"/>
              </a:rPr>
              <a:t>Software Product Development Steps</a:t>
            </a:r>
            <a:endParaRPr dirty="0">
              <a:latin typeface="Calibri" panose="020F0502020204030204" pitchFamily="34" charset="0"/>
              <a:cs typeface="Calibri" panose="020F0502020204030204" pitchFamily="34" charset="0"/>
            </a:endParaRPr>
          </a:p>
        </p:txBody>
      </p:sp>
      <p:grpSp>
        <p:nvGrpSpPr>
          <p:cNvPr id="3" name="Group 2">
            <a:extLst>
              <a:ext uri="{FF2B5EF4-FFF2-40B4-BE49-F238E27FC236}">
                <a16:creationId xmlns:a16="http://schemas.microsoft.com/office/drawing/2014/main" id="{0B77070E-5449-FCAC-945F-19F2DB04C22E}"/>
              </a:ext>
            </a:extLst>
          </p:cNvPr>
          <p:cNvGrpSpPr/>
          <p:nvPr/>
        </p:nvGrpSpPr>
        <p:grpSpPr>
          <a:xfrm>
            <a:off x="-30480" y="4535295"/>
            <a:ext cx="9204960" cy="661546"/>
            <a:chOff x="-30480" y="4535295"/>
            <a:chExt cx="9204960" cy="661546"/>
          </a:xfrm>
        </p:grpSpPr>
        <p:sp>
          <p:nvSpPr>
            <p:cNvPr id="4" name="Rectangle 3">
              <a:extLst>
                <a:ext uri="{FF2B5EF4-FFF2-40B4-BE49-F238E27FC236}">
                  <a16:creationId xmlns:a16="http://schemas.microsoft.com/office/drawing/2014/main" id="{CD475E2F-8FFC-8CF5-0761-134954028449}"/>
                </a:ext>
              </a:extLst>
            </p:cNvPr>
            <p:cNvSpPr/>
            <p:nvPr/>
          </p:nvSpPr>
          <p:spPr>
            <a:xfrm>
              <a:off x="-30480" y="4535295"/>
              <a:ext cx="9204960" cy="661546"/>
            </a:xfrm>
            <a:prstGeom prst="rect">
              <a:avLst/>
            </a:prstGeom>
            <a:solidFill>
              <a:srgbClr val="6D4F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6">
              <a:extLst>
                <a:ext uri="{FF2B5EF4-FFF2-40B4-BE49-F238E27FC236}">
                  <a16:creationId xmlns:a16="http://schemas.microsoft.com/office/drawing/2014/main" id="{AF2C7727-3EB1-CEF9-EE9F-61668B1D5E8C}"/>
                </a:ext>
              </a:extLst>
            </p:cNvPr>
            <p:cNvGrpSpPr/>
            <p:nvPr/>
          </p:nvGrpSpPr>
          <p:grpSpPr>
            <a:xfrm>
              <a:off x="63292" y="4663773"/>
              <a:ext cx="8899682" cy="359500"/>
              <a:chOff x="63292" y="4663773"/>
              <a:chExt cx="8899682" cy="359500"/>
            </a:xfrm>
          </p:grpSpPr>
          <p:sp>
            <p:nvSpPr>
              <p:cNvPr id="8" name="TextBox 7">
                <a:extLst>
                  <a:ext uri="{FF2B5EF4-FFF2-40B4-BE49-F238E27FC236}">
                    <a16:creationId xmlns:a16="http://schemas.microsoft.com/office/drawing/2014/main" id="{EE5CA01D-6598-9306-4B0C-3824FD59D573}"/>
                  </a:ext>
                </a:extLst>
              </p:cNvPr>
              <p:cNvSpPr txBox="1"/>
              <p:nvPr/>
            </p:nvSpPr>
            <p:spPr>
              <a:xfrm>
                <a:off x="63292" y="4713458"/>
                <a:ext cx="6634688" cy="276999"/>
              </a:xfrm>
              <a:prstGeom prst="rect">
                <a:avLst/>
              </a:prstGeom>
              <a:noFill/>
            </p:spPr>
            <p:txBody>
              <a:bodyPr wrap="square" rtlCol="0">
                <a:spAutoFit/>
              </a:bodyPr>
              <a:lstStyle/>
              <a:p>
                <a:r>
                  <a:rPr lang="fr-FR" sz="1200" b="1" dirty="0">
                    <a:solidFill>
                      <a:schemeClr val="bg1"/>
                    </a:solidFill>
                    <a:latin typeface="Calibri" panose="020F0502020204030204" pitchFamily="34" charset="0"/>
                    <a:cs typeface="Calibri" panose="020F0502020204030204" pitchFamily="34" charset="0"/>
                  </a:rPr>
                  <a:t>Source :</a:t>
                </a:r>
                <a:r>
                  <a:rPr lang="en-GB" sz="1200" dirty="0">
                    <a:solidFill>
                      <a:schemeClr val="bg1"/>
                    </a:solidFill>
                    <a:latin typeface="Calibri" panose="020F0502020204030204" pitchFamily="34" charset="0"/>
                    <a:cs typeface="Calibri" panose="020F0502020204030204" pitchFamily="34" charset="0"/>
                  </a:rPr>
                  <a:t> </a:t>
                </a:r>
                <a:r>
                  <a:rPr lang="en-GB" sz="1200" dirty="0">
                    <a:solidFill>
                      <a:schemeClr val="bg1"/>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https://www.weblineglobal.com/blog/software-product-development-guide</a:t>
                </a:r>
                <a:endParaRPr lang="en-GB" sz="1000" dirty="0">
                  <a:solidFill>
                    <a:schemeClr val="bg1"/>
                  </a:solidFill>
                  <a:latin typeface="Calibri" panose="020F0502020204030204" pitchFamily="34" charset="0"/>
                  <a:cs typeface="Calibri" panose="020F0502020204030204" pitchFamily="34" charset="0"/>
                </a:endParaRPr>
              </a:p>
            </p:txBody>
          </p:sp>
          <p:pic>
            <p:nvPicPr>
              <p:cNvPr id="9" name="Graphic 8">
                <a:extLst>
                  <a:ext uri="{FF2B5EF4-FFF2-40B4-BE49-F238E27FC236}">
                    <a16:creationId xmlns:a16="http://schemas.microsoft.com/office/drawing/2014/main" id="{3DADA142-51D9-11CA-D7FD-C194238228C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254240" y="4663773"/>
                <a:ext cx="1708734" cy="359500"/>
              </a:xfrm>
              <a:prstGeom prst="rect">
                <a:avLst/>
              </a:prstGeom>
            </p:spPr>
          </p:pic>
        </p:grpSp>
      </p:grpSp>
      <p:grpSp>
        <p:nvGrpSpPr>
          <p:cNvPr id="24" name="Group 23">
            <a:extLst>
              <a:ext uri="{FF2B5EF4-FFF2-40B4-BE49-F238E27FC236}">
                <a16:creationId xmlns:a16="http://schemas.microsoft.com/office/drawing/2014/main" id="{060D9CEC-BC57-EFEE-57F2-AF0D273A314D}"/>
              </a:ext>
            </a:extLst>
          </p:cNvPr>
          <p:cNvGrpSpPr/>
          <p:nvPr/>
        </p:nvGrpSpPr>
        <p:grpSpPr>
          <a:xfrm>
            <a:off x="497582" y="1068812"/>
            <a:ext cx="3632458" cy="3199070"/>
            <a:chOff x="497582" y="1068812"/>
            <a:chExt cx="3632458" cy="3199070"/>
          </a:xfrm>
        </p:grpSpPr>
        <p:sp>
          <p:nvSpPr>
            <p:cNvPr id="12" name="Rectangle 11">
              <a:extLst>
                <a:ext uri="{FF2B5EF4-FFF2-40B4-BE49-F238E27FC236}">
                  <a16:creationId xmlns:a16="http://schemas.microsoft.com/office/drawing/2014/main" id="{0BC0BCE7-995C-8DA4-0147-593BA1433D42}"/>
                </a:ext>
              </a:extLst>
            </p:cNvPr>
            <p:cNvSpPr/>
            <p:nvPr/>
          </p:nvSpPr>
          <p:spPr>
            <a:xfrm>
              <a:off x="497582" y="1068812"/>
              <a:ext cx="3632458" cy="3199070"/>
            </a:xfrm>
            <a:prstGeom prst="rect">
              <a:avLst/>
            </a:prstGeom>
            <a:noFill/>
            <a:ln>
              <a:solidFill>
                <a:srgbClr val="6D4F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7A221519-2118-204E-1EFF-412911571B20}"/>
                </a:ext>
              </a:extLst>
            </p:cNvPr>
            <p:cNvCxnSpPr/>
            <p:nvPr/>
          </p:nvCxnSpPr>
          <p:spPr>
            <a:xfrm>
              <a:off x="497582" y="1821180"/>
              <a:ext cx="3632458" cy="0"/>
            </a:xfrm>
            <a:prstGeom prst="line">
              <a:avLst/>
            </a:prstGeom>
            <a:ln w="19050">
              <a:solidFill>
                <a:srgbClr val="6D4FC4"/>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88F99B6-5532-F0B6-889F-B7B8798F1D7B}"/>
                </a:ext>
              </a:extLst>
            </p:cNvPr>
            <p:cNvCxnSpPr>
              <a:cxnSpLocks/>
            </p:cNvCxnSpPr>
            <p:nvPr/>
          </p:nvCxnSpPr>
          <p:spPr>
            <a:xfrm>
              <a:off x="1198880" y="1068812"/>
              <a:ext cx="0" cy="752368"/>
            </a:xfrm>
            <a:prstGeom prst="line">
              <a:avLst/>
            </a:prstGeom>
            <a:ln w="19050"/>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831E2A2E-EDD6-292C-906C-C05EA086F832}"/>
                </a:ext>
              </a:extLst>
            </p:cNvPr>
            <p:cNvGrpSpPr/>
            <p:nvPr/>
          </p:nvGrpSpPr>
          <p:grpSpPr>
            <a:xfrm>
              <a:off x="555834" y="1132779"/>
              <a:ext cx="591829" cy="641801"/>
              <a:chOff x="555834" y="1132779"/>
              <a:chExt cx="591829" cy="641801"/>
            </a:xfrm>
          </p:grpSpPr>
          <p:sp>
            <p:nvSpPr>
              <p:cNvPr id="19" name="TextBox 18">
                <a:extLst>
                  <a:ext uri="{FF2B5EF4-FFF2-40B4-BE49-F238E27FC236}">
                    <a16:creationId xmlns:a16="http://schemas.microsoft.com/office/drawing/2014/main" id="{C36CC3BB-9289-5E53-1DDD-AA97C6BA2BA4}"/>
                  </a:ext>
                </a:extLst>
              </p:cNvPr>
              <p:cNvSpPr txBox="1"/>
              <p:nvPr/>
            </p:nvSpPr>
            <p:spPr>
              <a:xfrm>
                <a:off x="555834" y="1132779"/>
                <a:ext cx="591829" cy="338554"/>
              </a:xfrm>
              <a:prstGeom prst="rect">
                <a:avLst/>
              </a:prstGeom>
              <a:noFill/>
            </p:spPr>
            <p:txBody>
              <a:bodyPr wrap="none" rtlCol="0">
                <a:spAutoFit/>
              </a:bodyPr>
              <a:lstStyle/>
              <a:p>
                <a:r>
                  <a:rPr lang="en-US" sz="1600" b="1" dirty="0">
                    <a:solidFill>
                      <a:srgbClr val="524298"/>
                    </a:solidFill>
                    <a:latin typeface="Calibri" panose="020F0502020204030204" pitchFamily="34" charset="0"/>
                    <a:cs typeface="Calibri" panose="020F0502020204030204" pitchFamily="34" charset="0"/>
                  </a:rPr>
                  <a:t>STEP</a:t>
                </a:r>
              </a:p>
            </p:txBody>
          </p:sp>
          <p:sp>
            <p:nvSpPr>
              <p:cNvPr id="20" name="TextBox 19">
                <a:extLst>
                  <a:ext uri="{FF2B5EF4-FFF2-40B4-BE49-F238E27FC236}">
                    <a16:creationId xmlns:a16="http://schemas.microsoft.com/office/drawing/2014/main" id="{CA0C094B-053D-CC3D-85D9-43B827FCE9BC}"/>
                  </a:ext>
                </a:extLst>
              </p:cNvPr>
              <p:cNvSpPr txBox="1"/>
              <p:nvPr/>
            </p:nvSpPr>
            <p:spPr>
              <a:xfrm>
                <a:off x="629572" y="1374470"/>
                <a:ext cx="444352" cy="400110"/>
              </a:xfrm>
              <a:prstGeom prst="rect">
                <a:avLst/>
              </a:prstGeom>
              <a:noFill/>
            </p:spPr>
            <p:txBody>
              <a:bodyPr wrap="none" rtlCol="0">
                <a:spAutoFit/>
              </a:bodyPr>
              <a:lstStyle/>
              <a:p>
                <a:pPr algn="ctr"/>
                <a:r>
                  <a:rPr lang="en-US" sz="2000" b="1" dirty="0">
                    <a:solidFill>
                      <a:srgbClr val="524298"/>
                    </a:solidFill>
                    <a:latin typeface="Calibri" panose="020F0502020204030204" pitchFamily="34" charset="0"/>
                    <a:cs typeface="Calibri" panose="020F0502020204030204" pitchFamily="34" charset="0"/>
                  </a:rPr>
                  <a:t>05</a:t>
                </a:r>
              </a:p>
            </p:txBody>
          </p:sp>
        </p:grpSp>
        <p:sp>
          <p:nvSpPr>
            <p:cNvPr id="22" name="TextBox 21">
              <a:extLst>
                <a:ext uri="{FF2B5EF4-FFF2-40B4-BE49-F238E27FC236}">
                  <a16:creationId xmlns:a16="http://schemas.microsoft.com/office/drawing/2014/main" id="{AC35535D-0EB5-8791-B682-9AAD477B15E6}"/>
                </a:ext>
              </a:extLst>
            </p:cNvPr>
            <p:cNvSpPr txBox="1"/>
            <p:nvPr/>
          </p:nvSpPr>
          <p:spPr>
            <a:xfrm>
              <a:off x="1323837" y="1128021"/>
              <a:ext cx="2364234" cy="646331"/>
            </a:xfrm>
            <a:prstGeom prst="rect">
              <a:avLst/>
            </a:prstGeom>
            <a:noFill/>
          </p:spPr>
          <p:txBody>
            <a:bodyPr wrap="square" rtlCol="0">
              <a:spAutoFit/>
            </a:bodyPr>
            <a:lstStyle/>
            <a:p>
              <a:r>
                <a:rPr lang="en-US" sz="1800" b="1" dirty="0">
                  <a:solidFill>
                    <a:srgbClr val="524298"/>
                  </a:solidFill>
                  <a:latin typeface="Calibri" panose="020F0502020204030204" pitchFamily="34" charset="0"/>
                  <a:cs typeface="Calibri" panose="020F0502020204030204" pitchFamily="34" charset="0"/>
                </a:rPr>
                <a:t>Stage of Coding and Debugging</a:t>
              </a:r>
            </a:p>
          </p:txBody>
        </p:sp>
        <p:sp>
          <p:nvSpPr>
            <p:cNvPr id="23" name="TextBox 22">
              <a:extLst>
                <a:ext uri="{FF2B5EF4-FFF2-40B4-BE49-F238E27FC236}">
                  <a16:creationId xmlns:a16="http://schemas.microsoft.com/office/drawing/2014/main" id="{F3969A74-71F8-B226-A78C-636A5E21D1E5}"/>
                </a:ext>
              </a:extLst>
            </p:cNvPr>
            <p:cNvSpPr txBox="1"/>
            <p:nvPr/>
          </p:nvSpPr>
          <p:spPr>
            <a:xfrm>
              <a:off x="629571" y="2016271"/>
              <a:ext cx="3345529" cy="1169551"/>
            </a:xfrm>
            <a:prstGeom prst="rect">
              <a:avLst/>
            </a:prstGeom>
            <a:noFill/>
          </p:spPr>
          <p:txBody>
            <a:bodyPr wrap="square" rtlCol="0">
              <a:spAutoFit/>
            </a:bodyPr>
            <a:lstStyle/>
            <a:p>
              <a:r>
                <a:rPr lang="en-US" sz="1400" dirty="0">
                  <a:solidFill>
                    <a:srgbClr val="524298"/>
                  </a:solidFill>
                  <a:latin typeface="Calibri" panose="020F0502020204030204" pitchFamily="34" charset="0"/>
                  <a:cs typeface="Calibri" panose="020F0502020204030204" pitchFamily="34" charset="0"/>
                </a:rPr>
                <a:t>The procedures of writing and debugging code to achieve desired functionality are both critical in the development process. Finally, to ensure that the code is error-free and runs as planned.</a:t>
              </a:r>
            </a:p>
          </p:txBody>
        </p:sp>
      </p:grpSp>
      <p:grpSp>
        <p:nvGrpSpPr>
          <p:cNvPr id="25" name="Group 24">
            <a:extLst>
              <a:ext uri="{FF2B5EF4-FFF2-40B4-BE49-F238E27FC236}">
                <a16:creationId xmlns:a16="http://schemas.microsoft.com/office/drawing/2014/main" id="{16A2B26D-81D0-D8E9-4E21-39550ADBFFEF}"/>
              </a:ext>
            </a:extLst>
          </p:cNvPr>
          <p:cNvGrpSpPr/>
          <p:nvPr/>
        </p:nvGrpSpPr>
        <p:grpSpPr>
          <a:xfrm>
            <a:off x="4558030" y="1068812"/>
            <a:ext cx="3632458" cy="3199070"/>
            <a:chOff x="497582" y="1068812"/>
            <a:chExt cx="3632458" cy="3199070"/>
          </a:xfrm>
        </p:grpSpPr>
        <p:sp>
          <p:nvSpPr>
            <p:cNvPr id="30" name="Rectangle 29">
              <a:extLst>
                <a:ext uri="{FF2B5EF4-FFF2-40B4-BE49-F238E27FC236}">
                  <a16:creationId xmlns:a16="http://schemas.microsoft.com/office/drawing/2014/main" id="{AEFF452A-B94C-0D80-061F-66942C356CBB}"/>
                </a:ext>
              </a:extLst>
            </p:cNvPr>
            <p:cNvSpPr/>
            <p:nvPr/>
          </p:nvSpPr>
          <p:spPr>
            <a:xfrm>
              <a:off x="497582" y="1068812"/>
              <a:ext cx="3632458" cy="3199070"/>
            </a:xfrm>
            <a:prstGeom prst="rect">
              <a:avLst/>
            </a:prstGeom>
            <a:noFill/>
            <a:ln>
              <a:solidFill>
                <a:srgbClr val="6D4F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Connector 30">
              <a:extLst>
                <a:ext uri="{FF2B5EF4-FFF2-40B4-BE49-F238E27FC236}">
                  <a16:creationId xmlns:a16="http://schemas.microsoft.com/office/drawing/2014/main" id="{7265B310-B4C1-825B-A98F-9EF5E9F53A8B}"/>
                </a:ext>
              </a:extLst>
            </p:cNvPr>
            <p:cNvCxnSpPr/>
            <p:nvPr/>
          </p:nvCxnSpPr>
          <p:spPr>
            <a:xfrm>
              <a:off x="497582" y="1821180"/>
              <a:ext cx="3632458" cy="0"/>
            </a:xfrm>
            <a:prstGeom prst="line">
              <a:avLst/>
            </a:prstGeom>
            <a:ln w="19050">
              <a:solidFill>
                <a:srgbClr val="6D4FC4"/>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FC27E468-E3A7-22B1-F52E-96E2BDB5C758}"/>
                </a:ext>
              </a:extLst>
            </p:cNvPr>
            <p:cNvCxnSpPr>
              <a:cxnSpLocks/>
            </p:cNvCxnSpPr>
            <p:nvPr/>
          </p:nvCxnSpPr>
          <p:spPr>
            <a:xfrm>
              <a:off x="1198880" y="1068812"/>
              <a:ext cx="0" cy="752368"/>
            </a:xfrm>
            <a:prstGeom prst="line">
              <a:avLst/>
            </a:prstGeom>
            <a:ln w="19050"/>
          </p:spPr>
          <p:style>
            <a:lnRef idx="1">
              <a:schemeClr val="accent1"/>
            </a:lnRef>
            <a:fillRef idx="0">
              <a:schemeClr val="accent1"/>
            </a:fillRef>
            <a:effectRef idx="0">
              <a:schemeClr val="accent1"/>
            </a:effectRef>
            <a:fontRef idx="minor">
              <a:schemeClr val="tx1"/>
            </a:fontRef>
          </p:style>
        </p:cxnSp>
        <p:grpSp>
          <p:nvGrpSpPr>
            <p:cNvPr id="225" name="Group 224">
              <a:extLst>
                <a:ext uri="{FF2B5EF4-FFF2-40B4-BE49-F238E27FC236}">
                  <a16:creationId xmlns:a16="http://schemas.microsoft.com/office/drawing/2014/main" id="{630BF6B8-8988-7098-ED85-07552B4ED51F}"/>
                </a:ext>
              </a:extLst>
            </p:cNvPr>
            <p:cNvGrpSpPr/>
            <p:nvPr/>
          </p:nvGrpSpPr>
          <p:grpSpPr>
            <a:xfrm>
              <a:off x="555834" y="1132779"/>
              <a:ext cx="591829" cy="641801"/>
              <a:chOff x="555834" y="1132779"/>
              <a:chExt cx="591829" cy="641801"/>
            </a:xfrm>
          </p:grpSpPr>
          <p:sp>
            <p:nvSpPr>
              <p:cNvPr id="228" name="TextBox 227">
                <a:extLst>
                  <a:ext uri="{FF2B5EF4-FFF2-40B4-BE49-F238E27FC236}">
                    <a16:creationId xmlns:a16="http://schemas.microsoft.com/office/drawing/2014/main" id="{AD22E38A-47F0-7ABE-0540-494EBFBD89B2}"/>
                  </a:ext>
                </a:extLst>
              </p:cNvPr>
              <p:cNvSpPr txBox="1"/>
              <p:nvPr/>
            </p:nvSpPr>
            <p:spPr>
              <a:xfrm>
                <a:off x="555834" y="1132779"/>
                <a:ext cx="591829" cy="338554"/>
              </a:xfrm>
              <a:prstGeom prst="rect">
                <a:avLst/>
              </a:prstGeom>
              <a:noFill/>
            </p:spPr>
            <p:txBody>
              <a:bodyPr wrap="none" rtlCol="0">
                <a:spAutoFit/>
              </a:bodyPr>
              <a:lstStyle/>
              <a:p>
                <a:r>
                  <a:rPr lang="en-US" sz="1600" b="1" dirty="0">
                    <a:solidFill>
                      <a:srgbClr val="524298"/>
                    </a:solidFill>
                    <a:latin typeface="Calibri" panose="020F0502020204030204" pitchFamily="34" charset="0"/>
                    <a:cs typeface="Calibri" panose="020F0502020204030204" pitchFamily="34" charset="0"/>
                  </a:rPr>
                  <a:t>STEP</a:t>
                </a:r>
              </a:p>
            </p:txBody>
          </p:sp>
          <p:sp>
            <p:nvSpPr>
              <p:cNvPr id="236" name="TextBox 235">
                <a:extLst>
                  <a:ext uri="{FF2B5EF4-FFF2-40B4-BE49-F238E27FC236}">
                    <a16:creationId xmlns:a16="http://schemas.microsoft.com/office/drawing/2014/main" id="{30F9658C-0FF2-E0A4-28BF-099AB47EDA12}"/>
                  </a:ext>
                </a:extLst>
              </p:cNvPr>
              <p:cNvSpPr txBox="1"/>
              <p:nvPr/>
            </p:nvSpPr>
            <p:spPr>
              <a:xfrm>
                <a:off x="629572" y="1374470"/>
                <a:ext cx="444352" cy="400110"/>
              </a:xfrm>
              <a:prstGeom prst="rect">
                <a:avLst/>
              </a:prstGeom>
              <a:noFill/>
            </p:spPr>
            <p:txBody>
              <a:bodyPr wrap="none" rtlCol="0">
                <a:spAutoFit/>
              </a:bodyPr>
              <a:lstStyle/>
              <a:p>
                <a:pPr algn="ctr"/>
                <a:r>
                  <a:rPr lang="en-US" sz="2000" b="1" dirty="0">
                    <a:solidFill>
                      <a:srgbClr val="524298"/>
                    </a:solidFill>
                    <a:latin typeface="Calibri" panose="020F0502020204030204" pitchFamily="34" charset="0"/>
                    <a:cs typeface="Calibri" panose="020F0502020204030204" pitchFamily="34" charset="0"/>
                  </a:rPr>
                  <a:t>06</a:t>
                </a:r>
              </a:p>
            </p:txBody>
          </p:sp>
        </p:grpSp>
        <p:sp>
          <p:nvSpPr>
            <p:cNvPr id="226" name="TextBox 225">
              <a:extLst>
                <a:ext uri="{FF2B5EF4-FFF2-40B4-BE49-F238E27FC236}">
                  <a16:creationId xmlns:a16="http://schemas.microsoft.com/office/drawing/2014/main" id="{79DE308F-B05B-0396-DE5B-1944143CF4D8}"/>
                </a:ext>
              </a:extLst>
            </p:cNvPr>
            <p:cNvSpPr txBox="1"/>
            <p:nvPr/>
          </p:nvSpPr>
          <p:spPr>
            <a:xfrm>
              <a:off x="1323837" y="1121671"/>
              <a:ext cx="2364234" cy="646331"/>
            </a:xfrm>
            <a:prstGeom prst="rect">
              <a:avLst/>
            </a:prstGeom>
            <a:noFill/>
          </p:spPr>
          <p:txBody>
            <a:bodyPr wrap="square" rtlCol="0">
              <a:spAutoFit/>
            </a:bodyPr>
            <a:lstStyle/>
            <a:p>
              <a:r>
                <a:rPr lang="en-US" sz="1800" b="1" dirty="0">
                  <a:solidFill>
                    <a:srgbClr val="524298"/>
                  </a:solidFill>
                  <a:latin typeface="Calibri" panose="020F0502020204030204" pitchFamily="34" charset="0"/>
                  <a:cs typeface="Calibri" panose="020F0502020204030204" pitchFamily="34" charset="0"/>
                </a:rPr>
                <a:t>Market Research and Launch</a:t>
              </a:r>
            </a:p>
          </p:txBody>
        </p:sp>
        <p:sp>
          <p:nvSpPr>
            <p:cNvPr id="227" name="TextBox 226">
              <a:extLst>
                <a:ext uri="{FF2B5EF4-FFF2-40B4-BE49-F238E27FC236}">
                  <a16:creationId xmlns:a16="http://schemas.microsoft.com/office/drawing/2014/main" id="{D17D0867-BFC4-6B59-98F9-ABD796418207}"/>
                </a:ext>
              </a:extLst>
            </p:cNvPr>
            <p:cNvSpPr txBox="1"/>
            <p:nvPr/>
          </p:nvSpPr>
          <p:spPr>
            <a:xfrm>
              <a:off x="629571" y="2016271"/>
              <a:ext cx="3345529" cy="1384995"/>
            </a:xfrm>
            <a:prstGeom prst="rect">
              <a:avLst/>
            </a:prstGeom>
            <a:noFill/>
          </p:spPr>
          <p:txBody>
            <a:bodyPr wrap="square" rtlCol="0">
              <a:spAutoFit/>
            </a:bodyPr>
            <a:lstStyle/>
            <a:p>
              <a:r>
                <a:rPr lang="en-US" sz="1400" dirty="0">
                  <a:solidFill>
                    <a:srgbClr val="524298"/>
                  </a:solidFill>
                  <a:latin typeface="Calibri" panose="020F0502020204030204" pitchFamily="34" charset="0"/>
                  <a:cs typeface="Calibri" panose="020F0502020204030204" pitchFamily="34" charset="0"/>
                </a:rPr>
                <a:t>Testing and launching software products are an important element in the product development process. It is a method of ensuring that the product fits the expectations of the market development plan as well as customer needs.</a:t>
              </a:r>
            </a:p>
          </p:txBody>
        </p:sp>
      </p:grpSp>
    </p:spTree>
    <p:extLst>
      <p:ext uri="{BB962C8B-B14F-4D97-AF65-F5344CB8AC3E}">
        <p14:creationId xmlns:p14="http://schemas.microsoft.com/office/powerpoint/2010/main" val="31683451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18" name="Rectangle 17">
            <a:extLst>
              <a:ext uri="{FF2B5EF4-FFF2-40B4-BE49-F238E27FC236}">
                <a16:creationId xmlns:a16="http://schemas.microsoft.com/office/drawing/2014/main" id="{3814D101-53CD-319E-0700-25144D88F7A2}"/>
              </a:ext>
            </a:extLst>
          </p:cNvPr>
          <p:cNvSpPr/>
          <p:nvPr/>
        </p:nvSpPr>
        <p:spPr>
          <a:xfrm>
            <a:off x="-107950" y="603250"/>
            <a:ext cx="723900" cy="787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dirty="0">
              <a:solidFill>
                <a:srgbClr val="524298"/>
              </a:solidFill>
              <a:latin typeface="Calibri" panose="020F0502020204030204" pitchFamily="34" charset="0"/>
              <a:cs typeface="Calibri" panose="020F0502020204030204" pitchFamily="34" charset="0"/>
            </a:endParaRPr>
          </a:p>
        </p:txBody>
      </p:sp>
      <p:sp>
        <p:nvSpPr>
          <p:cNvPr id="239" name="Google Shape;239;p17"/>
          <p:cNvSpPr txBox="1">
            <a:spLocks noGrp="1"/>
          </p:cNvSpPr>
          <p:nvPr>
            <p:ph type="title"/>
          </p:nvPr>
        </p:nvSpPr>
        <p:spPr>
          <a:xfrm>
            <a:off x="497582" y="405100"/>
            <a:ext cx="7595280" cy="396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dirty="0">
                <a:latin typeface="Calibri" panose="020F0502020204030204" pitchFamily="34" charset="0"/>
                <a:cs typeface="Calibri" panose="020F0502020204030204" pitchFamily="34" charset="0"/>
              </a:rPr>
              <a:t>Software Product Development Steps</a:t>
            </a:r>
            <a:endParaRPr dirty="0">
              <a:latin typeface="Calibri" panose="020F0502020204030204" pitchFamily="34" charset="0"/>
              <a:cs typeface="Calibri" panose="020F0502020204030204" pitchFamily="34" charset="0"/>
            </a:endParaRPr>
          </a:p>
        </p:txBody>
      </p:sp>
      <p:grpSp>
        <p:nvGrpSpPr>
          <p:cNvPr id="3" name="Group 2">
            <a:extLst>
              <a:ext uri="{FF2B5EF4-FFF2-40B4-BE49-F238E27FC236}">
                <a16:creationId xmlns:a16="http://schemas.microsoft.com/office/drawing/2014/main" id="{0B77070E-5449-FCAC-945F-19F2DB04C22E}"/>
              </a:ext>
            </a:extLst>
          </p:cNvPr>
          <p:cNvGrpSpPr/>
          <p:nvPr/>
        </p:nvGrpSpPr>
        <p:grpSpPr>
          <a:xfrm>
            <a:off x="-30480" y="4535295"/>
            <a:ext cx="9204960" cy="661546"/>
            <a:chOff x="-30480" y="4535295"/>
            <a:chExt cx="9204960" cy="661546"/>
          </a:xfrm>
        </p:grpSpPr>
        <p:sp>
          <p:nvSpPr>
            <p:cNvPr id="4" name="Rectangle 3">
              <a:extLst>
                <a:ext uri="{FF2B5EF4-FFF2-40B4-BE49-F238E27FC236}">
                  <a16:creationId xmlns:a16="http://schemas.microsoft.com/office/drawing/2014/main" id="{CD475E2F-8FFC-8CF5-0761-134954028449}"/>
                </a:ext>
              </a:extLst>
            </p:cNvPr>
            <p:cNvSpPr/>
            <p:nvPr/>
          </p:nvSpPr>
          <p:spPr>
            <a:xfrm>
              <a:off x="-30480" y="4535295"/>
              <a:ext cx="9204960" cy="661546"/>
            </a:xfrm>
            <a:prstGeom prst="rect">
              <a:avLst/>
            </a:prstGeom>
            <a:solidFill>
              <a:srgbClr val="6D4F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6">
              <a:extLst>
                <a:ext uri="{FF2B5EF4-FFF2-40B4-BE49-F238E27FC236}">
                  <a16:creationId xmlns:a16="http://schemas.microsoft.com/office/drawing/2014/main" id="{AF2C7727-3EB1-CEF9-EE9F-61668B1D5E8C}"/>
                </a:ext>
              </a:extLst>
            </p:cNvPr>
            <p:cNvGrpSpPr/>
            <p:nvPr/>
          </p:nvGrpSpPr>
          <p:grpSpPr>
            <a:xfrm>
              <a:off x="63292" y="4663773"/>
              <a:ext cx="8899682" cy="359500"/>
              <a:chOff x="63292" y="4663773"/>
              <a:chExt cx="8899682" cy="359500"/>
            </a:xfrm>
          </p:grpSpPr>
          <p:sp>
            <p:nvSpPr>
              <p:cNvPr id="8" name="TextBox 7">
                <a:extLst>
                  <a:ext uri="{FF2B5EF4-FFF2-40B4-BE49-F238E27FC236}">
                    <a16:creationId xmlns:a16="http://schemas.microsoft.com/office/drawing/2014/main" id="{EE5CA01D-6598-9306-4B0C-3824FD59D573}"/>
                  </a:ext>
                </a:extLst>
              </p:cNvPr>
              <p:cNvSpPr txBox="1"/>
              <p:nvPr/>
            </p:nvSpPr>
            <p:spPr>
              <a:xfrm>
                <a:off x="63292" y="4713458"/>
                <a:ext cx="6634688" cy="276999"/>
              </a:xfrm>
              <a:prstGeom prst="rect">
                <a:avLst/>
              </a:prstGeom>
              <a:noFill/>
            </p:spPr>
            <p:txBody>
              <a:bodyPr wrap="square" rtlCol="0">
                <a:spAutoFit/>
              </a:bodyPr>
              <a:lstStyle/>
              <a:p>
                <a:r>
                  <a:rPr lang="fr-FR" sz="1200" b="1" dirty="0">
                    <a:solidFill>
                      <a:schemeClr val="bg1"/>
                    </a:solidFill>
                    <a:latin typeface="Calibri" panose="020F0502020204030204" pitchFamily="34" charset="0"/>
                    <a:cs typeface="Calibri" panose="020F0502020204030204" pitchFamily="34" charset="0"/>
                  </a:rPr>
                  <a:t>Source :</a:t>
                </a:r>
                <a:r>
                  <a:rPr lang="en-GB" sz="1200" dirty="0">
                    <a:solidFill>
                      <a:schemeClr val="bg1"/>
                    </a:solidFill>
                    <a:latin typeface="Calibri" panose="020F0502020204030204" pitchFamily="34" charset="0"/>
                    <a:cs typeface="Calibri" panose="020F0502020204030204" pitchFamily="34" charset="0"/>
                  </a:rPr>
                  <a:t> </a:t>
                </a:r>
                <a:r>
                  <a:rPr lang="en-GB" sz="1200" dirty="0">
                    <a:solidFill>
                      <a:schemeClr val="bg1"/>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https://www.weblineglobal.com/blog/software-product-development-guide</a:t>
                </a:r>
                <a:endParaRPr lang="en-GB" sz="1000" dirty="0">
                  <a:solidFill>
                    <a:schemeClr val="bg1"/>
                  </a:solidFill>
                  <a:latin typeface="Calibri" panose="020F0502020204030204" pitchFamily="34" charset="0"/>
                  <a:cs typeface="Calibri" panose="020F0502020204030204" pitchFamily="34" charset="0"/>
                </a:endParaRPr>
              </a:p>
            </p:txBody>
          </p:sp>
          <p:pic>
            <p:nvPicPr>
              <p:cNvPr id="9" name="Graphic 8">
                <a:extLst>
                  <a:ext uri="{FF2B5EF4-FFF2-40B4-BE49-F238E27FC236}">
                    <a16:creationId xmlns:a16="http://schemas.microsoft.com/office/drawing/2014/main" id="{3DADA142-51D9-11CA-D7FD-C194238228C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254240" y="4663773"/>
                <a:ext cx="1708734" cy="359500"/>
              </a:xfrm>
              <a:prstGeom prst="rect">
                <a:avLst/>
              </a:prstGeom>
            </p:spPr>
          </p:pic>
        </p:grpSp>
      </p:grpSp>
      <p:grpSp>
        <p:nvGrpSpPr>
          <p:cNvPr id="24" name="Group 23">
            <a:extLst>
              <a:ext uri="{FF2B5EF4-FFF2-40B4-BE49-F238E27FC236}">
                <a16:creationId xmlns:a16="http://schemas.microsoft.com/office/drawing/2014/main" id="{060D9CEC-BC57-EFEE-57F2-AF0D273A314D}"/>
              </a:ext>
            </a:extLst>
          </p:cNvPr>
          <p:cNvGrpSpPr/>
          <p:nvPr/>
        </p:nvGrpSpPr>
        <p:grpSpPr>
          <a:xfrm>
            <a:off x="497582" y="1068812"/>
            <a:ext cx="3632458" cy="3199070"/>
            <a:chOff x="497582" y="1068812"/>
            <a:chExt cx="3632458" cy="3199070"/>
          </a:xfrm>
        </p:grpSpPr>
        <p:sp>
          <p:nvSpPr>
            <p:cNvPr id="12" name="Rectangle 11">
              <a:extLst>
                <a:ext uri="{FF2B5EF4-FFF2-40B4-BE49-F238E27FC236}">
                  <a16:creationId xmlns:a16="http://schemas.microsoft.com/office/drawing/2014/main" id="{0BC0BCE7-995C-8DA4-0147-593BA1433D42}"/>
                </a:ext>
              </a:extLst>
            </p:cNvPr>
            <p:cNvSpPr/>
            <p:nvPr/>
          </p:nvSpPr>
          <p:spPr>
            <a:xfrm>
              <a:off x="497582" y="1068812"/>
              <a:ext cx="3632458" cy="3199070"/>
            </a:xfrm>
            <a:prstGeom prst="rect">
              <a:avLst/>
            </a:prstGeom>
            <a:noFill/>
            <a:ln>
              <a:solidFill>
                <a:srgbClr val="6D4F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7A221519-2118-204E-1EFF-412911571B20}"/>
                </a:ext>
              </a:extLst>
            </p:cNvPr>
            <p:cNvCxnSpPr/>
            <p:nvPr/>
          </p:nvCxnSpPr>
          <p:spPr>
            <a:xfrm>
              <a:off x="497582" y="1821180"/>
              <a:ext cx="3632458" cy="0"/>
            </a:xfrm>
            <a:prstGeom prst="line">
              <a:avLst/>
            </a:prstGeom>
            <a:ln w="19050">
              <a:solidFill>
                <a:srgbClr val="6D4FC4"/>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88F99B6-5532-F0B6-889F-B7B8798F1D7B}"/>
                </a:ext>
              </a:extLst>
            </p:cNvPr>
            <p:cNvCxnSpPr>
              <a:cxnSpLocks/>
            </p:cNvCxnSpPr>
            <p:nvPr/>
          </p:nvCxnSpPr>
          <p:spPr>
            <a:xfrm>
              <a:off x="1198880" y="1068812"/>
              <a:ext cx="0" cy="752368"/>
            </a:xfrm>
            <a:prstGeom prst="line">
              <a:avLst/>
            </a:prstGeom>
            <a:ln w="19050"/>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831E2A2E-EDD6-292C-906C-C05EA086F832}"/>
                </a:ext>
              </a:extLst>
            </p:cNvPr>
            <p:cNvGrpSpPr/>
            <p:nvPr/>
          </p:nvGrpSpPr>
          <p:grpSpPr>
            <a:xfrm>
              <a:off x="555834" y="1132779"/>
              <a:ext cx="591829" cy="641801"/>
              <a:chOff x="555834" y="1132779"/>
              <a:chExt cx="591829" cy="641801"/>
            </a:xfrm>
          </p:grpSpPr>
          <p:sp>
            <p:nvSpPr>
              <p:cNvPr id="19" name="TextBox 18">
                <a:extLst>
                  <a:ext uri="{FF2B5EF4-FFF2-40B4-BE49-F238E27FC236}">
                    <a16:creationId xmlns:a16="http://schemas.microsoft.com/office/drawing/2014/main" id="{C36CC3BB-9289-5E53-1DDD-AA97C6BA2BA4}"/>
                  </a:ext>
                </a:extLst>
              </p:cNvPr>
              <p:cNvSpPr txBox="1"/>
              <p:nvPr/>
            </p:nvSpPr>
            <p:spPr>
              <a:xfrm>
                <a:off x="555834" y="1132779"/>
                <a:ext cx="591829" cy="338554"/>
              </a:xfrm>
              <a:prstGeom prst="rect">
                <a:avLst/>
              </a:prstGeom>
              <a:noFill/>
            </p:spPr>
            <p:txBody>
              <a:bodyPr wrap="none" rtlCol="0">
                <a:spAutoFit/>
              </a:bodyPr>
              <a:lstStyle/>
              <a:p>
                <a:r>
                  <a:rPr lang="en-US" sz="1600" b="1" dirty="0">
                    <a:solidFill>
                      <a:srgbClr val="524298"/>
                    </a:solidFill>
                    <a:latin typeface="Calibri" panose="020F0502020204030204" pitchFamily="34" charset="0"/>
                    <a:cs typeface="Calibri" panose="020F0502020204030204" pitchFamily="34" charset="0"/>
                  </a:rPr>
                  <a:t>STEP</a:t>
                </a:r>
              </a:p>
            </p:txBody>
          </p:sp>
          <p:sp>
            <p:nvSpPr>
              <p:cNvPr id="20" name="TextBox 19">
                <a:extLst>
                  <a:ext uri="{FF2B5EF4-FFF2-40B4-BE49-F238E27FC236}">
                    <a16:creationId xmlns:a16="http://schemas.microsoft.com/office/drawing/2014/main" id="{CA0C094B-053D-CC3D-85D9-43B827FCE9BC}"/>
                  </a:ext>
                </a:extLst>
              </p:cNvPr>
              <p:cNvSpPr txBox="1"/>
              <p:nvPr/>
            </p:nvSpPr>
            <p:spPr>
              <a:xfrm>
                <a:off x="629572" y="1374470"/>
                <a:ext cx="444352" cy="400110"/>
              </a:xfrm>
              <a:prstGeom prst="rect">
                <a:avLst/>
              </a:prstGeom>
              <a:noFill/>
            </p:spPr>
            <p:txBody>
              <a:bodyPr wrap="none" rtlCol="0">
                <a:spAutoFit/>
              </a:bodyPr>
              <a:lstStyle/>
              <a:p>
                <a:pPr algn="ctr"/>
                <a:r>
                  <a:rPr lang="en-US" sz="2000" b="1" dirty="0">
                    <a:solidFill>
                      <a:srgbClr val="524298"/>
                    </a:solidFill>
                    <a:latin typeface="Calibri" panose="020F0502020204030204" pitchFamily="34" charset="0"/>
                    <a:cs typeface="Calibri" panose="020F0502020204030204" pitchFamily="34" charset="0"/>
                  </a:rPr>
                  <a:t>07</a:t>
                </a:r>
              </a:p>
            </p:txBody>
          </p:sp>
        </p:grpSp>
        <p:sp>
          <p:nvSpPr>
            <p:cNvPr id="22" name="TextBox 21">
              <a:extLst>
                <a:ext uri="{FF2B5EF4-FFF2-40B4-BE49-F238E27FC236}">
                  <a16:creationId xmlns:a16="http://schemas.microsoft.com/office/drawing/2014/main" id="{AC35535D-0EB5-8791-B682-9AAD477B15E6}"/>
                </a:ext>
              </a:extLst>
            </p:cNvPr>
            <p:cNvSpPr txBox="1"/>
            <p:nvPr/>
          </p:nvSpPr>
          <p:spPr>
            <a:xfrm>
              <a:off x="1323837" y="1128021"/>
              <a:ext cx="2364234" cy="646331"/>
            </a:xfrm>
            <a:prstGeom prst="rect">
              <a:avLst/>
            </a:prstGeom>
            <a:noFill/>
          </p:spPr>
          <p:txBody>
            <a:bodyPr wrap="square" rtlCol="0">
              <a:spAutoFit/>
            </a:bodyPr>
            <a:lstStyle/>
            <a:p>
              <a:r>
                <a:rPr lang="en-US" sz="1800" b="1" dirty="0">
                  <a:solidFill>
                    <a:srgbClr val="524298"/>
                  </a:solidFill>
                  <a:latin typeface="Calibri" panose="020F0502020204030204" pitchFamily="34" charset="0"/>
                  <a:cs typeface="Calibri" panose="020F0502020204030204" pitchFamily="34" charset="0"/>
                </a:rPr>
                <a:t>Maintenance and Support</a:t>
              </a:r>
            </a:p>
          </p:txBody>
        </p:sp>
        <p:sp>
          <p:nvSpPr>
            <p:cNvPr id="23" name="TextBox 22">
              <a:extLst>
                <a:ext uri="{FF2B5EF4-FFF2-40B4-BE49-F238E27FC236}">
                  <a16:creationId xmlns:a16="http://schemas.microsoft.com/office/drawing/2014/main" id="{F3969A74-71F8-B226-A78C-636A5E21D1E5}"/>
                </a:ext>
              </a:extLst>
            </p:cNvPr>
            <p:cNvSpPr txBox="1"/>
            <p:nvPr/>
          </p:nvSpPr>
          <p:spPr>
            <a:xfrm>
              <a:off x="629571" y="2016271"/>
              <a:ext cx="3345529" cy="1169551"/>
            </a:xfrm>
            <a:prstGeom prst="rect">
              <a:avLst/>
            </a:prstGeom>
            <a:noFill/>
          </p:spPr>
          <p:txBody>
            <a:bodyPr wrap="square" rtlCol="0">
              <a:spAutoFit/>
            </a:bodyPr>
            <a:lstStyle/>
            <a:p>
              <a:r>
                <a:rPr lang="en-US" sz="1400" dirty="0">
                  <a:solidFill>
                    <a:srgbClr val="524298"/>
                  </a:solidFill>
                  <a:latin typeface="Calibri" panose="020F0502020204030204" pitchFamily="34" charset="0"/>
                  <a:cs typeface="Calibri" panose="020F0502020204030204" pitchFamily="34" charset="0"/>
                </a:rPr>
                <a:t>Software support and maintenance must be included in the software development process. The primary goal of maintenance &amp; support is to ensure that the program is working properly without any problems.</a:t>
              </a:r>
            </a:p>
          </p:txBody>
        </p:sp>
      </p:grpSp>
    </p:spTree>
    <p:extLst>
      <p:ext uri="{BB962C8B-B14F-4D97-AF65-F5344CB8AC3E}">
        <p14:creationId xmlns:p14="http://schemas.microsoft.com/office/powerpoint/2010/main" val="30979451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18" name="Rectangle 17">
            <a:extLst>
              <a:ext uri="{FF2B5EF4-FFF2-40B4-BE49-F238E27FC236}">
                <a16:creationId xmlns:a16="http://schemas.microsoft.com/office/drawing/2014/main" id="{3814D101-53CD-319E-0700-25144D88F7A2}"/>
              </a:ext>
            </a:extLst>
          </p:cNvPr>
          <p:cNvSpPr/>
          <p:nvPr/>
        </p:nvSpPr>
        <p:spPr>
          <a:xfrm>
            <a:off x="-107950" y="603250"/>
            <a:ext cx="723900" cy="787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Google Shape;239;p17"/>
          <p:cNvSpPr txBox="1">
            <a:spLocks noGrp="1"/>
          </p:cNvSpPr>
          <p:nvPr>
            <p:ph type="title"/>
          </p:nvPr>
        </p:nvSpPr>
        <p:spPr>
          <a:xfrm>
            <a:off x="497582" y="405100"/>
            <a:ext cx="7595280" cy="3963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US" dirty="0">
                <a:latin typeface="Calibri" panose="020F0502020204030204" pitchFamily="34" charset="0"/>
                <a:cs typeface="Calibri" panose="020F0502020204030204" pitchFamily="34" charset="0"/>
              </a:rPr>
              <a:t>You Don’t Want to Miss These Trends in Software Product Development</a:t>
            </a:r>
          </a:p>
        </p:txBody>
      </p:sp>
      <p:grpSp>
        <p:nvGrpSpPr>
          <p:cNvPr id="3" name="Group 2">
            <a:extLst>
              <a:ext uri="{FF2B5EF4-FFF2-40B4-BE49-F238E27FC236}">
                <a16:creationId xmlns:a16="http://schemas.microsoft.com/office/drawing/2014/main" id="{CD81243A-491F-F8F3-F9F0-3BA44048BF0D}"/>
              </a:ext>
            </a:extLst>
          </p:cNvPr>
          <p:cNvGrpSpPr/>
          <p:nvPr/>
        </p:nvGrpSpPr>
        <p:grpSpPr>
          <a:xfrm>
            <a:off x="497582" y="1516380"/>
            <a:ext cx="8196836" cy="937025"/>
            <a:chOff x="497584" y="1402080"/>
            <a:chExt cx="8196836" cy="937025"/>
          </a:xfrm>
        </p:grpSpPr>
        <p:grpSp>
          <p:nvGrpSpPr>
            <p:cNvPr id="4" name="Group 3">
              <a:extLst>
                <a:ext uri="{FF2B5EF4-FFF2-40B4-BE49-F238E27FC236}">
                  <a16:creationId xmlns:a16="http://schemas.microsoft.com/office/drawing/2014/main" id="{4B898F0E-14D3-2779-BC92-DC4B558366FA}"/>
                </a:ext>
              </a:extLst>
            </p:cNvPr>
            <p:cNvGrpSpPr/>
            <p:nvPr/>
          </p:nvGrpSpPr>
          <p:grpSpPr>
            <a:xfrm>
              <a:off x="497584" y="1402080"/>
              <a:ext cx="8196836" cy="937025"/>
              <a:chOff x="497584" y="1402080"/>
              <a:chExt cx="8196836" cy="1264920"/>
            </a:xfrm>
          </p:grpSpPr>
          <p:sp>
            <p:nvSpPr>
              <p:cNvPr id="11" name="Rectangle: Rounded Corners 10">
                <a:extLst>
                  <a:ext uri="{FF2B5EF4-FFF2-40B4-BE49-F238E27FC236}">
                    <a16:creationId xmlns:a16="http://schemas.microsoft.com/office/drawing/2014/main" id="{31036448-6D61-6723-2B80-BE07171841C4}"/>
                  </a:ext>
                </a:extLst>
              </p:cNvPr>
              <p:cNvSpPr/>
              <p:nvPr/>
            </p:nvSpPr>
            <p:spPr>
              <a:xfrm>
                <a:off x="497584" y="1402080"/>
                <a:ext cx="8196836" cy="1261110"/>
              </a:xfrm>
              <a:prstGeom prst="roundRect">
                <a:avLst>
                  <a:gd name="adj" fmla="val 0"/>
                </a:avLst>
              </a:prstGeom>
              <a:solidFill>
                <a:schemeClr val="bg1"/>
              </a:solidFill>
              <a:ln>
                <a:noFill/>
              </a:ln>
              <a:effectLst>
                <a:outerShdw blurRad="114300" dist="76200" dir="2700000" algn="tl" rotWithShape="0">
                  <a:schemeClr val="tx2">
                    <a:lumMod val="25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9C1CE9B-E7C0-5E06-6F50-671476F307BE}"/>
                  </a:ext>
                </a:extLst>
              </p:cNvPr>
              <p:cNvSpPr/>
              <p:nvPr/>
            </p:nvSpPr>
            <p:spPr>
              <a:xfrm>
                <a:off x="497584" y="1402080"/>
                <a:ext cx="874016" cy="1264920"/>
              </a:xfrm>
              <a:prstGeom prst="rect">
                <a:avLst/>
              </a:prstGeom>
              <a:solidFill>
                <a:srgbClr val="FF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xtBox 6">
              <a:extLst>
                <a:ext uri="{FF2B5EF4-FFF2-40B4-BE49-F238E27FC236}">
                  <a16:creationId xmlns:a16="http://schemas.microsoft.com/office/drawing/2014/main" id="{8FA83112-4292-6F66-756F-C094EC245E09}"/>
                </a:ext>
              </a:extLst>
            </p:cNvPr>
            <p:cNvSpPr txBox="1"/>
            <p:nvPr/>
          </p:nvSpPr>
          <p:spPr>
            <a:xfrm>
              <a:off x="1733104" y="1457071"/>
              <a:ext cx="4027615" cy="307777"/>
            </a:xfrm>
            <a:prstGeom prst="rect">
              <a:avLst/>
            </a:prstGeom>
            <a:noFill/>
          </p:spPr>
          <p:txBody>
            <a:bodyPr wrap="square" rtlCol="0">
              <a:spAutoFit/>
            </a:bodyPr>
            <a:lstStyle/>
            <a:p>
              <a:r>
                <a:rPr lang="en-US" b="1" dirty="0">
                  <a:solidFill>
                    <a:schemeClr val="bg2">
                      <a:lumMod val="50000"/>
                    </a:schemeClr>
                  </a:solidFill>
                  <a:latin typeface="Calibri" panose="020F0502020204030204" pitchFamily="34" charset="0"/>
                  <a:cs typeface="Calibri" panose="020F0502020204030204" pitchFamily="34" charset="0"/>
                </a:rPr>
                <a:t>The Rise of Low-code Tools</a:t>
              </a:r>
            </a:p>
          </p:txBody>
        </p:sp>
        <p:sp>
          <p:nvSpPr>
            <p:cNvPr id="8" name="TextBox 7">
              <a:extLst>
                <a:ext uri="{FF2B5EF4-FFF2-40B4-BE49-F238E27FC236}">
                  <a16:creationId xmlns:a16="http://schemas.microsoft.com/office/drawing/2014/main" id="{6359F557-AA78-0291-4DB9-07C149079ED9}"/>
                </a:ext>
              </a:extLst>
            </p:cNvPr>
            <p:cNvSpPr txBox="1"/>
            <p:nvPr/>
          </p:nvSpPr>
          <p:spPr>
            <a:xfrm>
              <a:off x="1733105" y="1781939"/>
              <a:ext cx="6598095" cy="461665"/>
            </a:xfrm>
            <a:prstGeom prst="rect">
              <a:avLst/>
            </a:prstGeom>
            <a:noFill/>
          </p:spPr>
          <p:txBody>
            <a:bodyPr wrap="square" rtlCol="0">
              <a:spAutoFit/>
            </a:bodyPr>
            <a:lstStyle/>
            <a:p>
              <a:r>
                <a:rPr lang="en-US" sz="1200" dirty="0">
                  <a:solidFill>
                    <a:schemeClr val="bg2">
                      <a:lumMod val="50000"/>
                    </a:schemeClr>
                  </a:solidFill>
                  <a:latin typeface="Calibri" panose="020F0502020204030204" pitchFamily="34" charset="0"/>
                  <a:cs typeface="Calibri" panose="020F0502020204030204" pitchFamily="34" charset="0"/>
                </a:rPr>
                <a:t>Low-code tools rely on drag-and-drop interfaces and code snippets to build out functionalities. Low-code tools are likely to become more prevalent by 2023.</a:t>
              </a:r>
            </a:p>
          </p:txBody>
        </p:sp>
        <p:sp>
          <p:nvSpPr>
            <p:cNvPr id="9" name="Isosceles Triangle 8">
              <a:extLst>
                <a:ext uri="{FF2B5EF4-FFF2-40B4-BE49-F238E27FC236}">
                  <a16:creationId xmlns:a16="http://schemas.microsoft.com/office/drawing/2014/main" id="{DAB26E66-94A0-3FEE-D917-B2672556DAF1}"/>
                </a:ext>
              </a:extLst>
            </p:cNvPr>
            <p:cNvSpPr/>
            <p:nvPr/>
          </p:nvSpPr>
          <p:spPr>
            <a:xfrm rot="5400000">
              <a:off x="975685" y="1586473"/>
              <a:ext cx="697935" cy="556025"/>
            </a:xfrm>
            <a:prstGeom prst="triangle">
              <a:avLst/>
            </a:prstGeom>
            <a:solidFill>
              <a:srgbClr val="FF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9FFAEB9D-E4AC-9F2C-89D9-ED62D2E029E3}"/>
                </a:ext>
              </a:extLst>
            </p:cNvPr>
            <p:cNvSpPr txBox="1"/>
            <p:nvPr/>
          </p:nvSpPr>
          <p:spPr>
            <a:xfrm>
              <a:off x="608447" y="1576792"/>
              <a:ext cx="605344" cy="584775"/>
            </a:xfrm>
            <a:prstGeom prst="rect">
              <a:avLst/>
            </a:prstGeom>
            <a:noFill/>
          </p:spPr>
          <p:txBody>
            <a:bodyPr wrap="square" rtlCol="0">
              <a:spAutoFit/>
            </a:bodyPr>
            <a:lstStyle/>
            <a:p>
              <a:r>
                <a:rPr lang="en-US" sz="3200" b="1" dirty="0">
                  <a:solidFill>
                    <a:schemeClr val="bg1"/>
                  </a:solidFill>
                  <a:latin typeface="Calibri" panose="020F0502020204030204" pitchFamily="34" charset="0"/>
                  <a:cs typeface="Calibri" panose="020F0502020204030204" pitchFamily="34" charset="0"/>
                </a:rPr>
                <a:t>01</a:t>
              </a:r>
            </a:p>
          </p:txBody>
        </p:sp>
      </p:grpSp>
      <p:grpSp>
        <p:nvGrpSpPr>
          <p:cNvPr id="14" name="Group 13">
            <a:extLst>
              <a:ext uri="{FF2B5EF4-FFF2-40B4-BE49-F238E27FC236}">
                <a16:creationId xmlns:a16="http://schemas.microsoft.com/office/drawing/2014/main" id="{6EFD7C60-C4FE-F628-F286-E5AAE0887923}"/>
              </a:ext>
            </a:extLst>
          </p:cNvPr>
          <p:cNvGrpSpPr/>
          <p:nvPr/>
        </p:nvGrpSpPr>
        <p:grpSpPr>
          <a:xfrm>
            <a:off x="497584" y="2654972"/>
            <a:ext cx="8196836" cy="1110578"/>
            <a:chOff x="497584" y="1402080"/>
            <a:chExt cx="8196836" cy="1110578"/>
          </a:xfrm>
        </p:grpSpPr>
        <p:grpSp>
          <p:nvGrpSpPr>
            <p:cNvPr id="15" name="Group 14">
              <a:extLst>
                <a:ext uri="{FF2B5EF4-FFF2-40B4-BE49-F238E27FC236}">
                  <a16:creationId xmlns:a16="http://schemas.microsoft.com/office/drawing/2014/main" id="{CBB29827-339D-97ED-0E8B-DCA97FE425AE}"/>
                </a:ext>
              </a:extLst>
            </p:cNvPr>
            <p:cNvGrpSpPr/>
            <p:nvPr/>
          </p:nvGrpSpPr>
          <p:grpSpPr>
            <a:xfrm>
              <a:off x="497584" y="1402080"/>
              <a:ext cx="8196836" cy="1110578"/>
              <a:chOff x="497584" y="1402080"/>
              <a:chExt cx="8196836" cy="1499205"/>
            </a:xfrm>
          </p:grpSpPr>
          <p:sp>
            <p:nvSpPr>
              <p:cNvPr id="20" name="Rectangle: Rounded Corners 19">
                <a:extLst>
                  <a:ext uri="{FF2B5EF4-FFF2-40B4-BE49-F238E27FC236}">
                    <a16:creationId xmlns:a16="http://schemas.microsoft.com/office/drawing/2014/main" id="{FD5E5037-F3C2-AD11-75CA-BF643594340B}"/>
                  </a:ext>
                </a:extLst>
              </p:cNvPr>
              <p:cNvSpPr/>
              <p:nvPr/>
            </p:nvSpPr>
            <p:spPr>
              <a:xfrm>
                <a:off x="497584" y="1402080"/>
                <a:ext cx="8196836" cy="1499205"/>
              </a:xfrm>
              <a:prstGeom prst="roundRect">
                <a:avLst>
                  <a:gd name="adj" fmla="val 0"/>
                </a:avLst>
              </a:prstGeom>
              <a:solidFill>
                <a:schemeClr val="bg1"/>
              </a:solidFill>
              <a:ln>
                <a:noFill/>
              </a:ln>
              <a:effectLst>
                <a:outerShdw blurRad="114300" dist="76200" dir="2700000" algn="tl" rotWithShape="0">
                  <a:schemeClr val="tx2">
                    <a:lumMod val="25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20">
                <a:extLst>
                  <a:ext uri="{FF2B5EF4-FFF2-40B4-BE49-F238E27FC236}">
                    <a16:creationId xmlns:a16="http://schemas.microsoft.com/office/drawing/2014/main" id="{192EDEC0-3729-B2B1-AD40-8356315F96CD}"/>
                  </a:ext>
                </a:extLst>
              </p:cNvPr>
              <p:cNvGrpSpPr/>
              <p:nvPr/>
            </p:nvGrpSpPr>
            <p:grpSpPr>
              <a:xfrm>
                <a:off x="497584" y="1402080"/>
                <a:ext cx="1105082" cy="1499205"/>
                <a:chOff x="497584" y="1402080"/>
                <a:chExt cx="1105082" cy="1499205"/>
              </a:xfrm>
            </p:grpSpPr>
            <p:sp>
              <p:nvSpPr>
                <p:cNvPr id="22" name="Rectangle 21">
                  <a:extLst>
                    <a:ext uri="{FF2B5EF4-FFF2-40B4-BE49-F238E27FC236}">
                      <a16:creationId xmlns:a16="http://schemas.microsoft.com/office/drawing/2014/main" id="{BB3934DB-4BDF-14B6-9A79-C19FF9F92E83}"/>
                    </a:ext>
                  </a:extLst>
                </p:cNvPr>
                <p:cNvSpPr/>
                <p:nvPr/>
              </p:nvSpPr>
              <p:spPr>
                <a:xfrm>
                  <a:off x="497584" y="1402080"/>
                  <a:ext cx="874016" cy="1499205"/>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Isosceles Triangle 22">
                  <a:extLst>
                    <a:ext uri="{FF2B5EF4-FFF2-40B4-BE49-F238E27FC236}">
                      <a16:creationId xmlns:a16="http://schemas.microsoft.com/office/drawing/2014/main" id="{7A820A67-E632-733D-3225-7155CF3B68E9}"/>
                    </a:ext>
                  </a:extLst>
                </p:cNvPr>
                <p:cNvSpPr/>
                <p:nvPr/>
              </p:nvSpPr>
              <p:spPr>
                <a:xfrm rot="5400000">
                  <a:off x="853571" y="1921125"/>
                  <a:ext cx="942165" cy="556025"/>
                </a:xfrm>
                <a:prstGeom prst="triangl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16" name="TextBox 15">
              <a:extLst>
                <a:ext uri="{FF2B5EF4-FFF2-40B4-BE49-F238E27FC236}">
                  <a16:creationId xmlns:a16="http://schemas.microsoft.com/office/drawing/2014/main" id="{64DE86B1-EFEA-9E31-DA7D-D8158860FCCD}"/>
                </a:ext>
              </a:extLst>
            </p:cNvPr>
            <p:cNvSpPr txBox="1"/>
            <p:nvPr/>
          </p:nvSpPr>
          <p:spPr>
            <a:xfrm>
              <a:off x="1733104" y="1457071"/>
              <a:ext cx="4027615" cy="307777"/>
            </a:xfrm>
            <a:prstGeom prst="rect">
              <a:avLst/>
            </a:prstGeom>
            <a:noFill/>
          </p:spPr>
          <p:txBody>
            <a:bodyPr wrap="square" rtlCol="0">
              <a:spAutoFit/>
            </a:bodyPr>
            <a:lstStyle/>
            <a:p>
              <a:r>
                <a:rPr lang="en-US" b="1" dirty="0">
                  <a:solidFill>
                    <a:schemeClr val="bg2">
                      <a:lumMod val="50000"/>
                    </a:schemeClr>
                  </a:solidFill>
                  <a:latin typeface="Calibri" panose="020F0502020204030204" pitchFamily="34" charset="0"/>
                  <a:cs typeface="Calibri" panose="020F0502020204030204" pitchFamily="34" charset="0"/>
                </a:rPr>
                <a:t>Development Pipeline Automation</a:t>
              </a:r>
            </a:p>
          </p:txBody>
        </p:sp>
        <p:sp>
          <p:nvSpPr>
            <p:cNvPr id="17" name="TextBox 16">
              <a:extLst>
                <a:ext uri="{FF2B5EF4-FFF2-40B4-BE49-F238E27FC236}">
                  <a16:creationId xmlns:a16="http://schemas.microsoft.com/office/drawing/2014/main" id="{D8DC3B41-21C4-B007-47B6-28E0D6475E41}"/>
                </a:ext>
              </a:extLst>
            </p:cNvPr>
            <p:cNvSpPr txBox="1"/>
            <p:nvPr/>
          </p:nvSpPr>
          <p:spPr>
            <a:xfrm>
              <a:off x="1733105" y="1781939"/>
              <a:ext cx="6598095" cy="646331"/>
            </a:xfrm>
            <a:prstGeom prst="rect">
              <a:avLst/>
            </a:prstGeom>
            <a:noFill/>
          </p:spPr>
          <p:txBody>
            <a:bodyPr wrap="square" rtlCol="0">
              <a:spAutoFit/>
            </a:bodyPr>
            <a:lstStyle/>
            <a:p>
              <a:r>
                <a:rPr lang="en-US" sz="1200" dirty="0">
                  <a:solidFill>
                    <a:schemeClr val="bg2">
                      <a:lumMod val="50000"/>
                    </a:schemeClr>
                  </a:solidFill>
                  <a:latin typeface="Calibri" panose="020F0502020204030204" pitchFamily="34" charset="0"/>
                  <a:cs typeface="Calibri" panose="020F0502020204030204" pitchFamily="34" charset="0"/>
                </a:rPr>
                <a:t>We can use Automation to create and deliver code, detect flaws and mistakes, and perform a variety of other functions. As automation technology advances, coders will be able to automate more processes in the development pipeline, resulting in a faster and more productive product development process.</a:t>
              </a:r>
            </a:p>
          </p:txBody>
        </p:sp>
        <p:sp>
          <p:nvSpPr>
            <p:cNvPr id="19" name="TextBox 18">
              <a:extLst>
                <a:ext uri="{FF2B5EF4-FFF2-40B4-BE49-F238E27FC236}">
                  <a16:creationId xmlns:a16="http://schemas.microsoft.com/office/drawing/2014/main" id="{4E5757AD-F4CD-A0BA-D29C-51C0EA4C2585}"/>
                </a:ext>
              </a:extLst>
            </p:cNvPr>
            <p:cNvSpPr txBox="1"/>
            <p:nvPr/>
          </p:nvSpPr>
          <p:spPr>
            <a:xfrm>
              <a:off x="608447" y="1665692"/>
              <a:ext cx="605344" cy="584775"/>
            </a:xfrm>
            <a:prstGeom prst="rect">
              <a:avLst/>
            </a:prstGeom>
            <a:noFill/>
          </p:spPr>
          <p:txBody>
            <a:bodyPr wrap="square" rtlCol="0">
              <a:spAutoFit/>
            </a:bodyPr>
            <a:lstStyle/>
            <a:p>
              <a:r>
                <a:rPr lang="en-US" sz="3200" b="1" dirty="0">
                  <a:solidFill>
                    <a:schemeClr val="bg1"/>
                  </a:solidFill>
                  <a:latin typeface="Calibri" panose="020F0502020204030204" pitchFamily="34" charset="0"/>
                  <a:cs typeface="Calibri" panose="020F0502020204030204" pitchFamily="34" charset="0"/>
                </a:rPr>
                <a:t>02</a:t>
              </a:r>
            </a:p>
          </p:txBody>
        </p:sp>
      </p:grpSp>
      <p:grpSp>
        <p:nvGrpSpPr>
          <p:cNvPr id="2" name="Group 1">
            <a:extLst>
              <a:ext uri="{FF2B5EF4-FFF2-40B4-BE49-F238E27FC236}">
                <a16:creationId xmlns:a16="http://schemas.microsoft.com/office/drawing/2014/main" id="{E1418F65-87BA-D7BA-E610-AC002E32E877}"/>
              </a:ext>
            </a:extLst>
          </p:cNvPr>
          <p:cNvGrpSpPr/>
          <p:nvPr/>
        </p:nvGrpSpPr>
        <p:grpSpPr>
          <a:xfrm>
            <a:off x="-30480" y="4535295"/>
            <a:ext cx="9204960" cy="661546"/>
            <a:chOff x="-30480" y="4535295"/>
            <a:chExt cx="9204960" cy="661546"/>
          </a:xfrm>
        </p:grpSpPr>
        <p:sp>
          <p:nvSpPr>
            <p:cNvPr id="5" name="Rectangle 4">
              <a:extLst>
                <a:ext uri="{FF2B5EF4-FFF2-40B4-BE49-F238E27FC236}">
                  <a16:creationId xmlns:a16="http://schemas.microsoft.com/office/drawing/2014/main" id="{AF60BFBD-6913-C577-D90C-09D065F517A8}"/>
                </a:ext>
              </a:extLst>
            </p:cNvPr>
            <p:cNvSpPr/>
            <p:nvPr/>
          </p:nvSpPr>
          <p:spPr>
            <a:xfrm>
              <a:off x="-30480" y="4535295"/>
              <a:ext cx="9204960" cy="661546"/>
            </a:xfrm>
            <a:prstGeom prst="rect">
              <a:avLst/>
            </a:prstGeom>
            <a:solidFill>
              <a:srgbClr val="6D4F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a:extLst>
                <a:ext uri="{FF2B5EF4-FFF2-40B4-BE49-F238E27FC236}">
                  <a16:creationId xmlns:a16="http://schemas.microsoft.com/office/drawing/2014/main" id="{04BFD423-9BFF-601E-C354-3EA84CB9FEE7}"/>
                </a:ext>
              </a:extLst>
            </p:cNvPr>
            <p:cNvGrpSpPr/>
            <p:nvPr/>
          </p:nvGrpSpPr>
          <p:grpSpPr>
            <a:xfrm>
              <a:off x="63292" y="4663773"/>
              <a:ext cx="8899682" cy="359500"/>
              <a:chOff x="63292" y="4663773"/>
              <a:chExt cx="8899682" cy="359500"/>
            </a:xfrm>
          </p:grpSpPr>
          <p:sp>
            <p:nvSpPr>
              <p:cNvPr id="13" name="TextBox 12">
                <a:extLst>
                  <a:ext uri="{FF2B5EF4-FFF2-40B4-BE49-F238E27FC236}">
                    <a16:creationId xmlns:a16="http://schemas.microsoft.com/office/drawing/2014/main" id="{A1591DB3-CE52-7956-C899-6E4A0DDD6098}"/>
                  </a:ext>
                </a:extLst>
              </p:cNvPr>
              <p:cNvSpPr txBox="1"/>
              <p:nvPr/>
            </p:nvSpPr>
            <p:spPr>
              <a:xfrm>
                <a:off x="63292" y="4713458"/>
                <a:ext cx="6634688" cy="276999"/>
              </a:xfrm>
              <a:prstGeom prst="rect">
                <a:avLst/>
              </a:prstGeom>
              <a:noFill/>
            </p:spPr>
            <p:txBody>
              <a:bodyPr wrap="square" rtlCol="0">
                <a:spAutoFit/>
              </a:bodyPr>
              <a:lstStyle/>
              <a:p>
                <a:r>
                  <a:rPr lang="fr-FR" sz="1200" b="1" dirty="0">
                    <a:solidFill>
                      <a:schemeClr val="bg1"/>
                    </a:solidFill>
                    <a:latin typeface="Calibri" panose="020F0502020204030204" pitchFamily="34" charset="0"/>
                    <a:cs typeface="Calibri" panose="020F0502020204030204" pitchFamily="34" charset="0"/>
                  </a:rPr>
                  <a:t>Source :</a:t>
                </a:r>
                <a:r>
                  <a:rPr lang="en-GB" sz="1200" dirty="0">
                    <a:solidFill>
                      <a:schemeClr val="bg1"/>
                    </a:solidFill>
                    <a:latin typeface="Calibri" panose="020F0502020204030204" pitchFamily="34" charset="0"/>
                    <a:cs typeface="Calibri" panose="020F0502020204030204" pitchFamily="34" charset="0"/>
                  </a:rPr>
                  <a:t> </a:t>
                </a:r>
                <a:r>
                  <a:rPr lang="en-GB" sz="1200" dirty="0">
                    <a:solidFill>
                      <a:schemeClr val="bg1"/>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https://www.weblineglobal.com/blog/software-product-development-guide</a:t>
                </a:r>
                <a:endParaRPr lang="en-GB" sz="1000" dirty="0">
                  <a:solidFill>
                    <a:schemeClr val="bg1"/>
                  </a:solidFill>
                  <a:latin typeface="Calibri" panose="020F0502020204030204" pitchFamily="34" charset="0"/>
                  <a:cs typeface="Calibri" panose="020F0502020204030204" pitchFamily="34" charset="0"/>
                </a:endParaRPr>
              </a:p>
            </p:txBody>
          </p:sp>
          <p:pic>
            <p:nvPicPr>
              <p:cNvPr id="24" name="Graphic 23">
                <a:extLst>
                  <a:ext uri="{FF2B5EF4-FFF2-40B4-BE49-F238E27FC236}">
                    <a16:creationId xmlns:a16="http://schemas.microsoft.com/office/drawing/2014/main" id="{78C38CC2-06AA-6E17-E9F0-6D27A1F5F87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254240" y="4663773"/>
                <a:ext cx="1708734" cy="359500"/>
              </a:xfrm>
              <a:prstGeom prst="rect">
                <a:avLst/>
              </a:prstGeom>
            </p:spPr>
          </p:pic>
        </p:grpSp>
      </p:grpSp>
    </p:spTree>
    <p:extLst>
      <p:ext uri="{BB962C8B-B14F-4D97-AF65-F5344CB8AC3E}">
        <p14:creationId xmlns:p14="http://schemas.microsoft.com/office/powerpoint/2010/main" val="37407860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18" name="Rectangle 17">
            <a:extLst>
              <a:ext uri="{FF2B5EF4-FFF2-40B4-BE49-F238E27FC236}">
                <a16:creationId xmlns:a16="http://schemas.microsoft.com/office/drawing/2014/main" id="{3814D101-53CD-319E-0700-25144D88F7A2}"/>
              </a:ext>
            </a:extLst>
          </p:cNvPr>
          <p:cNvSpPr/>
          <p:nvPr/>
        </p:nvSpPr>
        <p:spPr>
          <a:xfrm>
            <a:off x="-107950" y="603250"/>
            <a:ext cx="723900" cy="787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Google Shape;239;p17"/>
          <p:cNvSpPr txBox="1">
            <a:spLocks noGrp="1"/>
          </p:cNvSpPr>
          <p:nvPr>
            <p:ph type="title"/>
          </p:nvPr>
        </p:nvSpPr>
        <p:spPr>
          <a:xfrm>
            <a:off x="497582" y="405100"/>
            <a:ext cx="7595280" cy="3963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US" dirty="0">
                <a:latin typeface="Calibri" panose="020F0502020204030204" pitchFamily="34" charset="0"/>
                <a:cs typeface="Calibri" panose="020F0502020204030204" pitchFamily="34" charset="0"/>
              </a:rPr>
              <a:t>You Don’t Want to Miss These Trends in Software Product Development</a:t>
            </a:r>
          </a:p>
        </p:txBody>
      </p:sp>
      <p:grpSp>
        <p:nvGrpSpPr>
          <p:cNvPr id="3" name="Group 2">
            <a:extLst>
              <a:ext uri="{FF2B5EF4-FFF2-40B4-BE49-F238E27FC236}">
                <a16:creationId xmlns:a16="http://schemas.microsoft.com/office/drawing/2014/main" id="{CD81243A-491F-F8F3-F9F0-3BA44048BF0D}"/>
              </a:ext>
            </a:extLst>
          </p:cNvPr>
          <p:cNvGrpSpPr/>
          <p:nvPr/>
        </p:nvGrpSpPr>
        <p:grpSpPr>
          <a:xfrm>
            <a:off x="497582" y="1516380"/>
            <a:ext cx="8196836" cy="937025"/>
            <a:chOff x="497584" y="1402080"/>
            <a:chExt cx="8196836" cy="937025"/>
          </a:xfrm>
        </p:grpSpPr>
        <p:grpSp>
          <p:nvGrpSpPr>
            <p:cNvPr id="4" name="Group 3">
              <a:extLst>
                <a:ext uri="{FF2B5EF4-FFF2-40B4-BE49-F238E27FC236}">
                  <a16:creationId xmlns:a16="http://schemas.microsoft.com/office/drawing/2014/main" id="{4B898F0E-14D3-2779-BC92-DC4B558366FA}"/>
                </a:ext>
              </a:extLst>
            </p:cNvPr>
            <p:cNvGrpSpPr/>
            <p:nvPr/>
          </p:nvGrpSpPr>
          <p:grpSpPr>
            <a:xfrm>
              <a:off x="497584" y="1402080"/>
              <a:ext cx="8196836" cy="937025"/>
              <a:chOff x="497584" y="1402080"/>
              <a:chExt cx="8196836" cy="1264920"/>
            </a:xfrm>
          </p:grpSpPr>
          <p:sp>
            <p:nvSpPr>
              <p:cNvPr id="11" name="Rectangle: Rounded Corners 10">
                <a:extLst>
                  <a:ext uri="{FF2B5EF4-FFF2-40B4-BE49-F238E27FC236}">
                    <a16:creationId xmlns:a16="http://schemas.microsoft.com/office/drawing/2014/main" id="{31036448-6D61-6723-2B80-BE07171841C4}"/>
                  </a:ext>
                </a:extLst>
              </p:cNvPr>
              <p:cNvSpPr/>
              <p:nvPr/>
            </p:nvSpPr>
            <p:spPr>
              <a:xfrm>
                <a:off x="497584" y="1402080"/>
                <a:ext cx="8196836" cy="1261110"/>
              </a:xfrm>
              <a:prstGeom prst="roundRect">
                <a:avLst>
                  <a:gd name="adj" fmla="val 0"/>
                </a:avLst>
              </a:prstGeom>
              <a:solidFill>
                <a:schemeClr val="bg1"/>
              </a:solidFill>
              <a:ln>
                <a:noFill/>
              </a:ln>
              <a:effectLst>
                <a:outerShdw blurRad="114300" dist="76200" dir="2700000" algn="tl" rotWithShape="0">
                  <a:schemeClr val="tx2">
                    <a:lumMod val="25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9C1CE9B-E7C0-5E06-6F50-671476F307BE}"/>
                  </a:ext>
                </a:extLst>
              </p:cNvPr>
              <p:cNvSpPr/>
              <p:nvPr/>
            </p:nvSpPr>
            <p:spPr>
              <a:xfrm>
                <a:off x="497584" y="1402080"/>
                <a:ext cx="874016" cy="126492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xtBox 6">
              <a:extLst>
                <a:ext uri="{FF2B5EF4-FFF2-40B4-BE49-F238E27FC236}">
                  <a16:creationId xmlns:a16="http://schemas.microsoft.com/office/drawing/2014/main" id="{8FA83112-4292-6F66-756F-C094EC245E09}"/>
                </a:ext>
              </a:extLst>
            </p:cNvPr>
            <p:cNvSpPr txBox="1"/>
            <p:nvPr/>
          </p:nvSpPr>
          <p:spPr>
            <a:xfrm>
              <a:off x="1733104" y="1457071"/>
              <a:ext cx="4027615" cy="307777"/>
            </a:xfrm>
            <a:prstGeom prst="rect">
              <a:avLst/>
            </a:prstGeom>
            <a:noFill/>
          </p:spPr>
          <p:txBody>
            <a:bodyPr wrap="square" rtlCol="0">
              <a:spAutoFit/>
            </a:bodyPr>
            <a:lstStyle/>
            <a:p>
              <a:r>
                <a:rPr lang="en-US" b="1" dirty="0">
                  <a:solidFill>
                    <a:schemeClr val="bg2">
                      <a:lumMod val="50000"/>
                    </a:schemeClr>
                  </a:solidFill>
                  <a:latin typeface="Calibri" panose="020F0502020204030204" pitchFamily="34" charset="0"/>
                  <a:cs typeface="Calibri" panose="020F0502020204030204" pitchFamily="34" charset="0"/>
                </a:rPr>
                <a:t>Concentrate on Security</a:t>
              </a:r>
            </a:p>
          </p:txBody>
        </p:sp>
        <p:sp>
          <p:nvSpPr>
            <p:cNvPr id="8" name="TextBox 7">
              <a:extLst>
                <a:ext uri="{FF2B5EF4-FFF2-40B4-BE49-F238E27FC236}">
                  <a16:creationId xmlns:a16="http://schemas.microsoft.com/office/drawing/2014/main" id="{6359F557-AA78-0291-4DB9-07C149079ED9}"/>
                </a:ext>
              </a:extLst>
            </p:cNvPr>
            <p:cNvSpPr txBox="1"/>
            <p:nvPr/>
          </p:nvSpPr>
          <p:spPr>
            <a:xfrm>
              <a:off x="1733105" y="1781939"/>
              <a:ext cx="6598095" cy="461665"/>
            </a:xfrm>
            <a:prstGeom prst="rect">
              <a:avLst/>
            </a:prstGeom>
            <a:noFill/>
          </p:spPr>
          <p:txBody>
            <a:bodyPr wrap="square" rtlCol="0">
              <a:spAutoFit/>
            </a:bodyPr>
            <a:lstStyle/>
            <a:p>
              <a:r>
                <a:rPr lang="en-US" sz="1200" dirty="0">
                  <a:solidFill>
                    <a:schemeClr val="bg2">
                      <a:lumMod val="50000"/>
                    </a:schemeClr>
                  </a:solidFill>
                  <a:latin typeface="Calibri" panose="020F0502020204030204" pitchFamily="34" charset="0"/>
                  <a:cs typeface="Calibri" panose="020F0502020204030204" pitchFamily="34" charset="0"/>
                </a:rPr>
                <a:t>Security has always been a primary issue in software development, and this will not change in 2023 and we need to keep up with the latest security developments and technologies.</a:t>
              </a:r>
            </a:p>
          </p:txBody>
        </p:sp>
        <p:sp>
          <p:nvSpPr>
            <p:cNvPr id="9" name="Isosceles Triangle 8">
              <a:extLst>
                <a:ext uri="{FF2B5EF4-FFF2-40B4-BE49-F238E27FC236}">
                  <a16:creationId xmlns:a16="http://schemas.microsoft.com/office/drawing/2014/main" id="{DAB26E66-94A0-3FEE-D917-B2672556DAF1}"/>
                </a:ext>
              </a:extLst>
            </p:cNvPr>
            <p:cNvSpPr/>
            <p:nvPr/>
          </p:nvSpPr>
          <p:spPr>
            <a:xfrm rot="5400000">
              <a:off x="975685" y="1586473"/>
              <a:ext cx="697935" cy="556025"/>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9FFAEB9D-E4AC-9F2C-89D9-ED62D2E029E3}"/>
                </a:ext>
              </a:extLst>
            </p:cNvPr>
            <p:cNvSpPr txBox="1"/>
            <p:nvPr/>
          </p:nvSpPr>
          <p:spPr>
            <a:xfrm>
              <a:off x="608447" y="1576792"/>
              <a:ext cx="605344" cy="584775"/>
            </a:xfrm>
            <a:prstGeom prst="rect">
              <a:avLst/>
            </a:prstGeom>
            <a:noFill/>
          </p:spPr>
          <p:txBody>
            <a:bodyPr wrap="square" rtlCol="0">
              <a:spAutoFit/>
            </a:bodyPr>
            <a:lstStyle/>
            <a:p>
              <a:r>
                <a:rPr lang="en-US" sz="3200" b="1" dirty="0">
                  <a:solidFill>
                    <a:schemeClr val="bg1"/>
                  </a:solidFill>
                  <a:latin typeface="Calibri" panose="020F0502020204030204" pitchFamily="34" charset="0"/>
                  <a:cs typeface="Calibri" panose="020F0502020204030204" pitchFamily="34" charset="0"/>
                </a:rPr>
                <a:t>03</a:t>
              </a:r>
            </a:p>
          </p:txBody>
        </p:sp>
      </p:grpSp>
      <p:grpSp>
        <p:nvGrpSpPr>
          <p:cNvPr id="2" name="Group 1">
            <a:extLst>
              <a:ext uri="{FF2B5EF4-FFF2-40B4-BE49-F238E27FC236}">
                <a16:creationId xmlns:a16="http://schemas.microsoft.com/office/drawing/2014/main" id="{41F56663-C55A-6802-07B6-C23C66BA312D}"/>
              </a:ext>
            </a:extLst>
          </p:cNvPr>
          <p:cNvGrpSpPr/>
          <p:nvPr/>
        </p:nvGrpSpPr>
        <p:grpSpPr>
          <a:xfrm>
            <a:off x="497582" y="2625295"/>
            <a:ext cx="8196836" cy="937025"/>
            <a:chOff x="497584" y="1402080"/>
            <a:chExt cx="8196836" cy="937025"/>
          </a:xfrm>
        </p:grpSpPr>
        <p:grpSp>
          <p:nvGrpSpPr>
            <p:cNvPr id="5" name="Group 4">
              <a:extLst>
                <a:ext uri="{FF2B5EF4-FFF2-40B4-BE49-F238E27FC236}">
                  <a16:creationId xmlns:a16="http://schemas.microsoft.com/office/drawing/2014/main" id="{15650FDA-4FAD-986E-FF83-271EBA194D52}"/>
                </a:ext>
              </a:extLst>
            </p:cNvPr>
            <p:cNvGrpSpPr/>
            <p:nvPr/>
          </p:nvGrpSpPr>
          <p:grpSpPr>
            <a:xfrm>
              <a:off x="497584" y="1402080"/>
              <a:ext cx="8196836" cy="937025"/>
              <a:chOff x="497584" y="1402080"/>
              <a:chExt cx="8196836" cy="1264920"/>
            </a:xfrm>
          </p:grpSpPr>
          <p:sp>
            <p:nvSpPr>
              <p:cNvPr id="25" name="Rectangle: Rounded Corners 24">
                <a:extLst>
                  <a:ext uri="{FF2B5EF4-FFF2-40B4-BE49-F238E27FC236}">
                    <a16:creationId xmlns:a16="http://schemas.microsoft.com/office/drawing/2014/main" id="{CD76D06A-2118-89C7-6157-B946A03DBBB1}"/>
                  </a:ext>
                </a:extLst>
              </p:cNvPr>
              <p:cNvSpPr/>
              <p:nvPr/>
            </p:nvSpPr>
            <p:spPr>
              <a:xfrm>
                <a:off x="497584" y="1402080"/>
                <a:ext cx="8196836" cy="1261110"/>
              </a:xfrm>
              <a:prstGeom prst="roundRect">
                <a:avLst>
                  <a:gd name="adj" fmla="val 0"/>
                </a:avLst>
              </a:prstGeom>
              <a:solidFill>
                <a:schemeClr val="bg1"/>
              </a:solidFill>
              <a:ln>
                <a:noFill/>
              </a:ln>
              <a:effectLst>
                <a:outerShdw blurRad="114300" dist="76200" dir="2700000" algn="tl" rotWithShape="0">
                  <a:schemeClr val="tx2">
                    <a:lumMod val="25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8343A4DE-AF6A-7C4E-55EE-38DCCF6EE780}"/>
                  </a:ext>
                </a:extLst>
              </p:cNvPr>
              <p:cNvGrpSpPr/>
              <p:nvPr/>
            </p:nvGrpSpPr>
            <p:grpSpPr>
              <a:xfrm>
                <a:off x="497584" y="1402080"/>
                <a:ext cx="1105082" cy="1264920"/>
                <a:chOff x="497584" y="1402080"/>
                <a:chExt cx="1105082" cy="1264920"/>
              </a:xfrm>
            </p:grpSpPr>
            <p:sp>
              <p:nvSpPr>
                <p:cNvPr id="27" name="Rectangle 26">
                  <a:extLst>
                    <a:ext uri="{FF2B5EF4-FFF2-40B4-BE49-F238E27FC236}">
                      <a16:creationId xmlns:a16="http://schemas.microsoft.com/office/drawing/2014/main" id="{2AED3ACA-0B16-1C73-E0ED-1EBF91B784BC}"/>
                    </a:ext>
                  </a:extLst>
                </p:cNvPr>
                <p:cNvSpPr/>
                <p:nvPr/>
              </p:nvSpPr>
              <p:spPr>
                <a:xfrm>
                  <a:off x="497584" y="1402080"/>
                  <a:ext cx="874016" cy="126492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Isosceles Triangle 27">
                  <a:extLst>
                    <a:ext uri="{FF2B5EF4-FFF2-40B4-BE49-F238E27FC236}">
                      <a16:creationId xmlns:a16="http://schemas.microsoft.com/office/drawing/2014/main" id="{2A901BDF-C87D-BD9E-EB13-2ED7FDDA499C}"/>
                    </a:ext>
                  </a:extLst>
                </p:cNvPr>
                <p:cNvSpPr/>
                <p:nvPr/>
              </p:nvSpPr>
              <p:spPr>
                <a:xfrm rot="5400000">
                  <a:off x="853571" y="1749683"/>
                  <a:ext cx="942165" cy="556025"/>
                </a:xfrm>
                <a:prstGeom prs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6" name="TextBox 5">
              <a:extLst>
                <a:ext uri="{FF2B5EF4-FFF2-40B4-BE49-F238E27FC236}">
                  <a16:creationId xmlns:a16="http://schemas.microsoft.com/office/drawing/2014/main" id="{4B1A6990-E024-92E7-2957-D188AC2E10F7}"/>
                </a:ext>
              </a:extLst>
            </p:cNvPr>
            <p:cNvSpPr txBox="1"/>
            <p:nvPr/>
          </p:nvSpPr>
          <p:spPr>
            <a:xfrm>
              <a:off x="1733104" y="1457071"/>
              <a:ext cx="4027615" cy="307777"/>
            </a:xfrm>
            <a:prstGeom prst="rect">
              <a:avLst/>
            </a:prstGeom>
            <a:noFill/>
          </p:spPr>
          <p:txBody>
            <a:bodyPr wrap="square" rtlCol="0">
              <a:spAutoFit/>
            </a:bodyPr>
            <a:lstStyle/>
            <a:p>
              <a:r>
                <a:rPr lang="en-US" b="1" dirty="0">
                  <a:solidFill>
                    <a:schemeClr val="bg2">
                      <a:lumMod val="50000"/>
                    </a:schemeClr>
                  </a:solidFill>
                  <a:latin typeface="Calibri" panose="020F0502020204030204" pitchFamily="34" charset="0"/>
                  <a:cs typeface="Calibri" panose="020F0502020204030204" pitchFamily="34" charset="0"/>
                </a:rPr>
                <a:t>Adapting to Cloud Platforms</a:t>
              </a:r>
            </a:p>
          </p:txBody>
        </p:sp>
        <p:sp>
          <p:nvSpPr>
            <p:cNvPr id="13" name="TextBox 12">
              <a:extLst>
                <a:ext uri="{FF2B5EF4-FFF2-40B4-BE49-F238E27FC236}">
                  <a16:creationId xmlns:a16="http://schemas.microsoft.com/office/drawing/2014/main" id="{B73CCBD5-AEE3-7E41-AE37-B92316AE402D}"/>
                </a:ext>
              </a:extLst>
            </p:cNvPr>
            <p:cNvSpPr txBox="1"/>
            <p:nvPr/>
          </p:nvSpPr>
          <p:spPr>
            <a:xfrm>
              <a:off x="1733105" y="1781939"/>
              <a:ext cx="6598095" cy="461665"/>
            </a:xfrm>
            <a:prstGeom prst="rect">
              <a:avLst/>
            </a:prstGeom>
            <a:noFill/>
          </p:spPr>
          <p:txBody>
            <a:bodyPr wrap="square" rtlCol="0">
              <a:spAutoFit/>
            </a:bodyPr>
            <a:lstStyle/>
            <a:p>
              <a:r>
                <a:rPr lang="en-US" sz="1200" dirty="0">
                  <a:solidFill>
                    <a:schemeClr val="bg2">
                      <a:lumMod val="50000"/>
                    </a:schemeClr>
                  </a:solidFill>
                  <a:latin typeface="Calibri" panose="020F0502020204030204" pitchFamily="34" charset="0"/>
                  <a:cs typeface="Calibri" panose="020F0502020204030204" pitchFamily="34" charset="0"/>
                </a:rPr>
                <a:t>Cloud technologies, despite being old, are gaining popularity in the software development business. Developers must be comfortable creating cloud platforms if they want to remain competitive in 2023.</a:t>
              </a:r>
            </a:p>
          </p:txBody>
        </p:sp>
        <p:sp>
          <p:nvSpPr>
            <p:cNvPr id="24" name="TextBox 23">
              <a:extLst>
                <a:ext uri="{FF2B5EF4-FFF2-40B4-BE49-F238E27FC236}">
                  <a16:creationId xmlns:a16="http://schemas.microsoft.com/office/drawing/2014/main" id="{24E6B07D-EDE6-F1B0-4B94-2EE656AD6BCC}"/>
                </a:ext>
              </a:extLst>
            </p:cNvPr>
            <p:cNvSpPr txBox="1"/>
            <p:nvPr/>
          </p:nvSpPr>
          <p:spPr>
            <a:xfrm>
              <a:off x="608447" y="1576792"/>
              <a:ext cx="605344" cy="584775"/>
            </a:xfrm>
            <a:prstGeom prst="rect">
              <a:avLst/>
            </a:prstGeom>
            <a:noFill/>
          </p:spPr>
          <p:txBody>
            <a:bodyPr wrap="square" rtlCol="0">
              <a:spAutoFit/>
            </a:bodyPr>
            <a:lstStyle/>
            <a:p>
              <a:r>
                <a:rPr lang="en-US" sz="3200" b="1" dirty="0">
                  <a:solidFill>
                    <a:schemeClr val="bg1"/>
                  </a:solidFill>
                  <a:latin typeface="Calibri" panose="020F0502020204030204" pitchFamily="34" charset="0"/>
                  <a:cs typeface="Calibri" panose="020F0502020204030204" pitchFamily="34" charset="0"/>
                </a:rPr>
                <a:t>04</a:t>
              </a:r>
            </a:p>
          </p:txBody>
        </p:sp>
      </p:grpSp>
      <p:grpSp>
        <p:nvGrpSpPr>
          <p:cNvPr id="14" name="Group 13">
            <a:extLst>
              <a:ext uri="{FF2B5EF4-FFF2-40B4-BE49-F238E27FC236}">
                <a16:creationId xmlns:a16="http://schemas.microsoft.com/office/drawing/2014/main" id="{9DDDBAE4-6E6D-1CBE-6B41-149829C73D5B}"/>
              </a:ext>
            </a:extLst>
          </p:cNvPr>
          <p:cNvGrpSpPr/>
          <p:nvPr/>
        </p:nvGrpSpPr>
        <p:grpSpPr>
          <a:xfrm>
            <a:off x="-30480" y="4535295"/>
            <a:ext cx="9204960" cy="661546"/>
            <a:chOff x="-30480" y="4535295"/>
            <a:chExt cx="9204960" cy="661546"/>
          </a:xfrm>
        </p:grpSpPr>
        <p:sp>
          <p:nvSpPr>
            <p:cNvPr id="15" name="Rectangle 14">
              <a:extLst>
                <a:ext uri="{FF2B5EF4-FFF2-40B4-BE49-F238E27FC236}">
                  <a16:creationId xmlns:a16="http://schemas.microsoft.com/office/drawing/2014/main" id="{5E6527A9-2C79-DE82-23AD-E448F766FD90}"/>
                </a:ext>
              </a:extLst>
            </p:cNvPr>
            <p:cNvSpPr/>
            <p:nvPr/>
          </p:nvSpPr>
          <p:spPr>
            <a:xfrm>
              <a:off x="-30480" y="4535295"/>
              <a:ext cx="9204960" cy="661546"/>
            </a:xfrm>
            <a:prstGeom prst="rect">
              <a:avLst/>
            </a:prstGeom>
            <a:solidFill>
              <a:srgbClr val="6D4F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6" name="Group 15">
              <a:extLst>
                <a:ext uri="{FF2B5EF4-FFF2-40B4-BE49-F238E27FC236}">
                  <a16:creationId xmlns:a16="http://schemas.microsoft.com/office/drawing/2014/main" id="{657AAD5B-0CE8-F8C3-1848-ED4C079C4EC8}"/>
                </a:ext>
              </a:extLst>
            </p:cNvPr>
            <p:cNvGrpSpPr/>
            <p:nvPr/>
          </p:nvGrpSpPr>
          <p:grpSpPr>
            <a:xfrm>
              <a:off x="63292" y="4663773"/>
              <a:ext cx="8899682" cy="359500"/>
              <a:chOff x="63292" y="4663773"/>
              <a:chExt cx="8899682" cy="359500"/>
            </a:xfrm>
          </p:grpSpPr>
          <p:sp>
            <p:nvSpPr>
              <p:cNvPr id="17" name="TextBox 16">
                <a:extLst>
                  <a:ext uri="{FF2B5EF4-FFF2-40B4-BE49-F238E27FC236}">
                    <a16:creationId xmlns:a16="http://schemas.microsoft.com/office/drawing/2014/main" id="{C4EF1621-0DB1-8F23-5602-08D965A8B665}"/>
                  </a:ext>
                </a:extLst>
              </p:cNvPr>
              <p:cNvSpPr txBox="1"/>
              <p:nvPr/>
            </p:nvSpPr>
            <p:spPr>
              <a:xfrm>
                <a:off x="63292" y="4713458"/>
                <a:ext cx="6634688" cy="276999"/>
              </a:xfrm>
              <a:prstGeom prst="rect">
                <a:avLst/>
              </a:prstGeom>
              <a:noFill/>
            </p:spPr>
            <p:txBody>
              <a:bodyPr wrap="square" rtlCol="0">
                <a:spAutoFit/>
              </a:bodyPr>
              <a:lstStyle/>
              <a:p>
                <a:r>
                  <a:rPr lang="fr-FR" sz="1200" b="1" dirty="0">
                    <a:solidFill>
                      <a:schemeClr val="bg1"/>
                    </a:solidFill>
                    <a:latin typeface="Calibri" panose="020F0502020204030204" pitchFamily="34" charset="0"/>
                    <a:cs typeface="Calibri" panose="020F0502020204030204" pitchFamily="34" charset="0"/>
                  </a:rPr>
                  <a:t>Source :</a:t>
                </a:r>
                <a:r>
                  <a:rPr lang="en-GB" sz="1200" dirty="0">
                    <a:solidFill>
                      <a:schemeClr val="bg1"/>
                    </a:solidFill>
                    <a:latin typeface="Calibri" panose="020F0502020204030204" pitchFamily="34" charset="0"/>
                    <a:cs typeface="Calibri" panose="020F0502020204030204" pitchFamily="34" charset="0"/>
                  </a:rPr>
                  <a:t> </a:t>
                </a:r>
                <a:r>
                  <a:rPr lang="en-GB" sz="1200" dirty="0">
                    <a:solidFill>
                      <a:schemeClr val="bg1"/>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https://www.weblineglobal.com/blog/software-product-development-guide</a:t>
                </a:r>
                <a:endParaRPr lang="en-GB" sz="1000" dirty="0">
                  <a:solidFill>
                    <a:schemeClr val="bg1"/>
                  </a:solidFill>
                  <a:latin typeface="Calibri" panose="020F0502020204030204" pitchFamily="34" charset="0"/>
                  <a:cs typeface="Calibri" panose="020F0502020204030204" pitchFamily="34" charset="0"/>
                </a:endParaRPr>
              </a:p>
            </p:txBody>
          </p:sp>
          <p:pic>
            <p:nvPicPr>
              <p:cNvPr id="19" name="Graphic 18">
                <a:extLst>
                  <a:ext uri="{FF2B5EF4-FFF2-40B4-BE49-F238E27FC236}">
                    <a16:creationId xmlns:a16="http://schemas.microsoft.com/office/drawing/2014/main" id="{CC8853DC-05A3-6363-BD9A-875E9D7E3AE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254240" y="4663773"/>
                <a:ext cx="1708734" cy="359500"/>
              </a:xfrm>
              <a:prstGeom prst="rect">
                <a:avLst/>
              </a:prstGeom>
            </p:spPr>
          </p:pic>
        </p:grpSp>
      </p:grpSp>
    </p:spTree>
    <p:extLst>
      <p:ext uri="{BB962C8B-B14F-4D97-AF65-F5344CB8AC3E}">
        <p14:creationId xmlns:p14="http://schemas.microsoft.com/office/powerpoint/2010/main" val="31604714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18" name="Rectangle 17">
            <a:extLst>
              <a:ext uri="{FF2B5EF4-FFF2-40B4-BE49-F238E27FC236}">
                <a16:creationId xmlns:a16="http://schemas.microsoft.com/office/drawing/2014/main" id="{3814D101-53CD-319E-0700-25144D88F7A2}"/>
              </a:ext>
            </a:extLst>
          </p:cNvPr>
          <p:cNvSpPr/>
          <p:nvPr/>
        </p:nvSpPr>
        <p:spPr>
          <a:xfrm>
            <a:off x="-107950" y="603250"/>
            <a:ext cx="723900" cy="787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Google Shape;239;p17"/>
          <p:cNvSpPr txBox="1">
            <a:spLocks noGrp="1"/>
          </p:cNvSpPr>
          <p:nvPr>
            <p:ph type="title"/>
          </p:nvPr>
        </p:nvSpPr>
        <p:spPr>
          <a:xfrm>
            <a:off x="497582" y="405100"/>
            <a:ext cx="7595280" cy="3963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US" dirty="0">
                <a:latin typeface="Calibri" panose="020F0502020204030204" pitchFamily="34" charset="0"/>
                <a:cs typeface="Calibri" panose="020F0502020204030204" pitchFamily="34" charset="0"/>
              </a:rPr>
              <a:t>You Don’t Want to Miss These Trends in Software Product Development</a:t>
            </a:r>
          </a:p>
        </p:txBody>
      </p:sp>
      <p:grpSp>
        <p:nvGrpSpPr>
          <p:cNvPr id="3" name="Group 2">
            <a:extLst>
              <a:ext uri="{FF2B5EF4-FFF2-40B4-BE49-F238E27FC236}">
                <a16:creationId xmlns:a16="http://schemas.microsoft.com/office/drawing/2014/main" id="{CD81243A-491F-F8F3-F9F0-3BA44048BF0D}"/>
              </a:ext>
            </a:extLst>
          </p:cNvPr>
          <p:cNvGrpSpPr/>
          <p:nvPr/>
        </p:nvGrpSpPr>
        <p:grpSpPr>
          <a:xfrm>
            <a:off x="497582" y="1516380"/>
            <a:ext cx="8196836" cy="1114122"/>
            <a:chOff x="497584" y="1402080"/>
            <a:chExt cx="8196836" cy="1114122"/>
          </a:xfrm>
        </p:grpSpPr>
        <p:grpSp>
          <p:nvGrpSpPr>
            <p:cNvPr id="4" name="Group 3">
              <a:extLst>
                <a:ext uri="{FF2B5EF4-FFF2-40B4-BE49-F238E27FC236}">
                  <a16:creationId xmlns:a16="http://schemas.microsoft.com/office/drawing/2014/main" id="{4B898F0E-14D3-2779-BC92-DC4B558366FA}"/>
                </a:ext>
              </a:extLst>
            </p:cNvPr>
            <p:cNvGrpSpPr/>
            <p:nvPr/>
          </p:nvGrpSpPr>
          <p:grpSpPr>
            <a:xfrm>
              <a:off x="497584" y="1402080"/>
              <a:ext cx="8196836" cy="1114122"/>
              <a:chOff x="497584" y="1402080"/>
              <a:chExt cx="8196836" cy="1503989"/>
            </a:xfrm>
          </p:grpSpPr>
          <p:sp>
            <p:nvSpPr>
              <p:cNvPr id="11" name="Rectangle: Rounded Corners 10">
                <a:extLst>
                  <a:ext uri="{FF2B5EF4-FFF2-40B4-BE49-F238E27FC236}">
                    <a16:creationId xmlns:a16="http://schemas.microsoft.com/office/drawing/2014/main" id="{31036448-6D61-6723-2B80-BE07171841C4}"/>
                  </a:ext>
                </a:extLst>
              </p:cNvPr>
              <p:cNvSpPr/>
              <p:nvPr/>
            </p:nvSpPr>
            <p:spPr>
              <a:xfrm>
                <a:off x="497584" y="1402080"/>
                <a:ext cx="8196836" cy="1503989"/>
              </a:xfrm>
              <a:prstGeom prst="roundRect">
                <a:avLst>
                  <a:gd name="adj" fmla="val 0"/>
                </a:avLst>
              </a:prstGeom>
              <a:solidFill>
                <a:schemeClr val="bg1"/>
              </a:solidFill>
              <a:ln>
                <a:noFill/>
              </a:ln>
              <a:effectLst>
                <a:outerShdw blurRad="114300" dist="76200" dir="2700000" algn="tl" rotWithShape="0">
                  <a:schemeClr val="tx2">
                    <a:lumMod val="25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9C1CE9B-E7C0-5E06-6F50-671476F307BE}"/>
                  </a:ext>
                </a:extLst>
              </p:cNvPr>
              <p:cNvSpPr/>
              <p:nvPr/>
            </p:nvSpPr>
            <p:spPr>
              <a:xfrm>
                <a:off x="497584" y="1402080"/>
                <a:ext cx="874016" cy="150398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extBox 6">
              <a:extLst>
                <a:ext uri="{FF2B5EF4-FFF2-40B4-BE49-F238E27FC236}">
                  <a16:creationId xmlns:a16="http://schemas.microsoft.com/office/drawing/2014/main" id="{8FA83112-4292-6F66-756F-C094EC245E09}"/>
                </a:ext>
              </a:extLst>
            </p:cNvPr>
            <p:cNvSpPr txBox="1"/>
            <p:nvPr/>
          </p:nvSpPr>
          <p:spPr>
            <a:xfrm>
              <a:off x="1733104" y="1457071"/>
              <a:ext cx="4027615" cy="307777"/>
            </a:xfrm>
            <a:prstGeom prst="rect">
              <a:avLst/>
            </a:prstGeom>
            <a:noFill/>
          </p:spPr>
          <p:txBody>
            <a:bodyPr wrap="square" rtlCol="0">
              <a:spAutoFit/>
            </a:bodyPr>
            <a:lstStyle/>
            <a:p>
              <a:r>
                <a:rPr lang="en-US" b="1" dirty="0">
                  <a:solidFill>
                    <a:schemeClr val="bg2">
                      <a:lumMod val="50000"/>
                    </a:schemeClr>
                  </a:solidFill>
                  <a:latin typeface="Calibri" panose="020F0502020204030204" pitchFamily="34" charset="0"/>
                  <a:cs typeface="Calibri" panose="020F0502020204030204" pitchFamily="34" charset="0"/>
                </a:rPr>
                <a:t>Enhancing the User Experience</a:t>
              </a:r>
            </a:p>
          </p:txBody>
        </p:sp>
        <p:sp>
          <p:nvSpPr>
            <p:cNvPr id="8" name="TextBox 7">
              <a:extLst>
                <a:ext uri="{FF2B5EF4-FFF2-40B4-BE49-F238E27FC236}">
                  <a16:creationId xmlns:a16="http://schemas.microsoft.com/office/drawing/2014/main" id="{6359F557-AA78-0291-4DB9-07C149079ED9}"/>
                </a:ext>
              </a:extLst>
            </p:cNvPr>
            <p:cNvSpPr txBox="1"/>
            <p:nvPr/>
          </p:nvSpPr>
          <p:spPr>
            <a:xfrm>
              <a:off x="1733105" y="1781939"/>
              <a:ext cx="6598095" cy="646331"/>
            </a:xfrm>
            <a:prstGeom prst="rect">
              <a:avLst/>
            </a:prstGeom>
            <a:noFill/>
          </p:spPr>
          <p:txBody>
            <a:bodyPr wrap="square" rtlCol="0">
              <a:spAutoFit/>
            </a:bodyPr>
            <a:lstStyle/>
            <a:p>
              <a:r>
                <a:rPr lang="en-US" sz="1200" dirty="0">
                  <a:solidFill>
                    <a:schemeClr val="bg2">
                      <a:lumMod val="50000"/>
                    </a:schemeClr>
                  </a:solidFill>
                  <a:latin typeface="Calibri" panose="020F0502020204030204" pitchFamily="34" charset="0"/>
                  <a:cs typeface="Calibri" panose="020F0502020204030204" pitchFamily="34" charset="0"/>
                </a:rPr>
                <a:t>User experience is becoming increasingly important as software developers strive to create intuitive, user-friendly products. Engineers should prioritize user experience design &amp; development in their efforts to build enjoyable-to-use products in 2023.</a:t>
              </a:r>
            </a:p>
          </p:txBody>
        </p:sp>
        <p:sp>
          <p:nvSpPr>
            <p:cNvPr id="9" name="Isosceles Triangle 8">
              <a:extLst>
                <a:ext uri="{FF2B5EF4-FFF2-40B4-BE49-F238E27FC236}">
                  <a16:creationId xmlns:a16="http://schemas.microsoft.com/office/drawing/2014/main" id="{DAB26E66-94A0-3FEE-D917-B2672556DAF1}"/>
                </a:ext>
              </a:extLst>
            </p:cNvPr>
            <p:cNvSpPr/>
            <p:nvPr/>
          </p:nvSpPr>
          <p:spPr>
            <a:xfrm rot="5400000">
              <a:off x="975685" y="1662673"/>
              <a:ext cx="697935" cy="556025"/>
            </a:xfrm>
            <a:prstGeom prs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9FFAEB9D-E4AC-9F2C-89D9-ED62D2E029E3}"/>
                </a:ext>
              </a:extLst>
            </p:cNvPr>
            <p:cNvSpPr txBox="1"/>
            <p:nvPr/>
          </p:nvSpPr>
          <p:spPr>
            <a:xfrm>
              <a:off x="608447" y="1633942"/>
              <a:ext cx="605344" cy="584775"/>
            </a:xfrm>
            <a:prstGeom prst="rect">
              <a:avLst/>
            </a:prstGeom>
            <a:noFill/>
          </p:spPr>
          <p:txBody>
            <a:bodyPr wrap="square" rtlCol="0">
              <a:spAutoFit/>
            </a:bodyPr>
            <a:lstStyle/>
            <a:p>
              <a:r>
                <a:rPr lang="en-US" sz="3200" b="1" dirty="0">
                  <a:solidFill>
                    <a:schemeClr val="bg1"/>
                  </a:solidFill>
                  <a:latin typeface="Calibri" panose="020F0502020204030204" pitchFamily="34" charset="0"/>
                  <a:cs typeface="Calibri" panose="020F0502020204030204" pitchFamily="34" charset="0"/>
                </a:rPr>
                <a:t>05</a:t>
              </a:r>
            </a:p>
          </p:txBody>
        </p:sp>
      </p:grpSp>
      <p:grpSp>
        <p:nvGrpSpPr>
          <p:cNvPr id="2" name="Group 1">
            <a:extLst>
              <a:ext uri="{FF2B5EF4-FFF2-40B4-BE49-F238E27FC236}">
                <a16:creationId xmlns:a16="http://schemas.microsoft.com/office/drawing/2014/main" id="{41F56663-C55A-6802-07B6-C23C66BA312D}"/>
              </a:ext>
            </a:extLst>
          </p:cNvPr>
          <p:cNvGrpSpPr/>
          <p:nvPr/>
        </p:nvGrpSpPr>
        <p:grpSpPr>
          <a:xfrm>
            <a:off x="497582" y="2752295"/>
            <a:ext cx="8196836" cy="1114122"/>
            <a:chOff x="497584" y="1402080"/>
            <a:chExt cx="8196836" cy="1114122"/>
          </a:xfrm>
        </p:grpSpPr>
        <p:grpSp>
          <p:nvGrpSpPr>
            <p:cNvPr id="5" name="Group 4">
              <a:extLst>
                <a:ext uri="{FF2B5EF4-FFF2-40B4-BE49-F238E27FC236}">
                  <a16:creationId xmlns:a16="http://schemas.microsoft.com/office/drawing/2014/main" id="{15650FDA-4FAD-986E-FF83-271EBA194D52}"/>
                </a:ext>
              </a:extLst>
            </p:cNvPr>
            <p:cNvGrpSpPr/>
            <p:nvPr/>
          </p:nvGrpSpPr>
          <p:grpSpPr>
            <a:xfrm>
              <a:off x="497584" y="1402080"/>
              <a:ext cx="8196836" cy="1114122"/>
              <a:chOff x="497584" y="1402080"/>
              <a:chExt cx="8196836" cy="1503989"/>
            </a:xfrm>
          </p:grpSpPr>
          <p:sp>
            <p:nvSpPr>
              <p:cNvPr id="25" name="Rectangle: Rounded Corners 24">
                <a:extLst>
                  <a:ext uri="{FF2B5EF4-FFF2-40B4-BE49-F238E27FC236}">
                    <a16:creationId xmlns:a16="http://schemas.microsoft.com/office/drawing/2014/main" id="{CD76D06A-2118-89C7-6157-B946A03DBBB1}"/>
                  </a:ext>
                </a:extLst>
              </p:cNvPr>
              <p:cNvSpPr/>
              <p:nvPr/>
            </p:nvSpPr>
            <p:spPr>
              <a:xfrm>
                <a:off x="497584" y="1402080"/>
                <a:ext cx="8196836" cy="1503989"/>
              </a:xfrm>
              <a:prstGeom prst="roundRect">
                <a:avLst>
                  <a:gd name="adj" fmla="val 0"/>
                </a:avLst>
              </a:prstGeom>
              <a:solidFill>
                <a:schemeClr val="bg1"/>
              </a:solidFill>
              <a:ln>
                <a:noFill/>
              </a:ln>
              <a:effectLst>
                <a:outerShdw blurRad="114300" dist="76200" dir="2700000" algn="tl" rotWithShape="0">
                  <a:schemeClr val="tx2">
                    <a:lumMod val="25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8343A4DE-AF6A-7C4E-55EE-38DCCF6EE780}"/>
                  </a:ext>
                </a:extLst>
              </p:cNvPr>
              <p:cNvGrpSpPr/>
              <p:nvPr/>
            </p:nvGrpSpPr>
            <p:grpSpPr>
              <a:xfrm>
                <a:off x="497584" y="1402080"/>
                <a:ext cx="1105082" cy="1503989"/>
                <a:chOff x="497584" y="1402080"/>
                <a:chExt cx="1105082" cy="1503989"/>
              </a:xfrm>
            </p:grpSpPr>
            <p:sp>
              <p:nvSpPr>
                <p:cNvPr id="27" name="Rectangle 26">
                  <a:extLst>
                    <a:ext uri="{FF2B5EF4-FFF2-40B4-BE49-F238E27FC236}">
                      <a16:creationId xmlns:a16="http://schemas.microsoft.com/office/drawing/2014/main" id="{2AED3ACA-0B16-1C73-E0ED-1EBF91B784BC}"/>
                    </a:ext>
                  </a:extLst>
                </p:cNvPr>
                <p:cNvSpPr/>
                <p:nvPr/>
              </p:nvSpPr>
              <p:spPr>
                <a:xfrm>
                  <a:off x="497584" y="1402080"/>
                  <a:ext cx="874016" cy="1503989"/>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Isosceles Triangle 27">
                  <a:extLst>
                    <a:ext uri="{FF2B5EF4-FFF2-40B4-BE49-F238E27FC236}">
                      <a16:creationId xmlns:a16="http://schemas.microsoft.com/office/drawing/2014/main" id="{2A901BDF-C87D-BD9E-EB13-2ED7FDDA499C}"/>
                    </a:ext>
                  </a:extLst>
                </p:cNvPr>
                <p:cNvSpPr/>
                <p:nvPr/>
              </p:nvSpPr>
              <p:spPr>
                <a:xfrm rot="5400000">
                  <a:off x="853571" y="1906149"/>
                  <a:ext cx="942165" cy="556025"/>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6" name="TextBox 5">
              <a:extLst>
                <a:ext uri="{FF2B5EF4-FFF2-40B4-BE49-F238E27FC236}">
                  <a16:creationId xmlns:a16="http://schemas.microsoft.com/office/drawing/2014/main" id="{4B1A6990-E024-92E7-2957-D188AC2E10F7}"/>
                </a:ext>
              </a:extLst>
            </p:cNvPr>
            <p:cNvSpPr txBox="1"/>
            <p:nvPr/>
          </p:nvSpPr>
          <p:spPr>
            <a:xfrm>
              <a:off x="1733104" y="1457071"/>
              <a:ext cx="4027615" cy="307777"/>
            </a:xfrm>
            <a:prstGeom prst="rect">
              <a:avLst/>
            </a:prstGeom>
            <a:noFill/>
          </p:spPr>
          <p:txBody>
            <a:bodyPr wrap="square" rtlCol="0">
              <a:spAutoFit/>
            </a:bodyPr>
            <a:lstStyle/>
            <a:p>
              <a:r>
                <a:rPr lang="en-US" b="1" dirty="0">
                  <a:solidFill>
                    <a:schemeClr val="bg2">
                      <a:lumMod val="50000"/>
                    </a:schemeClr>
                  </a:solidFill>
                  <a:latin typeface="Calibri" panose="020F0502020204030204" pitchFamily="34" charset="0"/>
                  <a:cs typeface="Calibri" panose="020F0502020204030204" pitchFamily="34" charset="0"/>
                </a:rPr>
                <a:t>Artificial Intelligence</a:t>
              </a:r>
            </a:p>
          </p:txBody>
        </p:sp>
        <p:sp>
          <p:nvSpPr>
            <p:cNvPr id="13" name="TextBox 12">
              <a:extLst>
                <a:ext uri="{FF2B5EF4-FFF2-40B4-BE49-F238E27FC236}">
                  <a16:creationId xmlns:a16="http://schemas.microsoft.com/office/drawing/2014/main" id="{B73CCBD5-AEE3-7E41-AE37-B92316AE402D}"/>
                </a:ext>
              </a:extLst>
            </p:cNvPr>
            <p:cNvSpPr txBox="1"/>
            <p:nvPr/>
          </p:nvSpPr>
          <p:spPr>
            <a:xfrm>
              <a:off x="1733105" y="1781939"/>
              <a:ext cx="6598095" cy="646331"/>
            </a:xfrm>
            <a:prstGeom prst="rect">
              <a:avLst/>
            </a:prstGeom>
            <a:noFill/>
          </p:spPr>
          <p:txBody>
            <a:bodyPr wrap="square" rtlCol="0">
              <a:spAutoFit/>
            </a:bodyPr>
            <a:lstStyle/>
            <a:p>
              <a:r>
                <a:rPr lang="en-US" sz="1200" dirty="0">
                  <a:solidFill>
                    <a:schemeClr val="bg2">
                      <a:lumMod val="50000"/>
                    </a:schemeClr>
                  </a:solidFill>
                  <a:latin typeface="Calibri" panose="020F0502020204030204" pitchFamily="34" charset="0"/>
                  <a:cs typeface="Calibri" panose="020F0502020204030204" pitchFamily="34" charset="0"/>
                </a:rPr>
                <a:t>AI technology has considerably aided the development of software products, allowing programmers to create more sophisticated and efficient applications. AI algorithms make it easier to automate some operations and provide improved customer care.</a:t>
              </a:r>
            </a:p>
          </p:txBody>
        </p:sp>
        <p:sp>
          <p:nvSpPr>
            <p:cNvPr id="24" name="TextBox 23">
              <a:extLst>
                <a:ext uri="{FF2B5EF4-FFF2-40B4-BE49-F238E27FC236}">
                  <a16:creationId xmlns:a16="http://schemas.microsoft.com/office/drawing/2014/main" id="{24E6B07D-EDE6-F1B0-4B94-2EE656AD6BCC}"/>
                </a:ext>
              </a:extLst>
            </p:cNvPr>
            <p:cNvSpPr txBox="1"/>
            <p:nvPr/>
          </p:nvSpPr>
          <p:spPr>
            <a:xfrm>
              <a:off x="608447" y="1666753"/>
              <a:ext cx="605344" cy="584775"/>
            </a:xfrm>
            <a:prstGeom prst="rect">
              <a:avLst/>
            </a:prstGeom>
            <a:noFill/>
          </p:spPr>
          <p:txBody>
            <a:bodyPr wrap="square" rtlCol="0">
              <a:spAutoFit/>
            </a:bodyPr>
            <a:lstStyle/>
            <a:p>
              <a:r>
                <a:rPr lang="en-US" sz="3200" b="1" dirty="0">
                  <a:solidFill>
                    <a:schemeClr val="bg1"/>
                  </a:solidFill>
                  <a:latin typeface="Calibri" panose="020F0502020204030204" pitchFamily="34" charset="0"/>
                  <a:cs typeface="Calibri" panose="020F0502020204030204" pitchFamily="34" charset="0"/>
                </a:rPr>
                <a:t>06</a:t>
              </a:r>
            </a:p>
          </p:txBody>
        </p:sp>
      </p:grpSp>
      <p:grpSp>
        <p:nvGrpSpPr>
          <p:cNvPr id="14" name="Group 13">
            <a:extLst>
              <a:ext uri="{FF2B5EF4-FFF2-40B4-BE49-F238E27FC236}">
                <a16:creationId xmlns:a16="http://schemas.microsoft.com/office/drawing/2014/main" id="{3B9160B2-AEE3-E189-CE9C-420259BC6913}"/>
              </a:ext>
            </a:extLst>
          </p:cNvPr>
          <p:cNvGrpSpPr/>
          <p:nvPr/>
        </p:nvGrpSpPr>
        <p:grpSpPr>
          <a:xfrm>
            <a:off x="-30480" y="4535295"/>
            <a:ext cx="9204960" cy="661546"/>
            <a:chOff x="-30480" y="4535295"/>
            <a:chExt cx="9204960" cy="661546"/>
          </a:xfrm>
        </p:grpSpPr>
        <p:sp>
          <p:nvSpPr>
            <p:cNvPr id="15" name="Rectangle 14">
              <a:extLst>
                <a:ext uri="{FF2B5EF4-FFF2-40B4-BE49-F238E27FC236}">
                  <a16:creationId xmlns:a16="http://schemas.microsoft.com/office/drawing/2014/main" id="{DAC2F2F1-8CF1-0671-DE93-5BC4DF3EBBFD}"/>
                </a:ext>
              </a:extLst>
            </p:cNvPr>
            <p:cNvSpPr/>
            <p:nvPr/>
          </p:nvSpPr>
          <p:spPr>
            <a:xfrm>
              <a:off x="-30480" y="4535295"/>
              <a:ext cx="9204960" cy="661546"/>
            </a:xfrm>
            <a:prstGeom prst="rect">
              <a:avLst/>
            </a:prstGeom>
            <a:solidFill>
              <a:srgbClr val="6D4F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6" name="Group 15">
              <a:extLst>
                <a:ext uri="{FF2B5EF4-FFF2-40B4-BE49-F238E27FC236}">
                  <a16:creationId xmlns:a16="http://schemas.microsoft.com/office/drawing/2014/main" id="{941ACC31-7F2A-F16C-CFEF-51A9DEFAA146}"/>
                </a:ext>
              </a:extLst>
            </p:cNvPr>
            <p:cNvGrpSpPr/>
            <p:nvPr/>
          </p:nvGrpSpPr>
          <p:grpSpPr>
            <a:xfrm>
              <a:off x="63292" y="4663773"/>
              <a:ext cx="8899682" cy="359500"/>
              <a:chOff x="63292" y="4663773"/>
              <a:chExt cx="8899682" cy="359500"/>
            </a:xfrm>
          </p:grpSpPr>
          <p:sp>
            <p:nvSpPr>
              <p:cNvPr id="17" name="TextBox 16">
                <a:extLst>
                  <a:ext uri="{FF2B5EF4-FFF2-40B4-BE49-F238E27FC236}">
                    <a16:creationId xmlns:a16="http://schemas.microsoft.com/office/drawing/2014/main" id="{F705109B-F437-4F3E-E39B-564020296D2F}"/>
                  </a:ext>
                </a:extLst>
              </p:cNvPr>
              <p:cNvSpPr txBox="1"/>
              <p:nvPr/>
            </p:nvSpPr>
            <p:spPr>
              <a:xfrm>
                <a:off x="63292" y="4713458"/>
                <a:ext cx="6634688" cy="276999"/>
              </a:xfrm>
              <a:prstGeom prst="rect">
                <a:avLst/>
              </a:prstGeom>
              <a:noFill/>
            </p:spPr>
            <p:txBody>
              <a:bodyPr wrap="square" rtlCol="0">
                <a:spAutoFit/>
              </a:bodyPr>
              <a:lstStyle/>
              <a:p>
                <a:r>
                  <a:rPr lang="fr-FR" sz="1200" b="1" dirty="0">
                    <a:solidFill>
                      <a:schemeClr val="bg1"/>
                    </a:solidFill>
                    <a:latin typeface="Calibri" panose="020F0502020204030204" pitchFamily="34" charset="0"/>
                    <a:cs typeface="Calibri" panose="020F0502020204030204" pitchFamily="34" charset="0"/>
                  </a:rPr>
                  <a:t>Source :</a:t>
                </a:r>
                <a:r>
                  <a:rPr lang="en-GB" sz="1200" dirty="0">
                    <a:solidFill>
                      <a:schemeClr val="bg1"/>
                    </a:solidFill>
                    <a:latin typeface="Calibri" panose="020F0502020204030204" pitchFamily="34" charset="0"/>
                    <a:cs typeface="Calibri" panose="020F0502020204030204" pitchFamily="34" charset="0"/>
                  </a:rPr>
                  <a:t> </a:t>
                </a:r>
                <a:r>
                  <a:rPr lang="en-GB" sz="1200" dirty="0">
                    <a:solidFill>
                      <a:schemeClr val="bg1"/>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https://www.weblineglobal.com/blog/software-product-development-guide</a:t>
                </a:r>
                <a:endParaRPr lang="en-GB" sz="1000" dirty="0">
                  <a:solidFill>
                    <a:schemeClr val="bg1"/>
                  </a:solidFill>
                  <a:latin typeface="Calibri" panose="020F0502020204030204" pitchFamily="34" charset="0"/>
                  <a:cs typeface="Calibri" panose="020F0502020204030204" pitchFamily="34" charset="0"/>
                </a:endParaRPr>
              </a:p>
            </p:txBody>
          </p:sp>
          <p:pic>
            <p:nvPicPr>
              <p:cNvPr id="19" name="Graphic 18">
                <a:extLst>
                  <a:ext uri="{FF2B5EF4-FFF2-40B4-BE49-F238E27FC236}">
                    <a16:creationId xmlns:a16="http://schemas.microsoft.com/office/drawing/2014/main" id="{3F366F8E-A462-BF97-9A65-D349CB4976A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254240" y="4663773"/>
                <a:ext cx="1708734" cy="359500"/>
              </a:xfrm>
              <a:prstGeom prst="rect">
                <a:avLst/>
              </a:prstGeom>
            </p:spPr>
          </p:pic>
        </p:grpSp>
      </p:grpSp>
    </p:spTree>
    <p:extLst>
      <p:ext uri="{BB962C8B-B14F-4D97-AF65-F5344CB8AC3E}">
        <p14:creationId xmlns:p14="http://schemas.microsoft.com/office/powerpoint/2010/main" val="14634984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18" name="Rectangle 17">
            <a:extLst>
              <a:ext uri="{FF2B5EF4-FFF2-40B4-BE49-F238E27FC236}">
                <a16:creationId xmlns:a16="http://schemas.microsoft.com/office/drawing/2014/main" id="{3814D101-53CD-319E-0700-25144D88F7A2}"/>
              </a:ext>
            </a:extLst>
          </p:cNvPr>
          <p:cNvSpPr/>
          <p:nvPr/>
        </p:nvSpPr>
        <p:spPr>
          <a:xfrm>
            <a:off x="-107950" y="603250"/>
            <a:ext cx="723900" cy="787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Google Shape;239;p17"/>
          <p:cNvSpPr txBox="1">
            <a:spLocks noGrp="1"/>
          </p:cNvSpPr>
          <p:nvPr>
            <p:ph type="title"/>
          </p:nvPr>
        </p:nvSpPr>
        <p:spPr>
          <a:xfrm>
            <a:off x="497582" y="405100"/>
            <a:ext cx="7595280" cy="3963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US" dirty="0">
                <a:latin typeface="Calibri" panose="020F0502020204030204" pitchFamily="34" charset="0"/>
                <a:cs typeface="Calibri" panose="020F0502020204030204" pitchFamily="34" charset="0"/>
              </a:rPr>
              <a:t>Select WeblineGlobal to Build Your Software Product</a:t>
            </a:r>
          </a:p>
        </p:txBody>
      </p:sp>
      <p:sp>
        <p:nvSpPr>
          <p:cNvPr id="14" name="Google Shape;233;p16">
            <a:extLst>
              <a:ext uri="{FF2B5EF4-FFF2-40B4-BE49-F238E27FC236}">
                <a16:creationId xmlns:a16="http://schemas.microsoft.com/office/drawing/2014/main" id="{860FA769-E170-033E-37D5-5C9A1C2D6953}"/>
              </a:ext>
            </a:extLst>
          </p:cNvPr>
          <p:cNvSpPr txBox="1">
            <a:spLocks noGrp="1"/>
          </p:cNvSpPr>
          <p:nvPr>
            <p:ph type="body" idx="1"/>
          </p:nvPr>
        </p:nvSpPr>
        <p:spPr>
          <a:xfrm>
            <a:off x="497582" y="1699444"/>
            <a:ext cx="4880868" cy="1960850"/>
          </a:xfrm>
          <a:prstGeom prst="rect">
            <a:avLst/>
          </a:prstGeom>
        </p:spPr>
        <p:txBody>
          <a:bodyPr spcFirstLastPara="1" wrap="square" lIns="0" tIns="0" rIns="0" bIns="0" anchor="ctr" anchorCtr="0">
            <a:noAutofit/>
          </a:bodyPr>
          <a:lstStyle/>
          <a:p>
            <a:pPr marL="0" lvl="0" indent="0" rtl="0">
              <a:lnSpc>
                <a:spcPct val="100000"/>
              </a:lnSpc>
              <a:spcBef>
                <a:spcPts val="0"/>
              </a:spcBef>
              <a:spcAft>
                <a:spcPts val="800"/>
              </a:spcAft>
              <a:buNone/>
            </a:pPr>
            <a:r>
              <a:rPr lang="en-US" sz="1600" dirty="0">
                <a:latin typeface="Calibri" panose="020F0502020204030204" pitchFamily="34" charset="0"/>
                <a:cs typeface="Calibri" panose="020F0502020204030204" pitchFamily="34" charset="0"/>
              </a:rPr>
              <a:t>Software Product Development refers to the process of developing apps or services that meet the needs of users. Achieving these software product development goals is impossible without the correct team of software developers, and WeblineGlobal is the finest choice for firms to outsource software product development.</a:t>
            </a:r>
            <a:endParaRPr sz="1600" dirty="0">
              <a:latin typeface="Calibri" panose="020F0502020204030204" pitchFamily="34" charset="0"/>
              <a:cs typeface="Calibri" panose="020F0502020204030204" pitchFamily="34" charset="0"/>
            </a:endParaRPr>
          </a:p>
        </p:txBody>
      </p:sp>
      <p:pic>
        <p:nvPicPr>
          <p:cNvPr id="15" name="Google Shape;221;p14">
            <a:extLst>
              <a:ext uri="{FF2B5EF4-FFF2-40B4-BE49-F238E27FC236}">
                <a16:creationId xmlns:a16="http://schemas.microsoft.com/office/drawing/2014/main" id="{A0B390BA-4580-9610-A6B4-97BDB8D89228}"/>
              </a:ext>
            </a:extLst>
          </p:cNvPr>
          <p:cNvPicPr preferRelativeResize="0"/>
          <p:nvPr/>
        </p:nvPicPr>
        <p:blipFill>
          <a:blip r:embed="rId3"/>
          <a:srcRect l="18379" r="18379"/>
          <a:stretch/>
        </p:blipFill>
        <p:spPr>
          <a:xfrm>
            <a:off x="6117063" y="1175581"/>
            <a:ext cx="2529355" cy="2792337"/>
          </a:xfrm>
          <a:custGeom>
            <a:avLst/>
            <a:gdLst/>
            <a:ahLst/>
            <a:cxnLst/>
            <a:rect l="l" t="t" r="r" b="b"/>
            <a:pathLst>
              <a:path w="21598" h="21456" extrusionOk="0">
                <a:moveTo>
                  <a:pt x="10800" y="0"/>
                </a:moveTo>
                <a:cubicBezTo>
                  <a:pt x="10183" y="0"/>
                  <a:pt x="9567" y="144"/>
                  <a:pt x="9014" y="430"/>
                </a:cubicBezTo>
                <a:lnTo>
                  <a:pt x="1782" y="4189"/>
                </a:lnTo>
                <a:cubicBezTo>
                  <a:pt x="678" y="4763"/>
                  <a:pt x="0" y="5821"/>
                  <a:pt x="0" y="6968"/>
                </a:cubicBezTo>
                <a:lnTo>
                  <a:pt x="0" y="14485"/>
                </a:lnTo>
                <a:cubicBezTo>
                  <a:pt x="1" y="15633"/>
                  <a:pt x="681" y="16694"/>
                  <a:pt x="1786" y="17268"/>
                </a:cubicBezTo>
                <a:lnTo>
                  <a:pt x="9018" y="21026"/>
                </a:lnTo>
                <a:cubicBezTo>
                  <a:pt x="10122" y="21600"/>
                  <a:pt x="11480" y="21600"/>
                  <a:pt x="12585" y="21026"/>
                </a:cubicBezTo>
                <a:lnTo>
                  <a:pt x="19817" y="17268"/>
                </a:lnTo>
                <a:cubicBezTo>
                  <a:pt x="20922" y="16693"/>
                  <a:pt x="21600" y="15633"/>
                  <a:pt x="21599" y="14485"/>
                </a:cubicBezTo>
                <a:lnTo>
                  <a:pt x="21599" y="6968"/>
                </a:lnTo>
                <a:cubicBezTo>
                  <a:pt x="21599" y="5820"/>
                  <a:pt x="20922" y="4762"/>
                  <a:pt x="19817" y="4189"/>
                </a:cubicBezTo>
                <a:lnTo>
                  <a:pt x="12585" y="430"/>
                </a:lnTo>
                <a:cubicBezTo>
                  <a:pt x="12033" y="144"/>
                  <a:pt x="11416" y="0"/>
                  <a:pt x="10800" y="0"/>
                </a:cubicBezTo>
                <a:close/>
              </a:path>
            </a:pathLst>
          </a:custGeom>
          <a:noFill/>
          <a:ln>
            <a:noFill/>
          </a:ln>
        </p:spPr>
      </p:pic>
      <p:grpSp>
        <p:nvGrpSpPr>
          <p:cNvPr id="16" name="Group 15">
            <a:extLst>
              <a:ext uri="{FF2B5EF4-FFF2-40B4-BE49-F238E27FC236}">
                <a16:creationId xmlns:a16="http://schemas.microsoft.com/office/drawing/2014/main" id="{D39C4514-0A1D-33CF-A775-2CD78EE2015C}"/>
              </a:ext>
            </a:extLst>
          </p:cNvPr>
          <p:cNvGrpSpPr/>
          <p:nvPr/>
        </p:nvGrpSpPr>
        <p:grpSpPr>
          <a:xfrm>
            <a:off x="-30480" y="4535295"/>
            <a:ext cx="9204960" cy="661546"/>
            <a:chOff x="-30480" y="4535295"/>
            <a:chExt cx="9204960" cy="661546"/>
          </a:xfrm>
        </p:grpSpPr>
        <p:sp>
          <p:nvSpPr>
            <p:cNvPr id="17" name="Rectangle 16">
              <a:extLst>
                <a:ext uri="{FF2B5EF4-FFF2-40B4-BE49-F238E27FC236}">
                  <a16:creationId xmlns:a16="http://schemas.microsoft.com/office/drawing/2014/main" id="{D23B66C8-4E8A-9075-13C0-261F087B3C71}"/>
                </a:ext>
              </a:extLst>
            </p:cNvPr>
            <p:cNvSpPr/>
            <p:nvPr/>
          </p:nvSpPr>
          <p:spPr>
            <a:xfrm>
              <a:off x="-30480" y="4535295"/>
              <a:ext cx="9204960" cy="661546"/>
            </a:xfrm>
            <a:prstGeom prst="rect">
              <a:avLst/>
            </a:prstGeom>
            <a:solidFill>
              <a:srgbClr val="6D4F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9" name="Group 18">
              <a:extLst>
                <a:ext uri="{FF2B5EF4-FFF2-40B4-BE49-F238E27FC236}">
                  <a16:creationId xmlns:a16="http://schemas.microsoft.com/office/drawing/2014/main" id="{E43F1B90-07F1-E606-4D84-4B76F16E8CD7}"/>
                </a:ext>
              </a:extLst>
            </p:cNvPr>
            <p:cNvGrpSpPr/>
            <p:nvPr/>
          </p:nvGrpSpPr>
          <p:grpSpPr>
            <a:xfrm>
              <a:off x="63292" y="4663773"/>
              <a:ext cx="8899682" cy="359500"/>
              <a:chOff x="63292" y="4663773"/>
              <a:chExt cx="8899682" cy="359500"/>
            </a:xfrm>
          </p:grpSpPr>
          <p:sp>
            <p:nvSpPr>
              <p:cNvPr id="20" name="TextBox 19">
                <a:extLst>
                  <a:ext uri="{FF2B5EF4-FFF2-40B4-BE49-F238E27FC236}">
                    <a16:creationId xmlns:a16="http://schemas.microsoft.com/office/drawing/2014/main" id="{F81C2C0C-D0B8-2C26-FFFC-EAF0A7CA6BEA}"/>
                  </a:ext>
                </a:extLst>
              </p:cNvPr>
              <p:cNvSpPr txBox="1"/>
              <p:nvPr/>
            </p:nvSpPr>
            <p:spPr>
              <a:xfrm>
                <a:off x="63292" y="4713458"/>
                <a:ext cx="6634688" cy="276999"/>
              </a:xfrm>
              <a:prstGeom prst="rect">
                <a:avLst/>
              </a:prstGeom>
              <a:noFill/>
            </p:spPr>
            <p:txBody>
              <a:bodyPr wrap="square" rtlCol="0">
                <a:spAutoFit/>
              </a:bodyPr>
              <a:lstStyle/>
              <a:p>
                <a:r>
                  <a:rPr lang="fr-FR" sz="1200" b="1" dirty="0">
                    <a:solidFill>
                      <a:schemeClr val="bg1"/>
                    </a:solidFill>
                    <a:latin typeface="Calibri" panose="020F0502020204030204" pitchFamily="34" charset="0"/>
                    <a:cs typeface="Calibri" panose="020F0502020204030204" pitchFamily="34" charset="0"/>
                  </a:rPr>
                  <a:t>Source :</a:t>
                </a:r>
                <a:r>
                  <a:rPr lang="en-GB" sz="1200" dirty="0">
                    <a:solidFill>
                      <a:schemeClr val="bg1"/>
                    </a:solidFill>
                    <a:latin typeface="Calibri" panose="020F0502020204030204" pitchFamily="34" charset="0"/>
                    <a:cs typeface="Calibri" panose="020F0502020204030204" pitchFamily="34" charset="0"/>
                  </a:rPr>
                  <a:t> </a:t>
                </a:r>
                <a:r>
                  <a:rPr lang="en-GB" sz="1200" dirty="0">
                    <a:solidFill>
                      <a:schemeClr val="bg1"/>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https://www.weblineglobal.com/blog/software-product-development-guide</a:t>
                </a:r>
                <a:endParaRPr lang="en-GB" sz="1000" dirty="0">
                  <a:solidFill>
                    <a:schemeClr val="bg1"/>
                  </a:solidFill>
                  <a:latin typeface="Calibri" panose="020F0502020204030204" pitchFamily="34" charset="0"/>
                  <a:cs typeface="Calibri" panose="020F0502020204030204" pitchFamily="34" charset="0"/>
                </a:endParaRPr>
              </a:p>
            </p:txBody>
          </p:sp>
          <p:pic>
            <p:nvPicPr>
              <p:cNvPr id="21" name="Graphic 20">
                <a:extLst>
                  <a:ext uri="{FF2B5EF4-FFF2-40B4-BE49-F238E27FC236}">
                    <a16:creationId xmlns:a16="http://schemas.microsoft.com/office/drawing/2014/main" id="{F393E364-36B2-A1BF-EB9F-B7E68239D1A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254240" y="4663773"/>
                <a:ext cx="1708734" cy="359500"/>
              </a:xfrm>
              <a:prstGeom prst="rect">
                <a:avLst/>
              </a:prstGeom>
            </p:spPr>
          </p:pic>
        </p:grpSp>
      </p:grpSp>
    </p:spTree>
    <p:extLst>
      <p:ext uri="{BB962C8B-B14F-4D97-AF65-F5344CB8AC3E}">
        <p14:creationId xmlns:p14="http://schemas.microsoft.com/office/powerpoint/2010/main" val="15322489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4" name="Google Shape;234;p16"/>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16</a:t>
            </a:fld>
            <a:endParaRPr/>
          </a:p>
        </p:txBody>
      </p:sp>
      <p:sp>
        <p:nvSpPr>
          <p:cNvPr id="3" name="Google Shape;239;p17">
            <a:extLst>
              <a:ext uri="{FF2B5EF4-FFF2-40B4-BE49-F238E27FC236}">
                <a16:creationId xmlns:a16="http://schemas.microsoft.com/office/drawing/2014/main" id="{7FDDC1EF-87F4-4FF5-EA83-44BAC99BFD12}"/>
              </a:ext>
            </a:extLst>
          </p:cNvPr>
          <p:cNvSpPr txBox="1">
            <a:spLocks/>
          </p:cNvSpPr>
          <p:nvPr/>
        </p:nvSpPr>
        <p:spPr>
          <a:xfrm>
            <a:off x="3541216" y="1078200"/>
            <a:ext cx="2061468" cy="396300"/>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3200" b="1" dirty="0">
                <a:solidFill>
                  <a:schemeClr val="bg1"/>
                </a:solidFill>
                <a:latin typeface="Calibri" panose="020F0502020204030204" pitchFamily="34" charset="0"/>
                <a:cs typeface="Calibri" panose="020F0502020204030204" pitchFamily="34" charset="0"/>
              </a:rPr>
              <a:t>Conclusion</a:t>
            </a:r>
          </a:p>
        </p:txBody>
      </p:sp>
      <p:sp>
        <p:nvSpPr>
          <p:cNvPr id="4" name="Rectangle: Rounded Corners 3">
            <a:extLst>
              <a:ext uri="{FF2B5EF4-FFF2-40B4-BE49-F238E27FC236}">
                <a16:creationId xmlns:a16="http://schemas.microsoft.com/office/drawing/2014/main" id="{BA4AABBE-1C35-6654-004C-D38D04F0A5E7}"/>
              </a:ext>
            </a:extLst>
          </p:cNvPr>
          <p:cNvSpPr/>
          <p:nvPr/>
        </p:nvSpPr>
        <p:spPr>
          <a:xfrm>
            <a:off x="1590625" y="1606550"/>
            <a:ext cx="5962650" cy="1930400"/>
          </a:xfrm>
          <a:prstGeom prst="roundRect">
            <a:avLst/>
          </a:prstGeom>
          <a:solidFill>
            <a:srgbClr val="6D4FC4"/>
          </a:solidFill>
          <a:ln>
            <a:solidFill>
              <a:srgbClr val="725D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 name="Google Shape;233;p16"/>
          <p:cNvSpPr txBox="1">
            <a:spLocks noGrp="1"/>
          </p:cNvSpPr>
          <p:nvPr>
            <p:ph type="body" idx="1"/>
          </p:nvPr>
        </p:nvSpPr>
        <p:spPr>
          <a:xfrm>
            <a:off x="1722881" y="1866250"/>
            <a:ext cx="5698138" cy="1411000"/>
          </a:xfrm>
          <a:prstGeom prst="rect">
            <a:avLst/>
          </a:prstGeom>
        </p:spPr>
        <p:txBody>
          <a:bodyPr spcFirstLastPara="1" wrap="square" lIns="0" tIns="0" rIns="0" bIns="0" anchor="t" anchorCtr="0">
            <a:noAutofit/>
          </a:bodyPr>
          <a:lstStyle/>
          <a:p>
            <a:pPr marL="0" lvl="0" indent="0" algn="ctr" rtl="0">
              <a:spcBef>
                <a:spcPts val="0"/>
              </a:spcBef>
              <a:spcAft>
                <a:spcPts val="800"/>
              </a:spcAft>
              <a:buNone/>
            </a:pPr>
            <a:r>
              <a:rPr lang="en-US" sz="1600" i="0" dirty="0">
                <a:latin typeface="Calibri" panose="020F0502020204030204" pitchFamily="34" charset="0"/>
                <a:cs typeface="Calibri" panose="020F0502020204030204" pitchFamily="34" charset="0"/>
              </a:rPr>
              <a:t>Software product development requires efficient workflow organization, tracking, and management. WeblineGlobal team has a well-developed product development pipeline, different collaboration models, and an understanding of the best technologies for developing a wide range of software products.</a:t>
            </a:r>
            <a:endParaRPr sz="1600" i="0" dirty="0">
              <a:latin typeface="Calibri" panose="020F0502020204030204" pitchFamily="34" charset="0"/>
              <a:cs typeface="Calibri" panose="020F0502020204030204" pitchFamily="34" charset="0"/>
            </a:endParaRPr>
          </a:p>
        </p:txBody>
      </p:sp>
      <p:grpSp>
        <p:nvGrpSpPr>
          <p:cNvPr id="10" name="Group 9">
            <a:extLst>
              <a:ext uri="{FF2B5EF4-FFF2-40B4-BE49-F238E27FC236}">
                <a16:creationId xmlns:a16="http://schemas.microsoft.com/office/drawing/2014/main" id="{0E08ABF7-7F8D-D106-74C7-60B6D00C9975}"/>
              </a:ext>
            </a:extLst>
          </p:cNvPr>
          <p:cNvGrpSpPr/>
          <p:nvPr/>
        </p:nvGrpSpPr>
        <p:grpSpPr>
          <a:xfrm>
            <a:off x="-30480" y="4535295"/>
            <a:ext cx="9204960" cy="661546"/>
            <a:chOff x="-30480" y="4535295"/>
            <a:chExt cx="9204960" cy="661546"/>
          </a:xfrm>
        </p:grpSpPr>
        <p:sp>
          <p:nvSpPr>
            <p:cNvPr id="11" name="Rectangle 10">
              <a:extLst>
                <a:ext uri="{FF2B5EF4-FFF2-40B4-BE49-F238E27FC236}">
                  <a16:creationId xmlns:a16="http://schemas.microsoft.com/office/drawing/2014/main" id="{5955AA12-5D52-4D0D-35B4-C40EC6A2075F}"/>
                </a:ext>
              </a:extLst>
            </p:cNvPr>
            <p:cNvSpPr/>
            <p:nvPr/>
          </p:nvSpPr>
          <p:spPr>
            <a:xfrm>
              <a:off x="-30480" y="4535295"/>
              <a:ext cx="9204960" cy="661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4DF19A93-10D4-9F32-1EDD-F33D2D0EE243}"/>
                </a:ext>
              </a:extLst>
            </p:cNvPr>
            <p:cNvSpPr txBox="1"/>
            <p:nvPr/>
          </p:nvSpPr>
          <p:spPr>
            <a:xfrm>
              <a:off x="63292" y="4713458"/>
              <a:ext cx="6634688" cy="276999"/>
            </a:xfrm>
            <a:prstGeom prst="rect">
              <a:avLst/>
            </a:prstGeom>
            <a:noFill/>
          </p:spPr>
          <p:txBody>
            <a:bodyPr wrap="square" rtlCol="0">
              <a:spAutoFit/>
            </a:bodyPr>
            <a:lstStyle/>
            <a:p>
              <a:r>
                <a:rPr lang="fr-FR" sz="1200" b="1" dirty="0">
                  <a:solidFill>
                    <a:srgbClr val="6D4FC4"/>
                  </a:solidFill>
                  <a:latin typeface="Calibri" panose="020F0502020204030204" pitchFamily="34" charset="0"/>
                  <a:cs typeface="Calibri" panose="020F0502020204030204" pitchFamily="34" charset="0"/>
                </a:rPr>
                <a:t>Source :</a:t>
              </a:r>
              <a:r>
                <a:rPr lang="en-GB" sz="1200" dirty="0">
                  <a:solidFill>
                    <a:srgbClr val="6D4FC4"/>
                  </a:solidFill>
                  <a:latin typeface="Calibri" panose="020F0502020204030204" pitchFamily="34" charset="0"/>
                  <a:cs typeface="Calibri" panose="020F0502020204030204" pitchFamily="34" charset="0"/>
                </a:rPr>
                <a:t> </a:t>
              </a:r>
              <a:r>
                <a:rPr lang="en-GB" sz="1200" dirty="0">
                  <a:solidFill>
                    <a:srgbClr val="6D4FC4"/>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https://www.weblineglobal.com/blog/software-product-development-guide</a:t>
              </a:r>
              <a:endParaRPr lang="en-GB" sz="1000" dirty="0">
                <a:solidFill>
                  <a:srgbClr val="6D4FC4"/>
                </a:solidFill>
                <a:latin typeface="Calibri" panose="020F0502020204030204" pitchFamily="34" charset="0"/>
                <a:cs typeface="Calibri" panose="020F0502020204030204" pitchFamily="34" charset="0"/>
              </a:endParaRPr>
            </a:p>
          </p:txBody>
        </p:sp>
      </p:grpSp>
      <p:pic>
        <p:nvPicPr>
          <p:cNvPr id="18" name="Graphic 17">
            <a:extLst>
              <a:ext uri="{FF2B5EF4-FFF2-40B4-BE49-F238E27FC236}">
                <a16:creationId xmlns:a16="http://schemas.microsoft.com/office/drawing/2014/main" id="{EDA6434B-4BF4-48FE-0BBC-D674DBC8626E}"/>
              </a:ext>
            </a:extLst>
          </p:cNvPr>
          <p:cNvPicPr>
            <a:picLocks/>
          </p:cNvPicPr>
          <p:nvPr/>
        </p:nvPicPr>
        <p:blipFill>
          <a:blip r:embed="rId4">
            <a:extLst>
              <a:ext uri="{96DAC541-7B7A-43D3-8B79-37D633B846F1}">
                <asvg:svgBlip xmlns:asvg="http://schemas.microsoft.com/office/drawing/2016/SVG/main" r:embed="rId5"/>
              </a:ext>
            </a:extLst>
          </a:blip>
          <a:stretch>
            <a:fillRect/>
          </a:stretch>
        </p:blipFill>
        <p:spPr>
          <a:xfrm>
            <a:off x="7229804" y="4689883"/>
            <a:ext cx="1709928" cy="356616"/>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18"/>
          <p:cNvSpPr txBox="1">
            <a:spLocks noGrp="1"/>
          </p:cNvSpPr>
          <p:nvPr>
            <p:ph type="ctrTitle" idx="4294967295"/>
          </p:nvPr>
        </p:nvSpPr>
        <p:spPr>
          <a:xfrm>
            <a:off x="714198" y="460194"/>
            <a:ext cx="5947135" cy="844046"/>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US" sz="7200" dirty="0">
                <a:solidFill>
                  <a:schemeClr val="lt1"/>
                </a:solidFill>
                <a:latin typeface="Calibri" panose="020F0502020204030204" pitchFamily="34" charset="0"/>
                <a:cs typeface="Calibri" panose="020F0502020204030204" pitchFamily="34" charset="0"/>
              </a:rPr>
              <a:t>Thank</a:t>
            </a:r>
            <a:r>
              <a:rPr lang="en" sz="7200" dirty="0">
                <a:solidFill>
                  <a:schemeClr val="lt1"/>
                </a:solidFill>
                <a:latin typeface="Calibri" panose="020F0502020204030204" pitchFamily="34" charset="0"/>
                <a:cs typeface="Calibri" panose="020F0502020204030204" pitchFamily="34" charset="0"/>
              </a:rPr>
              <a:t> You</a:t>
            </a:r>
            <a:endParaRPr sz="7200" dirty="0">
              <a:solidFill>
                <a:schemeClr val="lt1"/>
              </a:solidFill>
              <a:latin typeface="Calibri" panose="020F0502020204030204" pitchFamily="34" charset="0"/>
              <a:cs typeface="Calibri" panose="020F0502020204030204" pitchFamily="34" charset="0"/>
            </a:endParaRPr>
          </a:p>
        </p:txBody>
      </p:sp>
      <p:sp>
        <p:nvSpPr>
          <p:cNvPr id="254" name="Google Shape;254;p18"/>
          <p:cNvSpPr/>
          <p:nvPr/>
        </p:nvSpPr>
        <p:spPr>
          <a:xfrm rot="16200000">
            <a:off x="5268794" y="1249825"/>
            <a:ext cx="4495770" cy="3291579"/>
          </a:xfrm>
          <a:custGeom>
            <a:avLst/>
            <a:gdLst/>
            <a:ahLst/>
            <a:cxnLst/>
            <a:rect l="l" t="t" r="r" b="b"/>
            <a:pathLst>
              <a:path w="21600" h="21385" extrusionOk="0">
                <a:moveTo>
                  <a:pt x="21600" y="21385"/>
                </a:moveTo>
                <a:lnTo>
                  <a:pt x="21600" y="10472"/>
                </a:lnTo>
                <a:cubicBezTo>
                  <a:pt x="21600" y="8748"/>
                  <a:pt x="20920" y="7155"/>
                  <a:pt x="19816" y="6292"/>
                </a:cubicBezTo>
                <a:lnTo>
                  <a:pt x="12585" y="647"/>
                </a:lnTo>
                <a:cubicBezTo>
                  <a:pt x="11480" y="-215"/>
                  <a:pt x="10120" y="-215"/>
                  <a:pt x="9015" y="647"/>
                </a:cubicBezTo>
                <a:lnTo>
                  <a:pt x="1785" y="6292"/>
                </a:lnTo>
                <a:cubicBezTo>
                  <a:pt x="680" y="7154"/>
                  <a:pt x="0" y="8748"/>
                  <a:pt x="0" y="10472"/>
                </a:cubicBezTo>
                <a:lnTo>
                  <a:pt x="0" y="21385"/>
                </a:lnTo>
                <a:close/>
              </a:path>
            </a:pathLst>
          </a:custGeom>
          <a:solidFill>
            <a:schemeClr val="lt1"/>
          </a:solidFill>
          <a:ln>
            <a:noFill/>
          </a:ln>
          <a:effectLst>
            <a:outerShdw blurRad="428625" dist="95250" dir="16200000" algn="bl" rotWithShape="0">
              <a:schemeClr val="dk1">
                <a:alpha val="25000"/>
              </a:schemeClr>
            </a:outerShdw>
          </a:effectLst>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b="0" i="0" u="none" strike="noStrike" cap="none">
              <a:solidFill>
                <a:srgbClr val="000000"/>
              </a:solidFill>
              <a:latin typeface="Calibri" panose="020F0502020204030204" pitchFamily="34" charset="0"/>
              <a:ea typeface="Calibri"/>
              <a:cs typeface="Calibri" panose="020F0502020204030204" pitchFamily="34" charset="0"/>
              <a:sym typeface="Calibri"/>
            </a:endParaRPr>
          </a:p>
        </p:txBody>
      </p:sp>
      <p:sp>
        <p:nvSpPr>
          <p:cNvPr id="13" name="Text Box 5">
            <a:extLst>
              <a:ext uri="{FF2B5EF4-FFF2-40B4-BE49-F238E27FC236}">
                <a16:creationId xmlns:a16="http://schemas.microsoft.com/office/drawing/2014/main" id="{552EF160-B597-2777-7F97-A65F6328020B}"/>
              </a:ext>
            </a:extLst>
          </p:cNvPr>
          <p:cNvSpPr txBox="1">
            <a:spLocks noChangeArrowheads="1"/>
          </p:cNvSpPr>
          <p:nvPr/>
        </p:nvSpPr>
        <p:spPr bwMode="auto">
          <a:xfrm>
            <a:off x="714199" y="1546381"/>
            <a:ext cx="17581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1800" b="1" dirty="0">
                <a:solidFill>
                  <a:schemeClr val="bg1"/>
                </a:solidFill>
                <a:latin typeface="Calibri" panose="020F0502020204030204" pitchFamily="34" charset="0"/>
                <a:cs typeface="Calibri" panose="020F0502020204030204" pitchFamily="34" charset="0"/>
              </a:rPr>
              <a:t>CONTACT US</a:t>
            </a:r>
          </a:p>
        </p:txBody>
      </p:sp>
      <p:sp>
        <p:nvSpPr>
          <p:cNvPr id="14" name="Text Box 5">
            <a:extLst>
              <a:ext uri="{FF2B5EF4-FFF2-40B4-BE49-F238E27FC236}">
                <a16:creationId xmlns:a16="http://schemas.microsoft.com/office/drawing/2014/main" id="{CECBCF3B-6EEE-6880-FC43-9729FC08C9E1}"/>
              </a:ext>
            </a:extLst>
          </p:cNvPr>
          <p:cNvSpPr txBox="1">
            <a:spLocks noChangeArrowheads="1"/>
          </p:cNvSpPr>
          <p:nvPr/>
        </p:nvSpPr>
        <p:spPr bwMode="auto">
          <a:xfrm>
            <a:off x="714198" y="2005674"/>
            <a:ext cx="367435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1800" dirty="0">
                <a:solidFill>
                  <a:schemeClr val="bg1"/>
                </a:solidFill>
                <a:latin typeface="Calibri" panose="020F0502020204030204" pitchFamily="34" charset="0"/>
                <a:cs typeface="Calibri" panose="020F0502020204030204" pitchFamily="34" charset="0"/>
              </a:rPr>
              <a:t>+1-213-908-1090 (USA)</a:t>
            </a:r>
          </a:p>
          <a:p>
            <a:r>
              <a:rPr lang="en-US" altLang="zh-CN" sz="1800" dirty="0">
                <a:solidFill>
                  <a:schemeClr val="bg1"/>
                </a:solidFill>
                <a:latin typeface="Calibri" panose="020F0502020204030204" pitchFamily="34" charset="0"/>
                <a:cs typeface="Calibri" panose="020F0502020204030204" pitchFamily="34" charset="0"/>
              </a:rPr>
              <a:t>+61-2-8011-4668 (AUS)</a:t>
            </a:r>
          </a:p>
        </p:txBody>
      </p:sp>
      <p:grpSp>
        <p:nvGrpSpPr>
          <p:cNvPr id="15" name="Group 14">
            <a:extLst>
              <a:ext uri="{FF2B5EF4-FFF2-40B4-BE49-F238E27FC236}">
                <a16:creationId xmlns:a16="http://schemas.microsoft.com/office/drawing/2014/main" id="{0F41DAF2-6DBE-2CA2-58A2-34AB8A2DC641}"/>
              </a:ext>
            </a:extLst>
          </p:cNvPr>
          <p:cNvGrpSpPr/>
          <p:nvPr/>
        </p:nvGrpSpPr>
        <p:grpSpPr>
          <a:xfrm>
            <a:off x="714198" y="2900803"/>
            <a:ext cx="3356882" cy="721757"/>
            <a:chOff x="919234" y="3192330"/>
            <a:chExt cx="3356882" cy="721757"/>
          </a:xfrm>
        </p:grpSpPr>
        <p:sp>
          <p:nvSpPr>
            <p:cNvPr id="16" name="Text Box 5">
              <a:extLst>
                <a:ext uri="{FF2B5EF4-FFF2-40B4-BE49-F238E27FC236}">
                  <a16:creationId xmlns:a16="http://schemas.microsoft.com/office/drawing/2014/main" id="{40BDE5E1-AED1-1A0D-63A2-3F46BB04A15A}"/>
                </a:ext>
              </a:extLst>
            </p:cNvPr>
            <p:cNvSpPr txBox="1">
              <a:spLocks noChangeArrowheads="1"/>
            </p:cNvSpPr>
            <p:nvPr/>
          </p:nvSpPr>
          <p:spPr bwMode="auto">
            <a:xfrm>
              <a:off x="919234" y="3192330"/>
              <a:ext cx="15446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1800" b="1" dirty="0">
                  <a:solidFill>
                    <a:schemeClr val="bg1"/>
                  </a:solidFill>
                  <a:latin typeface="Calibri" panose="020F0502020204030204" pitchFamily="34" charset="0"/>
                  <a:cs typeface="Calibri" panose="020F0502020204030204" pitchFamily="34" charset="0"/>
                </a:rPr>
                <a:t>EMAIL</a:t>
              </a:r>
            </a:p>
          </p:txBody>
        </p:sp>
        <p:sp>
          <p:nvSpPr>
            <p:cNvPr id="17" name="Text Box 5">
              <a:extLst>
                <a:ext uri="{FF2B5EF4-FFF2-40B4-BE49-F238E27FC236}">
                  <a16:creationId xmlns:a16="http://schemas.microsoft.com/office/drawing/2014/main" id="{B3E0ACC9-8BBF-7554-06A0-F1B44362D341}"/>
                </a:ext>
              </a:extLst>
            </p:cNvPr>
            <p:cNvSpPr txBox="1">
              <a:spLocks noChangeArrowheads="1"/>
            </p:cNvSpPr>
            <p:nvPr/>
          </p:nvSpPr>
          <p:spPr bwMode="auto">
            <a:xfrm>
              <a:off x="919234" y="3544755"/>
              <a:ext cx="33568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GB" sz="1800" dirty="0">
                  <a:solidFill>
                    <a:schemeClr val="bg1"/>
                  </a:solidFill>
                  <a:latin typeface="Calibri" panose="020F0502020204030204" pitchFamily="34" charset="0"/>
                  <a:cs typeface="Calibri" panose="020F0502020204030204" pitchFamily="34" charset="0"/>
                </a:rPr>
                <a:t>info@weblineglobal.com</a:t>
              </a:r>
              <a:endParaRPr lang="en-US" altLang="zh-CN" sz="1800" dirty="0">
                <a:solidFill>
                  <a:schemeClr val="bg1"/>
                </a:solidFill>
                <a:latin typeface="Calibri" panose="020F0502020204030204" pitchFamily="34" charset="0"/>
                <a:cs typeface="Calibri" panose="020F0502020204030204" pitchFamily="34" charset="0"/>
              </a:endParaRPr>
            </a:p>
          </p:txBody>
        </p:sp>
      </p:grpSp>
      <p:sp>
        <p:nvSpPr>
          <p:cNvPr id="18" name="Text Box 5">
            <a:extLst>
              <a:ext uri="{FF2B5EF4-FFF2-40B4-BE49-F238E27FC236}">
                <a16:creationId xmlns:a16="http://schemas.microsoft.com/office/drawing/2014/main" id="{4DE82AE7-D786-1776-9879-6D836586C5CA}"/>
              </a:ext>
            </a:extLst>
          </p:cNvPr>
          <p:cNvSpPr txBox="1">
            <a:spLocks noChangeArrowheads="1"/>
          </p:cNvSpPr>
          <p:nvPr/>
        </p:nvSpPr>
        <p:spPr bwMode="auto">
          <a:xfrm>
            <a:off x="3375567" y="1998404"/>
            <a:ext cx="318828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1800" dirty="0">
                <a:solidFill>
                  <a:schemeClr val="bg1"/>
                </a:solidFill>
                <a:latin typeface="Calibri" panose="020F0502020204030204" pitchFamily="34" charset="0"/>
                <a:cs typeface="Calibri" panose="020F0502020204030204" pitchFamily="34" charset="0"/>
              </a:rPr>
              <a:t>+44-207-193-7507 (UK)</a:t>
            </a:r>
          </a:p>
          <a:p>
            <a:r>
              <a:rPr lang="en-US" altLang="zh-CN" sz="1800" dirty="0">
                <a:solidFill>
                  <a:schemeClr val="bg1"/>
                </a:solidFill>
                <a:latin typeface="Calibri" panose="020F0502020204030204" pitchFamily="34" charset="0"/>
                <a:cs typeface="Calibri" panose="020F0502020204030204" pitchFamily="34" charset="0"/>
              </a:rPr>
              <a:t>+91-79-26420897 (IND)</a:t>
            </a:r>
          </a:p>
        </p:txBody>
      </p:sp>
      <p:grpSp>
        <p:nvGrpSpPr>
          <p:cNvPr id="19" name="Group 18">
            <a:extLst>
              <a:ext uri="{FF2B5EF4-FFF2-40B4-BE49-F238E27FC236}">
                <a16:creationId xmlns:a16="http://schemas.microsoft.com/office/drawing/2014/main" id="{B7191A5F-3507-9EDC-687F-9E884B31143D}"/>
              </a:ext>
            </a:extLst>
          </p:cNvPr>
          <p:cNvGrpSpPr/>
          <p:nvPr/>
        </p:nvGrpSpPr>
        <p:grpSpPr>
          <a:xfrm>
            <a:off x="714198" y="3859178"/>
            <a:ext cx="3255326" cy="721757"/>
            <a:chOff x="4325621" y="3101336"/>
            <a:chExt cx="3255326" cy="721757"/>
          </a:xfrm>
        </p:grpSpPr>
        <p:sp>
          <p:nvSpPr>
            <p:cNvPr id="20" name="Text Box 5">
              <a:extLst>
                <a:ext uri="{FF2B5EF4-FFF2-40B4-BE49-F238E27FC236}">
                  <a16:creationId xmlns:a16="http://schemas.microsoft.com/office/drawing/2014/main" id="{592231CB-B532-FF40-0300-A5F993310C9F}"/>
                </a:ext>
              </a:extLst>
            </p:cNvPr>
            <p:cNvSpPr txBox="1">
              <a:spLocks noChangeArrowheads="1"/>
            </p:cNvSpPr>
            <p:nvPr/>
          </p:nvSpPr>
          <p:spPr bwMode="auto">
            <a:xfrm>
              <a:off x="4325621" y="3101336"/>
              <a:ext cx="15446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1800" b="1" dirty="0">
                  <a:solidFill>
                    <a:schemeClr val="bg1"/>
                  </a:solidFill>
                  <a:latin typeface="Calibri" panose="020F0502020204030204" pitchFamily="34" charset="0"/>
                  <a:cs typeface="Calibri" panose="020F0502020204030204" pitchFamily="34" charset="0"/>
                </a:rPr>
                <a:t>WEBSITE</a:t>
              </a:r>
            </a:p>
          </p:txBody>
        </p:sp>
        <p:sp>
          <p:nvSpPr>
            <p:cNvPr id="21" name="Text Box 5">
              <a:extLst>
                <a:ext uri="{FF2B5EF4-FFF2-40B4-BE49-F238E27FC236}">
                  <a16:creationId xmlns:a16="http://schemas.microsoft.com/office/drawing/2014/main" id="{C26415B1-B480-AA41-3A70-97C45E9D1002}"/>
                </a:ext>
              </a:extLst>
            </p:cNvPr>
            <p:cNvSpPr txBox="1">
              <a:spLocks noChangeArrowheads="1"/>
            </p:cNvSpPr>
            <p:nvPr/>
          </p:nvSpPr>
          <p:spPr bwMode="auto">
            <a:xfrm>
              <a:off x="4325621" y="3453761"/>
              <a:ext cx="3255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1800" dirty="0">
                  <a:solidFill>
                    <a:schemeClr val="bg1"/>
                  </a:solidFill>
                  <a:latin typeface="Calibri" panose="020F0502020204030204" pitchFamily="34" charset="0"/>
                  <a:cs typeface="Calibri" panose="020F0502020204030204" pitchFamily="34" charset="0"/>
                </a:rPr>
                <a:t>www.weblineglobal.com</a:t>
              </a:r>
            </a:p>
          </p:txBody>
        </p:sp>
      </p:grpSp>
      <p:pic>
        <p:nvPicPr>
          <p:cNvPr id="22" name="Graphic 21">
            <a:extLst>
              <a:ext uri="{FF2B5EF4-FFF2-40B4-BE49-F238E27FC236}">
                <a16:creationId xmlns:a16="http://schemas.microsoft.com/office/drawing/2014/main" id="{8F807451-4583-965A-8E6C-2FAAE2AE513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50266" y="2551854"/>
            <a:ext cx="2756225" cy="579880"/>
          </a:xfrm>
          <a:prstGeom prst="rect">
            <a:avLst/>
          </a:prstGeom>
        </p:spPr>
      </p:pic>
    </p:spTree>
  </p:cSld>
  <p:clrMapOvr>
    <a:masterClrMapping/>
  </p:clrMapOvr>
</p:sld>
</file>

<file path=ppt/theme/theme1.xml><?xml version="1.0" encoding="utf-8"?>
<a:theme xmlns:a="http://schemas.openxmlformats.org/drawingml/2006/main" name="Dauphin template">
  <a:themeElements>
    <a:clrScheme name="Custom 347">
      <a:dk1>
        <a:srgbClr val="210635"/>
      </a:dk1>
      <a:lt1>
        <a:srgbClr val="FFFFFF"/>
      </a:lt1>
      <a:dk2>
        <a:srgbClr val="89828F"/>
      </a:dk2>
      <a:lt2>
        <a:srgbClr val="F4F3F8"/>
      </a:lt2>
      <a:accent1>
        <a:srgbClr val="725DCF"/>
      </a:accent1>
      <a:accent2>
        <a:srgbClr val="BD6DE0"/>
      </a:accent2>
      <a:accent3>
        <a:srgbClr val="F07249"/>
      </a:accent3>
      <a:accent4>
        <a:srgbClr val="FFB200"/>
      </a:accent4>
      <a:accent5>
        <a:srgbClr val="9D91EE"/>
      </a:accent5>
      <a:accent6>
        <a:srgbClr val="3691E0"/>
      </a:accent6>
      <a:hlink>
        <a:srgbClr val="6A5DCF"/>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278</TotalTime>
  <Words>1344</Words>
  <Application>Microsoft Office PowerPoint</Application>
  <PresentationFormat>On-screen Show (16:9)</PresentationFormat>
  <Paragraphs>114</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Dauphin template</vt:lpstr>
      <vt:lpstr>Software Product Development for Business – A Complete Guide</vt:lpstr>
      <vt:lpstr>What is Software Product Development?</vt:lpstr>
      <vt:lpstr>Who Needs Software Product Development?</vt:lpstr>
      <vt:lpstr>Who Needs Software Product Development?</vt:lpstr>
      <vt:lpstr>When Is Software Product Development Necessary?</vt:lpstr>
      <vt:lpstr>When Is Software Product Development Necessary?</vt:lpstr>
      <vt:lpstr>When Is Software Product Development Necessary?</vt:lpstr>
      <vt:lpstr>Software Product Development Steps</vt:lpstr>
      <vt:lpstr>Software Product Development Steps</vt:lpstr>
      <vt:lpstr>Software Product Development Steps</vt:lpstr>
      <vt:lpstr>Software Product Development Steps</vt:lpstr>
      <vt:lpstr>You Don’t Want to Miss These Trends in Software Product Development</vt:lpstr>
      <vt:lpstr>You Don’t Want to Miss These Trends in Software Product Development</vt:lpstr>
      <vt:lpstr>You Don’t Want to Miss These Trends in Software Product Development</vt:lpstr>
      <vt:lpstr>Select WeblineGlobal to Build Your Software Product</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Software Product Development for Business – A Complete Guide</dc:title>
  <cp:lastModifiedBy>Adnan Z Mistry</cp:lastModifiedBy>
  <cp:revision>13</cp:revision>
  <dcterms:modified xsi:type="dcterms:W3CDTF">2023-05-10T11:38:45Z</dcterms:modified>
</cp:coreProperties>
</file>